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Lst>
  <p:notesMasterIdLst>
    <p:notesMasterId r:id="rId25"/>
  </p:notesMasterIdLst>
  <p:sldIdLst>
    <p:sldId id="281" r:id="rId3"/>
    <p:sldId id="259" r:id="rId4"/>
    <p:sldId id="304" r:id="rId5"/>
    <p:sldId id="260" r:id="rId6"/>
    <p:sldId id="271" r:id="rId7"/>
    <p:sldId id="283" r:id="rId8"/>
    <p:sldId id="284" r:id="rId9"/>
    <p:sldId id="285" r:id="rId10"/>
    <p:sldId id="286" r:id="rId11"/>
    <p:sldId id="306" r:id="rId12"/>
    <p:sldId id="287" r:id="rId13"/>
    <p:sldId id="309" r:id="rId14"/>
    <p:sldId id="310" r:id="rId15"/>
    <p:sldId id="312" r:id="rId16"/>
    <p:sldId id="314" r:id="rId17"/>
    <p:sldId id="313" r:id="rId18"/>
    <p:sldId id="290" r:id="rId19"/>
    <p:sldId id="257" r:id="rId20"/>
    <p:sldId id="291" r:id="rId21"/>
    <p:sldId id="292" r:id="rId22"/>
    <p:sldId id="263" r:id="rId23"/>
    <p:sldId id="270"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UTM Avo" panose="02040603050506020204" pitchFamily="18" charset="0"/>
      <p:regular r:id="rId32"/>
      <p:bold r:id="rId33"/>
      <p:italic r:id="rId34"/>
      <p:boldItalic r:id="rId35"/>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4"/>
  </p:normalViewPr>
  <p:slideViewPr>
    <p:cSldViewPr snapToGrid="0">
      <p:cViewPr varScale="1">
        <p:scale>
          <a:sx n="69" d="100"/>
          <a:sy n="69" d="100"/>
        </p:scale>
        <p:origin x="6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311F5-8F0D-7D44-A521-6F6725803252}" type="datetimeFigureOut">
              <a:rPr lang="en-VN" smtClean="0"/>
              <a:t>04/16/2026</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6F568-40D7-8E41-9815-71AABE7D9167}" type="slidenum">
              <a:rPr lang="en-VN" smtClean="0"/>
              <a:t>‹#›</a:t>
            </a:fld>
            <a:endParaRPr lang="en-VN"/>
          </a:p>
        </p:txBody>
      </p:sp>
    </p:spTree>
    <p:extLst>
      <p:ext uri="{BB962C8B-B14F-4D97-AF65-F5344CB8AC3E}">
        <p14:creationId xmlns:p14="http://schemas.microsoft.com/office/powerpoint/2010/main" val="352988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A76F568-40D7-8E41-9815-71AABE7D9167}" type="slidenum">
              <a:rPr lang="en-VN" smtClean="0"/>
              <a:t>6</a:t>
            </a:fld>
            <a:endParaRPr lang="en-VN"/>
          </a:p>
        </p:txBody>
      </p:sp>
    </p:spTree>
    <p:extLst>
      <p:ext uri="{BB962C8B-B14F-4D97-AF65-F5344CB8AC3E}">
        <p14:creationId xmlns:p14="http://schemas.microsoft.com/office/powerpoint/2010/main" val="84192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1 </a:t>
            </a:r>
            <a:r>
              <a:rPr lang="en-US" dirty="0" err="1"/>
              <a:t>lần</a:t>
            </a:r>
            <a:r>
              <a:rPr lang="en-US" dirty="0"/>
              <a:t> </a:t>
            </a:r>
            <a:r>
              <a:rPr lang="en-US" dirty="0" err="1"/>
              <a:t>vào</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hiện</a:t>
            </a:r>
            <a:r>
              <a:rPr lang="en-US" dirty="0"/>
              <a:t> </a:t>
            </a:r>
            <a:r>
              <a:rPr lang="en-US" dirty="0" err="1"/>
              <a:t>câu</a:t>
            </a:r>
            <a:r>
              <a:rPr lang="en-US" dirty="0"/>
              <a:t> </a:t>
            </a:r>
            <a:r>
              <a:rPr lang="en-US" dirty="0" err="1"/>
              <a:t>hỏi</a:t>
            </a:r>
            <a:r>
              <a:rPr lang="en-US" dirty="0"/>
              <a:t> =&gt; Sau </a:t>
            </a:r>
            <a:r>
              <a:rPr lang="en-US" dirty="0" err="1"/>
              <a:t>đó</a:t>
            </a:r>
            <a:r>
              <a:rPr lang="en-US" dirty="0"/>
              <a:t>, click 1 </a:t>
            </a:r>
            <a:r>
              <a:rPr lang="en-US" dirty="0" err="1"/>
              <a:t>lần</a:t>
            </a:r>
            <a:r>
              <a:rPr lang="en-US" dirty="0"/>
              <a:t> </a:t>
            </a:r>
            <a:r>
              <a:rPr lang="en-US" dirty="0" err="1"/>
              <a:t>vào</a:t>
            </a:r>
            <a:r>
              <a:rPr lang="en-US" dirty="0"/>
              <a:t> </a:t>
            </a:r>
            <a:r>
              <a:rPr lang="en-US" dirty="0" err="1"/>
              <a:t>màn</a:t>
            </a:r>
            <a:r>
              <a:rPr lang="en-US" dirty="0"/>
              <a:t> </a:t>
            </a:r>
            <a:r>
              <a:rPr lang="en-US" dirty="0" err="1"/>
              <a:t>hình</a:t>
            </a:r>
            <a:r>
              <a:rPr lang="en-US" dirty="0"/>
              <a:t> </a:t>
            </a:r>
            <a:r>
              <a:rPr lang="en-US" dirty="0" err="1"/>
              <a:t>để</a:t>
            </a:r>
            <a:r>
              <a:rPr lang="en-US" dirty="0"/>
              <a:t> </a:t>
            </a:r>
            <a:r>
              <a:rPr lang="en-US" dirty="0" err="1"/>
              <a:t>hiện</a:t>
            </a:r>
            <a:r>
              <a:rPr lang="en-US" dirty="0"/>
              <a:t> </a:t>
            </a:r>
            <a:r>
              <a:rPr lang="en-US" dirty="0" err="1"/>
              <a:t>câu</a:t>
            </a:r>
            <a:r>
              <a:rPr lang="en-US" dirty="0"/>
              <a:t> </a:t>
            </a:r>
            <a:r>
              <a:rPr lang="en-US" dirty="0" err="1"/>
              <a:t>trả</a:t>
            </a:r>
            <a:r>
              <a:rPr lang="en-US" dirty="0"/>
              <a:t> </a:t>
            </a:r>
            <a:r>
              <a:rPr lang="en-US" dirty="0" err="1"/>
              <a:t>lời</a:t>
            </a:r>
            <a:r>
              <a:rPr lang="en-US" dirty="0"/>
              <a:t>.</a:t>
            </a:r>
          </a:p>
          <a:p>
            <a:r>
              <a:rPr lang="en-US" dirty="0" err="1"/>
              <a:t>Bấm</a:t>
            </a:r>
            <a:r>
              <a:rPr lang="en-US" baseline="0" dirty="0"/>
              <a:t> </a:t>
            </a:r>
            <a:r>
              <a:rPr lang="en-US" b="1" baseline="0" dirty="0"/>
              <a:t>QUAY VỀ </a:t>
            </a:r>
            <a:r>
              <a:rPr lang="en-US" baseline="0" dirty="0" err="1"/>
              <a:t>để</a:t>
            </a:r>
            <a:r>
              <a:rPr lang="en-US" baseline="0" dirty="0"/>
              <a:t> quay </a:t>
            </a:r>
            <a:r>
              <a:rPr lang="en-US" baseline="0" dirty="0" err="1"/>
              <a:t>lại</a:t>
            </a:r>
            <a:r>
              <a:rPr lang="en-US" baseline="0" dirty="0"/>
              <a:t> slide 13 (Slide </a:t>
            </a:r>
            <a:r>
              <a:rPr lang="en-US" baseline="0" dirty="0" err="1"/>
              <a:t>chọn</a:t>
            </a:r>
            <a:r>
              <a:rPr lang="en-US" baseline="0" dirty="0"/>
              <a:t> </a:t>
            </a:r>
            <a:r>
              <a:rPr lang="en-US" baseline="0" dirty="0" err="1"/>
              <a:t>câu</a:t>
            </a:r>
            <a:r>
              <a:rPr lang="en-US" baseline="0" dirty="0"/>
              <a:t> </a:t>
            </a:r>
            <a:r>
              <a:rPr lang="en-US" baseline="0" dirty="0" err="1"/>
              <a:t>hỏi</a:t>
            </a:r>
            <a:r>
              <a:rPr lang="en-US" baseline="0" dirty="0"/>
              <a:t>)</a:t>
            </a:r>
            <a:endParaRPr lang="en-US" dirty="0"/>
          </a:p>
        </p:txBody>
      </p:sp>
      <p:sp>
        <p:nvSpPr>
          <p:cNvPr id="4" name="Slide Number Placeholder 3"/>
          <p:cNvSpPr>
            <a:spLocks noGrp="1"/>
          </p:cNvSpPr>
          <p:nvPr>
            <p:ph type="sldNum" sz="quarter" idx="5"/>
          </p:nvPr>
        </p:nvSpPr>
        <p:spPr/>
        <p:txBody>
          <a:bodyPr/>
          <a:lstStyle/>
          <a:p>
            <a:fld id="{7A76F568-40D7-8E41-9815-71AABE7D9167}" type="slidenum">
              <a:rPr lang="en-VN" smtClean="0"/>
              <a:t>12</a:t>
            </a:fld>
            <a:endParaRPr lang="en-VN"/>
          </a:p>
        </p:txBody>
      </p:sp>
    </p:spTree>
    <p:extLst>
      <p:ext uri="{BB962C8B-B14F-4D97-AF65-F5344CB8AC3E}">
        <p14:creationId xmlns:p14="http://schemas.microsoft.com/office/powerpoint/2010/main" val="139843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4/16/2026</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4/16/2026</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4/16/2026</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4/16/2026</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4/16/2026</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4/16/2026</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4/16/2026</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4/16/2026</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4/16/2026</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4/16/2026</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4/16/2026</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4/16/2026</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4/16/2026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slide" Target="slide1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slide" Target="slide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slide" Target="slide13.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hoc10.vn/luyen-tap/11598"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93/"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hoc10.vn/doc-sach/tieng-viet-4-tap-2/1/388/93/" TargetMode="External"/><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93/"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hoc10.vn/doc-sach/tieng-viet-4-tap-2/1/388/93/"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619055" y="1417509"/>
            <a:ext cx="8953890" cy="344447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4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5400" b="1" i="0" u="none" strike="noStrike" kern="0" cap="none" spc="0" normalizeH="0" baseline="0" noProof="0" dirty="0">
                <a:ln>
                  <a:noFill/>
                </a:ln>
                <a:solidFill>
                  <a:srgbClr val="002060"/>
                </a:solidFill>
                <a:effectLst/>
                <a:uLnTx/>
                <a:uFillTx/>
                <a:latin typeface="UTM Avo" panose="02040603050506020204" pitchFamily="18"/>
                <a:sym typeface="Calibri"/>
              </a:rPr>
              <a:t> 31</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Bài đọc 3</a:t>
            </a:r>
            <a:r>
              <a:rPr kumimoji="0" lang="en-US"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lang="en-US" sz="5400" b="1" i="0" u="none" strike="noStrike" dirty="0" err="1">
                <a:solidFill>
                  <a:srgbClr val="FF0000"/>
                </a:solidFill>
                <a:effectLst/>
                <a:latin typeface="UTM Avo" panose="02040603050506020204" pitchFamily="18"/>
              </a:rPr>
              <a:t>Ngọn</a:t>
            </a:r>
            <a:r>
              <a:rPr lang="en-US" sz="5400" b="1" i="0" u="none" strike="noStrike" dirty="0">
                <a:solidFill>
                  <a:srgbClr val="FF0000"/>
                </a:solidFill>
                <a:effectLst/>
                <a:latin typeface="UTM Avo" panose="02040603050506020204" pitchFamily="18"/>
              </a:rPr>
              <a:t> </a:t>
            </a:r>
            <a:r>
              <a:rPr lang="en-US" sz="5400" b="1" i="0" u="none" strike="noStrike" dirty="0" err="1">
                <a:solidFill>
                  <a:srgbClr val="FF0000"/>
                </a:solidFill>
                <a:effectLst/>
                <a:latin typeface="UTM Avo" panose="02040603050506020204" pitchFamily="18"/>
              </a:rPr>
              <a:t>đuốc</a:t>
            </a:r>
            <a:r>
              <a:rPr lang="en-US" sz="5400" b="1" i="0" u="none" strike="noStrike" dirty="0">
                <a:solidFill>
                  <a:srgbClr val="FF0000"/>
                </a:solidFill>
                <a:effectLst/>
                <a:latin typeface="UTM Avo" panose="02040603050506020204" pitchFamily="18"/>
              </a:rPr>
              <a:t> </a:t>
            </a:r>
            <a:r>
              <a:rPr lang="en-US" sz="5400" b="1" i="0" u="none" strike="noStrike" dirty="0" err="1">
                <a:solidFill>
                  <a:srgbClr val="FF0000"/>
                </a:solidFill>
                <a:effectLst/>
                <a:latin typeface="UTM Avo" panose="02040603050506020204" pitchFamily="18"/>
              </a:rPr>
              <a:t>trong</a:t>
            </a:r>
            <a:r>
              <a:rPr lang="en-US" sz="5400" b="1" i="0" u="none" strike="noStrike" dirty="0">
                <a:solidFill>
                  <a:srgbClr val="FF0000"/>
                </a:solidFill>
                <a:effectLst/>
                <a:latin typeface="UTM Avo" panose="02040603050506020204" pitchFamily="18"/>
              </a:rPr>
              <a:t> </a:t>
            </a:r>
            <a:r>
              <a:rPr lang="en-US" sz="5400" b="1" i="0" u="none" strike="noStrike" dirty="0" err="1">
                <a:solidFill>
                  <a:srgbClr val="FF0000"/>
                </a:solidFill>
                <a:effectLst/>
                <a:latin typeface="UTM Avo" panose="02040603050506020204" pitchFamily="18"/>
              </a:rPr>
              <a:t>đêm</a:t>
            </a:r>
            <a:endParaRPr kumimoji="0" lang="en-US" sz="54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B047C2-C13C-181E-6C9C-0D9FDA503598}"/>
            </a:ext>
          </a:extLst>
        </p:cNvPr>
        <p:cNvGrpSpPr/>
        <p:nvPr/>
      </p:nvGrpSpPr>
      <p:grpSpPr>
        <a:xfrm>
          <a:off x="0" y="0"/>
          <a:ext cx="0" cy="0"/>
          <a:chOff x="0" y="0"/>
          <a:chExt cx="0" cy="0"/>
        </a:xfrm>
      </p:grpSpPr>
      <p:sp>
        <p:nvSpPr>
          <p:cNvPr id="2" name="Google Shape;902;p11">
            <a:extLst>
              <a:ext uri="{FF2B5EF4-FFF2-40B4-BE49-F238E27FC236}">
                <a16:creationId xmlns:a16="http://schemas.microsoft.com/office/drawing/2014/main" id="{3A45889F-D5C8-FC63-5F6E-62CB6D86CC2E}"/>
              </a:ext>
            </a:extLst>
          </p:cNvPr>
          <p:cNvSpPr>
            <a:spLocks noChangeAspect="1"/>
          </p:cNvSpPr>
          <p:nvPr/>
        </p:nvSpPr>
        <p:spPr>
          <a:xfrm>
            <a:off x="8034345" y="2068358"/>
            <a:ext cx="2147596" cy="2147596"/>
          </a:xfrm>
          <a:custGeom>
            <a:avLst/>
            <a:gdLst/>
            <a:ahLst/>
            <a:cxnLst/>
            <a:rect l="l" t="t" r="r" b="b"/>
            <a:pathLst>
              <a:path w="1175" h="1175" extrusionOk="0">
                <a:moveTo>
                  <a:pt x="587" y="0"/>
                </a:moveTo>
                <a:lnTo>
                  <a:pt x="481" y="481"/>
                </a:lnTo>
                <a:lnTo>
                  <a:pt x="0" y="587"/>
                </a:lnTo>
                <a:lnTo>
                  <a:pt x="481" y="693"/>
                </a:lnTo>
                <a:lnTo>
                  <a:pt x="587" y="1175"/>
                </a:lnTo>
                <a:lnTo>
                  <a:pt x="694" y="693"/>
                </a:lnTo>
                <a:lnTo>
                  <a:pt x="1175" y="587"/>
                </a:lnTo>
                <a:lnTo>
                  <a:pt x="694" y="481"/>
                </a:lnTo>
                <a:lnTo>
                  <a:pt x="587" y="0"/>
                </a:lnTo>
                <a:close/>
              </a:path>
            </a:pathLst>
          </a:custGeom>
          <a:solidFill>
            <a:schemeClr val="accent4"/>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grpSp>
        <p:nvGrpSpPr>
          <p:cNvPr id="3" name="Google Shape;903;p11">
            <a:extLst>
              <a:ext uri="{FF2B5EF4-FFF2-40B4-BE49-F238E27FC236}">
                <a16:creationId xmlns:a16="http://schemas.microsoft.com/office/drawing/2014/main" id="{747764B3-951E-7AAB-E7FF-89111904FECB}"/>
              </a:ext>
            </a:extLst>
          </p:cNvPr>
          <p:cNvGrpSpPr>
            <a:grpSpLocks noChangeAspect="1"/>
          </p:cNvGrpSpPr>
          <p:nvPr/>
        </p:nvGrpSpPr>
        <p:grpSpPr>
          <a:xfrm flipH="1">
            <a:off x="1349806" y="1966213"/>
            <a:ext cx="5218898" cy="4692077"/>
            <a:chOff x="5229056" y="2328950"/>
            <a:chExt cx="2763816" cy="2484959"/>
          </a:xfrm>
        </p:grpSpPr>
        <p:sp>
          <p:nvSpPr>
            <p:cNvPr id="7" name="Google Shape;904;p11">
              <a:extLst>
                <a:ext uri="{FF2B5EF4-FFF2-40B4-BE49-F238E27FC236}">
                  <a16:creationId xmlns:a16="http://schemas.microsoft.com/office/drawing/2014/main" id="{5869E1C0-A3C2-F509-91CD-E278CC70664C}"/>
                </a:ext>
              </a:extLst>
            </p:cNvPr>
            <p:cNvSpPr/>
            <p:nvPr/>
          </p:nvSpPr>
          <p:spPr>
            <a:xfrm>
              <a:off x="7378150" y="3935025"/>
              <a:ext cx="563875" cy="167950"/>
            </a:xfrm>
            <a:custGeom>
              <a:avLst/>
              <a:gdLst/>
              <a:ahLst/>
              <a:cxnLst/>
              <a:rect l="l" t="t" r="r" b="b"/>
              <a:pathLst>
                <a:path w="22555" h="6718" extrusionOk="0">
                  <a:moveTo>
                    <a:pt x="0" y="0"/>
                  </a:moveTo>
                  <a:lnTo>
                    <a:pt x="22555" y="3359"/>
                  </a:lnTo>
                  <a:lnTo>
                    <a:pt x="3360" y="6718"/>
                  </a:lnTo>
                  <a:close/>
                </a:path>
              </a:pathLst>
            </a:custGeom>
            <a:solidFill>
              <a:schemeClr val="dk1"/>
            </a:solidFill>
            <a:ln w="9525" cap="flat" cmpd="sng">
              <a:solidFill>
                <a:schemeClr val="dk1"/>
              </a:solidFill>
              <a:prstDash val="solid"/>
              <a:round/>
              <a:headEnd type="none" w="sm" len="sm"/>
              <a:tailEnd type="none" w="sm" len="sm"/>
            </a:ln>
          </p:spPr>
          <p:txBody>
            <a:bodyPr/>
            <a:lstStyle/>
            <a:p>
              <a:endParaRPr lang="en-US"/>
            </a:p>
          </p:txBody>
        </p:sp>
        <p:grpSp>
          <p:nvGrpSpPr>
            <p:cNvPr id="8" name="Google Shape;905;p11">
              <a:extLst>
                <a:ext uri="{FF2B5EF4-FFF2-40B4-BE49-F238E27FC236}">
                  <a16:creationId xmlns:a16="http://schemas.microsoft.com/office/drawing/2014/main" id="{749E8E46-CCA6-1172-A3BF-DA534A869DF9}"/>
                </a:ext>
              </a:extLst>
            </p:cNvPr>
            <p:cNvGrpSpPr/>
            <p:nvPr/>
          </p:nvGrpSpPr>
          <p:grpSpPr>
            <a:xfrm>
              <a:off x="5229056" y="2328950"/>
              <a:ext cx="2763816" cy="2484959"/>
              <a:chOff x="5229056" y="2328950"/>
              <a:chExt cx="2763816" cy="2484959"/>
            </a:xfrm>
          </p:grpSpPr>
          <p:sp>
            <p:nvSpPr>
              <p:cNvPr id="9" name="Google Shape;906;p11">
                <a:extLst>
                  <a:ext uri="{FF2B5EF4-FFF2-40B4-BE49-F238E27FC236}">
                    <a16:creationId xmlns:a16="http://schemas.microsoft.com/office/drawing/2014/main" id="{220A9A16-2B79-2681-B58E-1638307AE9A4}"/>
                  </a:ext>
                </a:extLst>
              </p:cNvPr>
              <p:cNvSpPr/>
              <p:nvPr/>
            </p:nvSpPr>
            <p:spPr>
              <a:xfrm>
                <a:off x="5229056" y="4326481"/>
                <a:ext cx="2763816" cy="487428"/>
              </a:xfrm>
              <a:custGeom>
                <a:avLst/>
                <a:gdLst/>
                <a:ahLst/>
                <a:cxnLst/>
                <a:rect l="l" t="t" r="r" b="b"/>
                <a:pathLst>
                  <a:path w="23004" h="4057" extrusionOk="0">
                    <a:moveTo>
                      <a:pt x="20189" y="1"/>
                    </a:moveTo>
                    <a:cubicBezTo>
                      <a:pt x="19265" y="1"/>
                      <a:pt x="18330" y="80"/>
                      <a:pt x="17415" y="148"/>
                    </a:cubicBezTo>
                    <a:cubicBezTo>
                      <a:pt x="15744" y="271"/>
                      <a:pt x="13611" y="311"/>
                      <a:pt x="11472" y="311"/>
                    </a:cubicBezTo>
                    <a:cubicBezTo>
                      <a:pt x="7500" y="311"/>
                      <a:pt x="3509" y="173"/>
                      <a:pt x="2422" y="173"/>
                    </a:cubicBezTo>
                    <a:cubicBezTo>
                      <a:pt x="2215" y="173"/>
                      <a:pt x="2114" y="178"/>
                      <a:pt x="2136" y="190"/>
                    </a:cubicBezTo>
                    <a:lnTo>
                      <a:pt x="189" y="524"/>
                    </a:lnTo>
                    <a:cubicBezTo>
                      <a:pt x="11" y="555"/>
                      <a:pt x="0" y="807"/>
                      <a:pt x="175" y="851"/>
                    </a:cubicBezTo>
                    <a:cubicBezTo>
                      <a:pt x="490" y="931"/>
                      <a:pt x="805" y="1022"/>
                      <a:pt x="1021" y="1073"/>
                    </a:cubicBezTo>
                    <a:cubicBezTo>
                      <a:pt x="1624" y="1222"/>
                      <a:pt x="2223" y="1384"/>
                      <a:pt x="2819" y="1557"/>
                    </a:cubicBezTo>
                    <a:cubicBezTo>
                      <a:pt x="4011" y="1904"/>
                      <a:pt x="5187" y="2301"/>
                      <a:pt x="6345" y="2743"/>
                    </a:cubicBezTo>
                    <a:cubicBezTo>
                      <a:pt x="6925" y="2964"/>
                      <a:pt x="7499" y="3197"/>
                      <a:pt x="8069" y="3443"/>
                    </a:cubicBezTo>
                    <a:cubicBezTo>
                      <a:pt x="8591" y="3667"/>
                      <a:pt x="9155" y="4037"/>
                      <a:pt x="9710" y="4055"/>
                    </a:cubicBezTo>
                    <a:cubicBezTo>
                      <a:pt x="9734" y="4056"/>
                      <a:pt x="9757" y="4056"/>
                      <a:pt x="9781" y="4056"/>
                    </a:cubicBezTo>
                    <a:cubicBezTo>
                      <a:pt x="10325" y="4056"/>
                      <a:pt x="10879" y="3847"/>
                      <a:pt x="11406" y="3715"/>
                    </a:cubicBezTo>
                    <a:cubicBezTo>
                      <a:pt x="12051" y="3556"/>
                      <a:pt x="12695" y="3396"/>
                      <a:pt x="13339" y="3235"/>
                    </a:cubicBezTo>
                    <a:cubicBezTo>
                      <a:pt x="15132" y="2791"/>
                      <a:pt x="16927" y="2346"/>
                      <a:pt x="18721" y="1900"/>
                    </a:cubicBezTo>
                    <a:cubicBezTo>
                      <a:pt x="19564" y="1691"/>
                      <a:pt x="20415" y="1438"/>
                      <a:pt x="21269" y="1315"/>
                    </a:cubicBezTo>
                    <a:cubicBezTo>
                      <a:pt x="21672" y="1257"/>
                      <a:pt x="22069" y="1135"/>
                      <a:pt x="22460" y="1022"/>
                    </a:cubicBezTo>
                    <a:cubicBezTo>
                      <a:pt x="22527" y="1002"/>
                      <a:pt x="22599" y="976"/>
                      <a:pt x="22675" y="948"/>
                    </a:cubicBezTo>
                    <a:cubicBezTo>
                      <a:pt x="23004" y="823"/>
                      <a:pt x="22977" y="347"/>
                      <a:pt x="22635" y="262"/>
                    </a:cubicBezTo>
                    <a:cubicBezTo>
                      <a:pt x="21844" y="65"/>
                      <a:pt x="21021" y="1"/>
                      <a:pt x="20189" y="1"/>
                    </a:cubicBezTo>
                    <a:close/>
                  </a:path>
                </a:pathLst>
              </a:custGeom>
              <a:solidFill>
                <a:srgbClr val="CE8C53"/>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0" name="Google Shape;907;p11">
                <a:extLst>
                  <a:ext uri="{FF2B5EF4-FFF2-40B4-BE49-F238E27FC236}">
                    <a16:creationId xmlns:a16="http://schemas.microsoft.com/office/drawing/2014/main" id="{03D57386-D900-F5D3-E7A8-E9F24439FD12}"/>
                  </a:ext>
                </a:extLst>
              </p:cNvPr>
              <p:cNvSpPr/>
              <p:nvPr/>
            </p:nvSpPr>
            <p:spPr>
              <a:xfrm>
                <a:off x="5662059" y="3675175"/>
                <a:ext cx="1791362" cy="437929"/>
              </a:xfrm>
              <a:custGeom>
                <a:avLst/>
                <a:gdLst/>
                <a:ahLst/>
                <a:cxnLst/>
                <a:rect l="l" t="t" r="r" b="b"/>
                <a:pathLst>
                  <a:path w="14910" h="3645" extrusionOk="0">
                    <a:moveTo>
                      <a:pt x="13837" y="1"/>
                    </a:moveTo>
                    <a:cubicBezTo>
                      <a:pt x="13520" y="1"/>
                      <a:pt x="13204" y="11"/>
                      <a:pt x="12887" y="37"/>
                    </a:cubicBezTo>
                    <a:cubicBezTo>
                      <a:pt x="12642" y="57"/>
                      <a:pt x="12395" y="74"/>
                      <a:pt x="12151" y="96"/>
                    </a:cubicBezTo>
                    <a:cubicBezTo>
                      <a:pt x="11925" y="114"/>
                      <a:pt x="11701" y="135"/>
                      <a:pt x="11477" y="154"/>
                    </a:cubicBezTo>
                    <a:cubicBezTo>
                      <a:pt x="11305" y="168"/>
                      <a:pt x="11133" y="189"/>
                      <a:pt x="10960" y="192"/>
                    </a:cubicBezTo>
                    <a:cubicBezTo>
                      <a:pt x="10953" y="191"/>
                      <a:pt x="10946" y="191"/>
                      <a:pt x="10938" y="191"/>
                    </a:cubicBezTo>
                    <a:cubicBezTo>
                      <a:pt x="10919" y="191"/>
                      <a:pt x="10900" y="193"/>
                      <a:pt x="10881" y="195"/>
                    </a:cubicBezTo>
                    <a:cubicBezTo>
                      <a:pt x="10080" y="314"/>
                      <a:pt x="9275" y="418"/>
                      <a:pt x="8468" y="496"/>
                    </a:cubicBezTo>
                    <a:cubicBezTo>
                      <a:pt x="7979" y="544"/>
                      <a:pt x="7492" y="588"/>
                      <a:pt x="7002" y="630"/>
                    </a:cubicBezTo>
                    <a:cubicBezTo>
                      <a:pt x="6618" y="662"/>
                      <a:pt x="6233" y="696"/>
                      <a:pt x="5849" y="731"/>
                    </a:cubicBezTo>
                    <a:cubicBezTo>
                      <a:pt x="5354" y="776"/>
                      <a:pt x="4863" y="840"/>
                      <a:pt x="4373" y="922"/>
                    </a:cubicBezTo>
                    <a:cubicBezTo>
                      <a:pt x="4318" y="937"/>
                      <a:pt x="4259" y="938"/>
                      <a:pt x="4203" y="943"/>
                    </a:cubicBezTo>
                    <a:cubicBezTo>
                      <a:pt x="4117" y="948"/>
                      <a:pt x="4030" y="959"/>
                      <a:pt x="3945" y="959"/>
                    </a:cubicBezTo>
                    <a:cubicBezTo>
                      <a:pt x="3838" y="959"/>
                      <a:pt x="3733" y="942"/>
                      <a:pt x="3634" y="879"/>
                    </a:cubicBezTo>
                    <a:cubicBezTo>
                      <a:pt x="3321" y="760"/>
                      <a:pt x="2992" y="685"/>
                      <a:pt x="2679" y="564"/>
                    </a:cubicBezTo>
                    <a:cubicBezTo>
                      <a:pt x="2619" y="539"/>
                      <a:pt x="2558" y="516"/>
                      <a:pt x="2491" y="508"/>
                    </a:cubicBezTo>
                    <a:cubicBezTo>
                      <a:pt x="2414" y="505"/>
                      <a:pt x="2334" y="508"/>
                      <a:pt x="2256" y="501"/>
                    </a:cubicBezTo>
                    <a:cubicBezTo>
                      <a:pt x="1944" y="475"/>
                      <a:pt x="1633" y="448"/>
                      <a:pt x="1323" y="410"/>
                    </a:cubicBezTo>
                    <a:cubicBezTo>
                      <a:pt x="973" y="368"/>
                      <a:pt x="618" y="346"/>
                      <a:pt x="269" y="278"/>
                    </a:cubicBezTo>
                    <a:cubicBezTo>
                      <a:pt x="234" y="271"/>
                      <a:pt x="199" y="269"/>
                      <a:pt x="163" y="269"/>
                    </a:cubicBezTo>
                    <a:cubicBezTo>
                      <a:pt x="144" y="269"/>
                      <a:pt x="124" y="270"/>
                      <a:pt x="105" y="271"/>
                    </a:cubicBezTo>
                    <a:cubicBezTo>
                      <a:pt x="95" y="271"/>
                      <a:pt x="85" y="274"/>
                      <a:pt x="78" y="278"/>
                    </a:cubicBezTo>
                    <a:cubicBezTo>
                      <a:pt x="70" y="284"/>
                      <a:pt x="65" y="290"/>
                      <a:pt x="63" y="298"/>
                    </a:cubicBezTo>
                    <a:cubicBezTo>
                      <a:pt x="64" y="302"/>
                      <a:pt x="63" y="306"/>
                      <a:pt x="59" y="308"/>
                    </a:cubicBezTo>
                    <a:cubicBezTo>
                      <a:pt x="56" y="314"/>
                      <a:pt x="51" y="321"/>
                      <a:pt x="46" y="327"/>
                    </a:cubicBezTo>
                    <a:lnTo>
                      <a:pt x="48" y="325"/>
                    </a:lnTo>
                    <a:lnTo>
                      <a:pt x="48" y="325"/>
                    </a:lnTo>
                    <a:cubicBezTo>
                      <a:pt x="37" y="333"/>
                      <a:pt x="41" y="348"/>
                      <a:pt x="30" y="356"/>
                    </a:cubicBezTo>
                    <a:cubicBezTo>
                      <a:pt x="22" y="366"/>
                      <a:pt x="24" y="379"/>
                      <a:pt x="15" y="388"/>
                    </a:cubicBezTo>
                    <a:cubicBezTo>
                      <a:pt x="2" y="452"/>
                      <a:pt x="0" y="513"/>
                      <a:pt x="15" y="577"/>
                    </a:cubicBezTo>
                    <a:lnTo>
                      <a:pt x="15" y="576"/>
                    </a:lnTo>
                    <a:cubicBezTo>
                      <a:pt x="27" y="630"/>
                      <a:pt x="26" y="684"/>
                      <a:pt x="15" y="738"/>
                    </a:cubicBezTo>
                    <a:lnTo>
                      <a:pt x="15" y="766"/>
                    </a:lnTo>
                    <a:cubicBezTo>
                      <a:pt x="0" y="797"/>
                      <a:pt x="2" y="828"/>
                      <a:pt x="14" y="861"/>
                    </a:cubicBezTo>
                    <a:cubicBezTo>
                      <a:pt x="14" y="959"/>
                      <a:pt x="15" y="1058"/>
                      <a:pt x="15" y="1157"/>
                    </a:cubicBezTo>
                    <a:cubicBezTo>
                      <a:pt x="36" y="1246"/>
                      <a:pt x="10" y="1337"/>
                      <a:pt x="30" y="1428"/>
                    </a:cubicBezTo>
                    <a:cubicBezTo>
                      <a:pt x="30" y="1454"/>
                      <a:pt x="31" y="1477"/>
                      <a:pt x="31" y="1503"/>
                    </a:cubicBezTo>
                    <a:cubicBezTo>
                      <a:pt x="52" y="1589"/>
                      <a:pt x="25" y="1676"/>
                      <a:pt x="46" y="1759"/>
                    </a:cubicBezTo>
                    <a:cubicBezTo>
                      <a:pt x="48" y="1779"/>
                      <a:pt x="48" y="1799"/>
                      <a:pt x="48" y="1818"/>
                    </a:cubicBezTo>
                    <a:cubicBezTo>
                      <a:pt x="68" y="1903"/>
                      <a:pt x="40" y="1990"/>
                      <a:pt x="63" y="2075"/>
                    </a:cubicBezTo>
                    <a:lnTo>
                      <a:pt x="63" y="2119"/>
                    </a:lnTo>
                    <a:cubicBezTo>
                      <a:pt x="79" y="2180"/>
                      <a:pt x="65" y="2242"/>
                      <a:pt x="70" y="2302"/>
                    </a:cubicBezTo>
                    <a:cubicBezTo>
                      <a:pt x="107" y="2377"/>
                      <a:pt x="113" y="2459"/>
                      <a:pt x="140" y="2535"/>
                    </a:cubicBezTo>
                    <a:cubicBezTo>
                      <a:pt x="159" y="2586"/>
                      <a:pt x="162" y="2645"/>
                      <a:pt x="215" y="2677"/>
                    </a:cubicBezTo>
                    <a:cubicBezTo>
                      <a:pt x="221" y="2675"/>
                      <a:pt x="229" y="2669"/>
                      <a:pt x="231" y="2663"/>
                    </a:cubicBezTo>
                    <a:cubicBezTo>
                      <a:pt x="242" y="2669"/>
                      <a:pt x="234" y="2677"/>
                      <a:pt x="232" y="2684"/>
                    </a:cubicBezTo>
                    <a:cubicBezTo>
                      <a:pt x="229" y="2704"/>
                      <a:pt x="220" y="2723"/>
                      <a:pt x="223" y="2744"/>
                    </a:cubicBezTo>
                    <a:cubicBezTo>
                      <a:pt x="224" y="2756"/>
                      <a:pt x="229" y="2768"/>
                      <a:pt x="234" y="2781"/>
                    </a:cubicBezTo>
                    <a:cubicBezTo>
                      <a:pt x="339" y="3009"/>
                      <a:pt x="466" y="3224"/>
                      <a:pt x="646" y="3401"/>
                    </a:cubicBezTo>
                    <a:cubicBezTo>
                      <a:pt x="779" y="3530"/>
                      <a:pt x="940" y="3614"/>
                      <a:pt x="1136" y="3614"/>
                    </a:cubicBezTo>
                    <a:cubicBezTo>
                      <a:pt x="1140" y="3614"/>
                      <a:pt x="1144" y="3614"/>
                      <a:pt x="1148" y="3614"/>
                    </a:cubicBezTo>
                    <a:cubicBezTo>
                      <a:pt x="1329" y="3612"/>
                      <a:pt x="1503" y="3580"/>
                      <a:pt x="1676" y="3534"/>
                    </a:cubicBezTo>
                    <a:cubicBezTo>
                      <a:pt x="1940" y="3466"/>
                      <a:pt x="2193" y="3356"/>
                      <a:pt x="2456" y="3281"/>
                    </a:cubicBezTo>
                    <a:cubicBezTo>
                      <a:pt x="2568" y="3248"/>
                      <a:pt x="2679" y="3231"/>
                      <a:pt x="2789" y="3231"/>
                    </a:cubicBezTo>
                    <a:cubicBezTo>
                      <a:pt x="2944" y="3231"/>
                      <a:pt x="3097" y="3265"/>
                      <a:pt x="3246" y="3338"/>
                    </a:cubicBezTo>
                    <a:cubicBezTo>
                      <a:pt x="3336" y="3381"/>
                      <a:pt x="3424" y="3427"/>
                      <a:pt x="3514" y="3473"/>
                    </a:cubicBezTo>
                    <a:cubicBezTo>
                      <a:pt x="3612" y="3523"/>
                      <a:pt x="3712" y="3570"/>
                      <a:pt x="3820" y="3598"/>
                    </a:cubicBezTo>
                    <a:cubicBezTo>
                      <a:pt x="3944" y="3631"/>
                      <a:pt x="4069" y="3644"/>
                      <a:pt x="4195" y="3644"/>
                    </a:cubicBezTo>
                    <a:cubicBezTo>
                      <a:pt x="4307" y="3644"/>
                      <a:pt x="4419" y="3634"/>
                      <a:pt x="4532" y="3619"/>
                    </a:cubicBezTo>
                    <a:cubicBezTo>
                      <a:pt x="5015" y="3559"/>
                      <a:pt x="5495" y="3459"/>
                      <a:pt x="5984" y="3434"/>
                    </a:cubicBezTo>
                    <a:cubicBezTo>
                      <a:pt x="6114" y="3426"/>
                      <a:pt x="6244" y="3422"/>
                      <a:pt x="6373" y="3422"/>
                    </a:cubicBezTo>
                    <a:cubicBezTo>
                      <a:pt x="6532" y="3422"/>
                      <a:pt x="6691" y="3429"/>
                      <a:pt x="6850" y="3447"/>
                    </a:cubicBezTo>
                    <a:cubicBezTo>
                      <a:pt x="7026" y="3467"/>
                      <a:pt x="7203" y="3499"/>
                      <a:pt x="7382" y="3501"/>
                    </a:cubicBezTo>
                    <a:cubicBezTo>
                      <a:pt x="7390" y="3501"/>
                      <a:pt x="7397" y="3501"/>
                      <a:pt x="7405" y="3501"/>
                    </a:cubicBezTo>
                    <a:cubicBezTo>
                      <a:pt x="7698" y="3501"/>
                      <a:pt x="7985" y="3442"/>
                      <a:pt x="8274" y="3400"/>
                    </a:cubicBezTo>
                    <a:cubicBezTo>
                      <a:pt x="8599" y="3351"/>
                      <a:pt x="8925" y="3312"/>
                      <a:pt x="9255" y="3312"/>
                    </a:cubicBezTo>
                    <a:cubicBezTo>
                      <a:pt x="9267" y="3312"/>
                      <a:pt x="9280" y="3312"/>
                      <a:pt x="9293" y="3312"/>
                    </a:cubicBezTo>
                    <a:cubicBezTo>
                      <a:pt x="9424" y="3315"/>
                      <a:pt x="9555" y="3326"/>
                      <a:pt x="9686" y="3329"/>
                    </a:cubicBezTo>
                    <a:cubicBezTo>
                      <a:pt x="9888" y="3337"/>
                      <a:pt x="10089" y="3353"/>
                      <a:pt x="10291" y="3364"/>
                    </a:cubicBezTo>
                    <a:cubicBezTo>
                      <a:pt x="10437" y="3371"/>
                      <a:pt x="10583" y="3378"/>
                      <a:pt x="10728" y="3378"/>
                    </a:cubicBezTo>
                    <a:cubicBezTo>
                      <a:pt x="10889" y="3378"/>
                      <a:pt x="11050" y="3370"/>
                      <a:pt x="11210" y="3344"/>
                    </a:cubicBezTo>
                    <a:cubicBezTo>
                      <a:pt x="11462" y="3304"/>
                      <a:pt x="11696" y="3213"/>
                      <a:pt x="11936" y="3133"/>
                    </a:cubicBezTo>
                    <a:cubicBezTo>
                      <a:pt x="12147" y="3063"/>
                      <a:pt x="12360" y="3021"/>
                      <a:pt x="12575" y="3021"/>
                    </a:cubicBezTo>
                    <a:cubicBezTo>
                      <a:pt x="12704" y="3021"/>
                      <a:pt x="12835" y="3036"/>
                      <a:pt x="12967" y="3069"/>
                    </a:cubicBezTo>
                    <a:cubicBezTo>
                      <a:pt x="13128" y="3110"/>
                      <a:pt x="13289" y="3146"/>
                      <a:pt x="13450" y="3184"/>
                    </a:cubicBezTo>
                    <a:cubicBezTo>
                      <a:pt x="13551" y="3208"/>
                      <a:pt x="13650" y="3232"/>
                      <a:pt x="13753" y="3232"/>
                    </a:cubicBezTo>
                    <a:cubicBezTo>
                      <a:pt x="13772" y="3232"/>
                      <a:pt x="13790" y="3232"/>
                      <a:pt x="13808" y="3230"/>
                    </a:cubicBezTo>
                    <a:cubicBezTo>
                      <a:pt x="13998" y="3214"/>
                      <a:pt x="14183" y="3172"/>
                      <a:pt x="14359" y="3102"/>
                    </a:cubicBezTo>
                    <a:cubicBezTo>
                      <a:pt x="14599" y="3009"/>
                      <a:pt x="14752" y="2842"/>
                      <a:pt x="14815" y="2588"/>
                    </a:cubicBezTo>
                    <a:cubicBezTo>
                      <a:pt x="14881" y="2321"/>
                      <a:pt x="14877" y="2048"/>
                      <a:pt x="14897" y="1775"/>
                    </a:cubicBezTo>
                    <a:cubicBezTo>
                      <a:pt x="14909" y="1612"/>
                      <a:pt x="14870" y="1452"/>
                      <a:pt x="14880" y="1289"/>
                    </a:cubicBezTo>
                    <a:cubicBezTo>
                      <a:pt x="14881" y="1266"/>
                      <a:pt x="14890" y="1242"/>
                      <a:pt x="14875" y="1223"/>
                    </a:cubicBezTo>
                    <a:cubicBezTo>
                      <a:pt x="14872" y="1219"/>
                      <a:pt x="14872" y="1214"/>
                      <a:pt x="14874" y="1210"/>
                    </a:cubicBezTo>
                    <a:cubicBezTo>
                      <a:pt x="14858" y="1186"/>
                      <a:pt x="14877" y="1154"/>
                      <a:pt x="14859" y="1128"/>
                    </a:cubicBezTo>
                    <a:cubicBezTo>
                      <a:pt x="14858" y="1126"/>
                      <a:pt x="14858" y="1122"/>
                      <a:pt x="14859" y="1117"/>
                    </a:cubicBezTo>
                    <a:cubicBezTo>
                      <a:pt x="14842" y="1091"/>
                      <a:pt x="14863" y="1059"/>
                      <a:pt x="14843" y="1034"/>
                    </a:cubicBezTo>
                    <a:cubicBezTo>
                      <a:pt x="14841" y="1030"/>
                      <a:pt x="14841" y="1026"/>
                      <a:pt x="14842" y="1021"/>
                    </a:cubicBezTo>
                    <a:cubicBezTo>
                      <a:pt x="14826" y="996"/>
                      <a:pt x="14847" y="965"/>
                      <a:pt x="14827" y="939"/>
                    </a:cubicBezTo>
                    <a:cubicBezTo>
                      <a:pt x="14825" y="935"/>
                      <a:pt x="14825" y="932"/>
                      <a:pt x="14826" y="927"/>
                    </a:cubicBezTo>
                    <a:cubicBezTo>
                      <a:pt x="14810" y="902"/>
                      <a:pt x="14831" y="870"/>
                      <a:pt x="14811" y="846"/>
                    </a:cubicBezTo>
                    <a:cubicBezTo>
                      <a:pt x="14809" y="841"/>
                      <a:pt x="14809" y="837"/>
                      <a:pt x="14810" y="833"/>
                    </a:cubicBezTo>
                    <a:cubicBezTo>
                      <a:pt x="14794" y="808"/>
                      <a:pt x="14814" y="775"/>
                      <a:pt x="14795" y="751"/>
                    </a:cubicBezTo>
                    <a:cubicBezTo>
                      <a:pt x="14778" y="727"/>
                      <a:pt x="14799" y="696"/>
                      <a:pt x="14780" y="671"/>
                    </a:cubicBezTo>
                    <a:cubicBezTo>
                      <a:pt x="14778" y="668"/>
                      <a:pt x="14778" y="663"/>
                      <a:pt x="14779" y="659"/>
                    </a:cubicBezTo>
                    <a:cubicBezTo>
                      <a:pt x="14762" y="633"/>
                      <a:pt x="14783" y="601"/>
                      <a:pt x="14763" y="577"/>
                    </a:cubicBezTo>
                    <a:lnTo>
                      <a:pt x="14763" y="577"/>
                    </a:lnTo>
                    <a:lnTo>
                      <a:pt x="14763" y="578"/>
                    </a:lnTo>
                    <a:cubicBezTo>
                      <a:pt x="14744" y="555"/>
                      <a:pt x="14766" y="523"/>
                      <a:pt x="14746" y="498"/>
                    </a:cubicBezTo>
                    <a:cubicBezTo>
                      <a:pt x="14744" y="496"/>
                      <a:pt x="14744" y="492"/>
                      <a:pt x="14745" y="489"/>
                    </a:cubicBezTo>
                    <a:cubicBezTo>
                      <a:pt x="14729" y="463"/>
                      <a:pt x="14751" y="430"/>
                      <a:pt x="14728" y="406"/>
                    </a:cubicBezTo>
                    <a:lnTo>
                      <a:pt x="14728" y="408"/>
                    </a:lnTo>
                    <a:cubicBezTo>
                      <a:pt x="14712" y="388"/>
                      <a:pt x="14729" y="361"/>
                      <a:pt x="14713" y="343"/>
                    </a:cubicBezTo>
                    <a:cubicBezTo>
                      <a:pt x="14710" y="339"/>
                      <a:pt x="14710" y="334"/>
                      <a:pt x="14712" y="330"/>
                    </a:cubicBezTo>
                    <a:cubicBezTo>
                      <a:pt x="14699" y="316"/>
                      <a:pt x="14710" y="292"/>
                      <a:pt x="14696" y="279"/>
                    </a:cubicBezTo>
                    <a:lnTo>
                      <a:pt x="14696" y="280"/>
                    </a:lnTo>
                    <a:cubicBezTo>
                      <a:pt x="14687" y="271"/>
                      <a:pt x="14688" y="258"/>
                      <a:pt x="14681" y="248"/>
                    </a:cubicBezTo>
                    <a:cubicBezTo>
                      <a:pt x="14670" y="241"/>
                      <a:pt x="14674" y="225"/>
                      <a:pt x="14664" y="217"/>
                    </a:cubicBezTo>
                    <a:cubicBezTo>
                      <a:pt x="14655" y="209"/>
                      <a:pt x="14658" y="194"/>
                      <a:pt x="14648" y="187"/>
                    </a:cubicBezTo>
                    <a:lnTo>
                      <a:pt x="14648" y="187"/>
                    </a:lnTo>
                    <a:cubicBezTo>
                      <a:pt x="14644" y="179"/>
                      <a:pt x="14639" y="174"/>
                      <a:pt x="14632" y="171"/>
                    </a:cubicBezTo>
                    <a:lnTo>
                      <a:pt x="14632" y="171"/>
                    </a:lnTo>
                    <a:cubicBezTo>
                      <a:pt x="14628" y="165"/>
                      <a:pt x="14622" y="160"/>
                      <a:pt x="14617" y="155"/>
                    </a:cubicBezTo>
                    <a:cubicBezTo>
                      <a:pt x="14607" y="146"/>
                      <a:pt x="14611" y="131"/>
                      <a:pt x="14601" y="123"/>
                    </a:cubicBezTo>
                    <a:cubicBezTo>
                      <a:pt x="14594" y="114"/>
                      <a:pt x="14588" y="109"/>
                      <a:pt x="14579" y="102"/>
                    </a:cubicBezTo>
                    <a:cubicBezTo>
                      <a:pt x="14540" y="76"/>
                      <a:pt x="14496" y="58"/>
                      <a:pt x="14450" y="47"/>
                    </a:cubicBezTo>
                    <a:cubicBezTo>
                      <a:pt x="14342" y="21"/>
                      <a:pt x="14233" y="4"/>
                      <a:pt x="14122" y="3"/>
                    </a:cubicBezTo>
                    <a:cubicBezTo>
                      <a:pt x="14027" y="2"/>
                      <a:pt x="13932" y="1"/>
                      <a:pt x="13837" y="1"/>
                    </a:cubicBezTo>
                    <a:close/>
                  </a:path>
                </a:pathLst>
              </a:custGeom>
              <a:solidFill>
                <a:srgbClr val="B76E48"/>
              </a:solidFill>
              <a:ln w="9525" cap="flat" cmpd="sng">
                <a:solidFill>
                  <a:srgbClr val="B76E48"/>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1" name="Google Shape;908;p11">
                <a:extLst>
                  <a:ext uri="{FF2B5EF4-FFF2-40B4-BE49-F238E27FC236}">
                    <a16:creationId xmlns:a16="http://schemas.microsoft.com/office/drawing/2014/main" id="{83F05D70-67C7-3BF3-790A-840E9AF8CBEC}"/>
                  </a:ext>
                </a:extLst>
              </p:cNvPr>
              <p:cNvSpPr/>
              <p:nvPr/>
            </p:nvSpPr>
            <p:spPr>
              <a:xfrm>
                <a:off x="6334390" y="4018429"/>
                <a:ext cx="1624240" cy="726156"/>
              </a:xfrm>
              <a:custGeom>
                <a:avLst/>
                <a:gdLst/>
                <a:ahLst/>
                <a:cxnLst/>
                <a:rect l="l" t="t" r="r" b="b"/>
                <a:pathLst>
                  <a:path w="13519" h="6044" extrusionOk="0">
                    <a:moveTo>
                      <a:pt x="13116" y="0"/>
                    </a:moveTo>
                    <a:cubicBezTo>
                      <a:pt x="13108" y="0"/>
                      <a:pt x="13100" y="2"/>
                      <a:pt x="13092" y="4"/>
                    </a:cubicBezTo>
                    <a:cubicBezTo>
                      <a:pt x="13048" y="53"/>
                      <a:pt x="12984" y="53"/>
                      <a:pt x="12926" y="61"/>
                    </a:cubicBezTo>
                    <a:cubicBezTo>
                      <a:pt x="12746" y="90"/>
                      <a:pt x="12563" y="114"/>
                      <a:pt x="12380" y="136"/>
                    </a:cubicBezTo>
                    <a:cubicBezTo>
                      <a:pt x="11829" y="201"/>
                      <a:pt x="11288" y="329"/>
                      <a:pt x="10746" y="443"/>
                    </a:cubicBezTo>
                    <a:cubicBezTo>
                      <a:pt x="10397" y="517"/>
                      <a:pt x="10052" y="613"/>
                      <a:pt x="9691" y="614"/>
                    </a:cubicBezTo>
                    <a:cubicBezTo>
                      <a:pt x="9677" y="638"/>
                      <a:pt x="9678" y="665"/>
                      <a:pt x="9675" y="691"/>
                    </a:cubicBezTo>
                    <a:cubicBezTo>
                      <a:pt x="9656" y="874"/>
                      <a:pt x="9598" y="935"/>
                      <a:pt x="9419" y="965"/>
                    </a:cubicBezTo>
                    <a:cubicBezTo>
                      <a:pt x="9198" y="1003"/>
                      <a:pt x="8974" y="999"/>
                      <a:pt x="8751" y="1009"/>
                    </a:cubicBezTo>
                    <a:cubicBezTo>
                      <a:pt x="8677" y="1012"/>
                      <a:pt x="8602" y="1013"/>
                      <a:pt x="8527" y="1013"/>
                    </a:cubicBezTo>
                    <a:cubicBezTo>
                      <a:pt x="8421" y="1013"/>
                      <a:pt x="8315" y="1011"/>
                      <a:pt x="8209" y="1011"/>
                    </a:cubicBezTo>
                    <a:cubicBezTo>
                      <a:pt x="8114" y="1011"/>
                      <a:pt x="8020" y="1013"/>
                      <a:pt x="7925" y="1018"/>
                    </a:cubicBezTo>
                    <a:cubicBezTo>
                      <a:pt x="7485" y="1122"/>
                      <a:pt x="7053" y="1258"/>
                      <a:pt x="6606" y="1334"/>
                    </a:cubicBezTo>
                    <a:cubicBezTo>
                      <a:pt x="6261" y="1392"/>
                      <a:pt x="5921" y="1471"/>
                      <a:pt x="5581" y="1552"/>
                    </a:cubicBezTo>
                    <a:cubicBezTo>
                      <a:pt x="5348" y="1607"/>
                      <a:pt x="5114" y="1657"/>
                      <a:pt x="4877" y="1689"/>
                    </a:cubicBezTo>
                    <a:cubicBezTo>
                      <a:pt x="3858" y="1821"/>
                      <a:pt x="2852" y="2037"/>
                      <a:pt x="1846" y="2245"/>
                    </a:cubicBezTo>
                    <a:cubicBezTo>
                      <a:pt x="1250" y="2369"/>
                      <a:pt x="664" y="2545"/>
                      <a:pt x="72" y="2689"/>
                    </a:cubicBezTo>
                    <a:cubicBezTo>
                      <a:pt x="58" y="2691"/>
                      <a:pt x="43" y="2698"/>
                      <a:pt x="33" y="2712"/>
                    </a:cubicBezTo>
                    <a:cubicBezTo>
                      <a:pt x="11" y="2750"/>
                      <a:pt x="10" y="2792"/>
                      <a:pt x="6" y="2833"/>
                    </a:cubicBezTo>
                    <a:cubicBezTo>
                      <a:pt x="0" y="2946"/>
                      <a:pt x="15" y="3058"/>
                      <a:pt x="28" y="3170"/>
                    </a:cubicBezTo>
                    <a:cubicBezTo>
                      <a:pt x="77" y="3584"/>
                      <a:pt x="96" y="4001"/>
                      <a:pt x="98" y="4417"/>
                    </a:cubicBezTo>
                    <a:cubicBezTo>
                      <a:pt x="101" y="4808"/>
                      <a:pt x="72" y="5198"/>
                      <a:pt x="70" y="5588"/>
                    </a:cubicBezTo>
                    <a:cubicBezTo>
                      <a:pt x="66" y="5641"/>
                      <a:pt x="96" y="5690"/>
                      <a:pt x="91" y="5742"/>
                    </a:cubicBezTo>
                    <a:cubicBezTo>
                      <a:pt x="80" y="5851"/>
                      <a:pt x="119" y="5936"/>
                      <a:pt x="209" y="5997"/>
                    </a:cubicBezTo>
                    <a:cubicBezTo>
                      <a:pt x="217" y="6007"/>
                      <a:pt x="228" y="6012"/>
                      <a:pt x="237" y="6018"/>
                    </a:cubicBezTo>
                    <a:cubicBezTo>
                      <a:pt x="245" y="6026"/>
                      <a:pt x="254" y="6026"/>
                      <a:pt x="264" y="6026"/>
                    </a:cubicBezTo>
                    <a:cubicBezTo>
                      <a:pt x="267" y="6026"/>
                      <a:pt x="270" y="6026"/>
                      <a:pt x="273" y="6026"/>
                    </a:cubicBezTo>
                    <a:cubicBezTo>
                      <a:pt x="283" y="6026"/>
                      <a:pt x="293" y="6027"/>
                      <a:pt x="301" y="6034"/>
                    </a:cubicBezTo>
                    <a:cubicBezTo>
                      <a:pt x="323" y="6041"/>
                      <a:pt x="345" y="6043"/>
                      <a:pt x="367" y="6043"/>
                    </a:cubicBezTo>
                    <a:cubicBezTo>
                      <a:pt x="419" y="6043"/>
                      <a:pt x="469" y="6028"/>
                      <a:pt x="520" y="6016"/>
                    </a:cubicBezTo>
                    <a:lnTo>
                      <a:pt x="520" y="6016"/>
                    </a:lnTo>
                    <a:lnTo>
                      <a:pt x="519" y="6017"/>
                    </a:lnTo>
                    <a:cubicBezTo>
                      <a:pt x="527" y="6012"/>
                      <a:pt x="536" y="6011"/>
                      <a:pt x="545" y="6011"/>
                    </a:cubicBezTo>
                    <a:cubicBezTo>
                      <a:pt x="553" y="6011"/>
                      <a:pt x="560" y="6012"/>
                      <a:pt x="568" y="6012"/>
                    </a:cubicBezTo>
                    <a:cubicBezTo>
                      <a:pt x="579" y="6012"/>
                      <a:pt x="589" y="6010"/>
                      <a:pt x="599" y="6001"/>
                    </a:cubicBezTo>
                    <a:cubicBezTo>
                      <a:pt x="608" y="5995"/>
                      <a:pt x="618" y="5993"/>
                      <a:pt x="628" y="5993"/>
                    </a:cubicBezTo>
                    <a:cubicBezTo>
                      <a:pt x="638" y="5993"/>
                      <a:pt x="649" y="5995"/>
                      <a:pt x="660" y="5995"/>
                    </a:cubicBezTo>
                    <a:cubicBezTo>
                      <a:pt x="671" y="5995"/>
                      <a:pt x="682" y="5993"/>
                      <a:pt x="692" y="5985"/>
                    </a:cubicBezTo>
                    <a:lnTo>
                      <a:pt x="692" y="5986"/>
                    </a:lnTo>
                    <a:cubicBezTo>
                      <a:pt x="702" y="5980"/>
                      <a:pt x="712" y="5979"/>
                      <a:pt x="723" y="5979"/>
                    </a:cubicBezTo>
                    <a:cubicBezTo>
                      <a:pt x="734" y="5979"/>
                      <a:pt x="744" y="5980"/>
                      <a:pt x="754" y="5980"/>
                    </a:cubicBezTo>
                    <a:cubicBezTo>
                      <a:pt x="766" y="5980"/>
                      <a:pt x="778" y="5978"/>
                      <a:pt x="788" y="5970"/>
                    </a:cubicBezTo>
                    <a:cubicBezTo>
                      <a:pt x="798" y="5964"/>
                      <a:pt x="809" y="5962"/>
                      <a:pt x="820" y="5962"/>
                    </a:cubicBezTo>
                    <a:cubicBezTo>
                      <a:pt x="830" y="5962"/>
                      <a:pt x="839" y="5963"/>
                      <a:pt x="849" y="5963"/>
                    </a:cubicBezTo>
                    <a:cubicBezTo>
                      <a:pt x="861" y="5963"/>
                      <a:pt x="873" y="5962"/>
                      <a:pt x="884" y="5954"/>
                    </a:cubicBezTo>
                    <a:cubicBezTo>
                      <a:pt x="896" y="5947"/>
                      <a:pt x="908" y="5945"/>
                      <a:pt x="920" y="5945"/>
                    </a:cubicBezTo>
                    <a:cubicBezTo>
                      <a:pt x="932" y="5945"/>
                      <a:pt x="944" y="5947"/>
                      <a:pt x="956" y="5947"/>
                    </a:cubicBezTo>
                    <a:cubicBezTo>
                      <a:pt x="969" y="5947"/>
                      <a:pt x="982" y="5945"/>
                      <a:pt x="994" y="5936"/>
                    </a:cubicBezTo>
                    <a:lnTo>
                      <a:pt x="994" y="5938"/>
                    </a:lnTo>
                    <a:cubicBezTo>
                      <a:pt x="1004" y="5932"/>
                      <a:pt x="1014" y="5931"/>
                      <a:pt x="1025" y="5931"/>
                    </a:cubicBezTo>
                    <a:cubicBezTo>
                      <a:pt x="1035" y="5931"/>
                      <a:pt x="1045" y="5932"/>
                      <a:pt x="1055" y="5932"/>
                    </a:cubicBezTo>
                    <a:cubicBezTo>
                      <a:pt x="1068" y="5932"/>
                      <a:pt x="1080" y="5930"/>
                      <a:pt x="1090" y="5921"/>
                    </a:cubicBezTo>
                    <a:cubicBezTo>
                      <a:pt x="1100" y="5915"/>
                      <a:pt x="1111" y="5914"/>
                      <a:pt x="1122" y="5914"/>
                    </a:cubicBezTo>
                    <a:cubicBezTo>
                      <a:pt x="1132" y="5914"/>
                      <a:pt x="1141" y="5915"/>
                      <a:pt x="1151" y="5915"/>
                    </a:cubicBezTo>
                    <a:cubicBezTo>
                      <a:pt x="1163" y="5915"/>
                      <a:pt x="1175" y="5913"/>
                      <a:pt x="1186" y="5905"/>
                    </a:cubicBezTo>
                    <a:cubicBezTo>
                      <a:pt x="1197" y="5899"/>
                      <a:pt x="1208" y="5897"/>
                      <a:pt x="1219" y="5897"/>
                    </a:cubicBezTo>
                    <a:cubicBezTo>
                      <a:pt x="1232" y="5897"/>
                      <a:pt x="1246" y="5900"/>
                      <a:pt x="1260" y="5900"/>
                    </a:cubicBezTo>
                    <a:cubicBezTo>
                      <a:pt x="1272" y="5900"/>
                      <a:pt x="1285" y="5898"/>
                      <a:pt x="1296" y="5889"/>
                    </a:cubicBezTo>
                    <a:cubicBezTo>
                      <a:pt x="1307" y="5884"/>
                      <a:pt x="1318" y="5882"/>
                      <a:pt x="1329" y="5882"/>
                    </a:cubicBezTo>
                    <a:cubicBezTo>
                      <a:pt x="1342" y="5882"/>
                      <a:pt x="1355" y="5884"/>
                      <a:pt x="1368" y="5884"/>
                    </a:cubicBezTo>
                    <a:cubicBezTo>
                      <a:pt x="1382" y="5884"/>
                      <a:pt x="1395" y="5882"/>
                      <a:pt x="1407" y="5873"/>
                    </a:cubicBezTo>
                    <a:lnTo>
                      <a:pt x="1407" y="5874"/>
                    </a:lnTo>
                    <a:cubicBezTo>
                      <a:pt x="1418" y="5868"/>
                      <a:pt x="1429" y="5867"/>
                      <a:pt x="1441" y="5867"/>
                    </a:cubicBezTo>
                    <a:cubicBezTo>
                      <a:pt x="1453" y="5867"/>
                      <a:pt x="1465" y="5868"/>
                      <a:pt x="1478" y="5868"/>
                    </a:cubicBezTo>
                    <a:cubicBezTo>
                      <a:pt x="1491" y="5868"/>
                      <a:pt x="1505" y="5866"/>
                      <a:pt x="1517" y="5858"/>
                    </a:cubicBezTo>
                    <a:lnTo>
                      <a:pt x="1516" y="5858"/>
                    </a:lnTo>
                    <a:cubicBezTo>
                      <a:pt x="1522" y="5851"/>
                      <a:pt x="1522" y="5845"/>
                      <a:pt x="1516" y="5836"/>
                    </a:cubicBezTo>
                    <a:cubicBezTo>
                      <a:pt x="1483" y="5761"/>
                      <a:pt x="1549" y="5745"/>
                      <a:pt x="1590" y="5723"/>
                    </a:cubicBezTo>
                    <a:cubicBezTo>
                      <a:pt x="2076" y="5467"/>
                      <a:pt x="2580" y="5262"/>
                      <a:pt x="3121" y="5151"/>
                    </a:cubicBezTo>
                    <a:cubicBezTo>
                      <a:pt x="3259" y="5123"/>
                      <a:pt x="3396" y="5085"/>
                      <a:pt x="3532" y="5044"/>
                    </a:cubicBezTo>
                    <a:cubicBezTo>
                      <a:pt x="3744" y="4979"/>
                      <a:pt x="3928" y="4863"/>
                      <a:pt x="4095" y="4720"/>
                    </a:cubicBezTo>
                    <a:cubicBezTo>
                      <a:pt x="4290" y="4555"/>
                      <a:pt x="4512" y="4475"/>
                      <a:pt x="4765" y="4475"/>
                    </a:cubicBezTo>
                    <a:cubicBezTo>
                      <a:pt x="4774" y="4475"/>
                      <a:pt x="4782" y="4475"/>
                      <a:pt x="4790" y="4475"/>
                    </a:cubicBezTo>
                    <a:cubicBezTo>
                      <a:pt x="4897" y="4477"/>
                      <a:pt x="5003" y="4478"/>
                      <a:pt x="5110" y="4478"/>
                    </a:cubicBezTo>
                    <a:cubicBezTo>
                      <a:pt x="5266" y="4478"/>
                      <a:pt x="5423" y="4476"/>
                      <a:pt x="5580" y="4475"/>
                    </a:cubicBezTo>
                    <a:cubicBezTo>
                      <a:pt x="5749" y="4474"/>
                      <a:pt x="5905" y="4431"/>
                      <a:pt x="6047" y="4332"/>
                    </a:cubicBezTo>
                    <a:cubicBezTo>
                      <a:pt x="6155" y="4258"/>
                      <a:pt x="6243" y="4165"/>
                      <a:pt x="6336" y="4076"/>
                    </a:cubicBezTo>
                    <a:cubicBezTo>
                      <a:pt x="6471" y="3947"/>
                      <a:pt x="6617" y="3839"/>
                      <a:pt x="6811" y="3817"/>
                    </a:cubicBezTo>
                    <a:cubicBezTo>
                      <a:pt x="6906" y="3808"/>
                      <a:pt x="6999" y="3797"/>
                      <a:pt x="7095" y="3797"/>
                    </a:cubicBezTo>
                    <a:cubicBezTo>
                      <a:pt x="7341" y="3800"/>
                      <a:pt x="7588" y="3812"/>
                      <a:pt x="7835" y="3817"/>
                    </a:cubicBezTo>
                    <a:cubicBezTo>
                      <a:pt x="7845" y="3818"/>
                      <a:pt x="7856" y="3818"/>
                      <a:pt x="7867" y="3818"/>
                    </a:cubicBezTo>
                    <a:cubicBezTo>
                      <a:pt x="8209" y="3818"/>
                      <a:pt x="8511" y="3716"/>
                      <a:pt x="8781" y="3507"/>
                    </a:cubicBezTo>
                    <a:cubicBezTo>
                      <a:pt x="8908" y="3409"/>
                      <a:pt x="9042" y="3320"/>
                      <a:pt x="9184" y="3246"/>
                    </a:cubicBezTo>
                    <a:cubicBezTo>
                      <a:pt x="9363" y="3153"/>
                      <a:pt x="9548" y="3093"/>
                      <a:pt x="9746" y="3093"/>
                    </a:cubicBezTo>
                    <a:cubicBezTo>
                      <a:pt x="9788" y="3093"/>
                      <a:pt x="9831" y="3096"/>
                      <a:pt x="9874" y="3101"/>
                    </a:cubicBezTo>
                    <a:cubicBezTo>
                      <a:pt x="10068" y="3127"/>
                      <a:pt x="10255" y="3185"/>
                      <a:pt x="10449" y="3204"/>
                    </a:cubicBezTo>
                    <a:cubicBezTo>
                      <a:pt x="10532" y="3212"/>
                      <a:pt x="10614" y="3217"/>
                      <a:pt x="10695" y="3217"/>
                    </a:cubicBezTo>
                    <a:cubicBezTo>
                      <a:pt x="10900" y="3217"/>
                      <a:pt x="11100" y="3184"/>
                      <a:pt x="11292" y="3080"/>
                    </a:cubicBezTo>
                    <a:cubicBezTo>
                      <a:pt x="11426" y="3007"/>
                      <a:pt x="11539" y="2910"/>
                      <a:pt x="11652" y="2813"/>
                    </a:cubicBezTo>
                    <a:cubicBezTo>
                      <a:pt x="11832" y="2658"/>
                      <a:pt x="12025" y="2524"/>
                      <a:pt x="12253" y="2446"/>
                    </a:cubicBezTo>
                    <a:cubicBezTo>
                      <a:pt x="12415" y="2391"/>
                      <a:pt x="12585" y="2364"/>
                      <a:pt x="12752" y="2332"/>
                    </a:cubicBezTo>
                    <a:cubicBezTo>
                      <a:pt x="12897" y="2305"/>
                      <a:pt x="13010" y="2232"/>
                      <a:pt x="13097" y="2116"/>
                    </a:cubicBezTo>
                    <a:cubicBezTo>
                      <a:pt x="13174" y="2014"/>
                      <a:pt x="13227" y="1900"/>
                      <a:pt x="13274" y="1782"/>
                    </a:cubicBezTo>
                    <a:cubicBezTo>
                      <a:pt x="13400" y="1463"/>
                      <a:pt x="13453" y="1125"/>
                      <a:pt x="13491" y="785"/>
                    </a:cubicBezTo>
                    <a:cubicBezTo>
                      <a:pt x="13492" y="767"/>
                      <a:pt x="13491" y="750"/>
                      <a:pt x="13512" y="744"/>
                    </a:cubicBezTo>
                    <a:cubicBezTo>
                      <a:pt x="13512" y="724"/>
                      <a:pt x="13518" y="704"/>
                      <a:pt x="13504" y="686"/>
                    </a:cubicBezTo>
                    <a:cubicBezTo>
                      <a:pt x="13501" y="682"/>
                      <a:pt x="13501" y="679"/>
                      <a:pt x="13503" y="675"/>
                    </a:cubicBezTo>
                    <a:cubicBezTo>
                      <a:pt x="13488" y="649"/>
                      <a:pt x="13507" y="617"/>
                      <a:pt x="13488" y="591"/>
                    </a:cubicBezTo>
                    <a:lnTo>
                      <a:pt x="13488" y="593"/>
                    </a:lnTo>
                    <a:cubicBezTo>
                      <a:pt x="13469" y="570"/>
                      <a:pt x="13492" y="537"/>
                      <a:pt x="13472" y="513"/>
                    </a:cubicBezTo>
                    <a:lnTo>
                      <a:pt x="13469" y="509"/>
                    </a:lnTo>
                    <a:lnTo>
                      <a:pt x="13471" y="506"/>
                    </a:lnTo>
                    <a:cubicBezTo>
                      <a:pt x="13458" y="484"/>
                      <a:pt x="13474" y="456"/>
                      <a:pt x="13455" y="436"/>
                    </a:cubicBezTo>
                    <a:lnTo>
                      <a:pt x="13455" y="436"/>
                    </a:lnTo>
                    <a:cubicBezTo>
                      <a:pt x="13445" y="422"/>
                      <a:pt x="13455" y="401"/>
                      <a:pt x="13443" y="388"/>
                    </a:cubicBezTo>
                    <a:cubicBezTo>
                      <a:pt x="13438" y="385"/>
                      <a:pt x="13437" y="382"/>
                      <a:pt x="13439" y="377"/>
                    </a:cubicBezTo>
                    <a:cubicBezTo>
                      <a:pt x="13430" y="362"/>
                      <a:pt x="13439" y="340"/>
                      <a:pt x="13421" y="325"/>
                    </a:cubicBezTo>
                    <a:lnTo>
                      <a:pt x="13421" y="325"/>
                    </a:lnTo>
                    <a:cubicBezTo>
                      <a:pt x="13410" y="312"/>
                      <a:pt x="13422" y="290"/>
                      <a:pt x="13405" y="277"/>
                    </a:cubicBezTo>
                    <a:lnTo>
                      <a:pt x="13405" y="277"/>
                    </a:lnTo>
                    <a:lnTo>
                      <a:pt x="13406" y="279"/>
                    </a:lnTo>
                    <a:cubicBezTo>
                      <a:pt x="13399" y="268"/>
                      <a:pt x="13400" y="254"/>
                      <a:pt x="13391" y="245"/>
                    </a:cubicBezTo>
                    <a:cubicBezTo>
                      <a:pt x="13382" y="236"/>
                      <a:pt x="13384" y="222"/>
                      <a:pt x="13377" y="212"/>
                    </a:cubicBezTo>
                    <a:cubicBezTo>
                      <a:pt x="13366" y="205"/>
                      <a:pt x="13368" y="190"/>
                      <a:pt x="13361" y="182"/>
                    </a:cubicBezTo>
                    <a:cubicBezTo>
                      <a:pt x="13351" y="173"/>
                      <a:pt x="13353" y="157"/>
                      <a:pt x="13342" y="151"/>
                    </a:cubicBezTo>
                    <a:lnTo>
                      <a:pt x="13342" y="152"/>
                    </a:lnTo>
                    <a:cubicBezTo>
                      <a:pt x="13332" y="136"/>
                      <a:pt x="13326" y="116"/>
                      <a:pt x="13309" y="105"/>
                    </a:cubicBezTo>
                    <a:lnTo>
                      <a:pt x="13309" y="105"/>
                    </a:lnTo>
                    <a:cubicBezTo>
                      <a:pt x="13307" y="96"/>
                      <a:pt x="13301" y="91"/>
                      <a:pt x="13293" y="88"/>
                    </a:cubicBezTo>
                    <a:lnTo>
                      <a:pt x="13293" y="88"/>
                    </a:lnTo>
                    <a:cubicBezTo>
                      <a:pt x="13291" y="81"/>
                      <a:pt x="13286" y="76"/>
                      <a:pt x="13277" y="74"/>
                    </a:cubicBezTo>
                    <a:lnTo>
                      <a:pt x="13277" y="74"/>
                    </a:lnTo>
                    <a:cubicBezTo>
                      <a:pt x="13274" y="61"/>
                      <a:pt x="13256" y="65"/>
                      <a:pt x="13249" y="55"/>
                    </a:cubicBezTo>
                    <a:lnTo>
                      <a:pt x="13248" y="55"/>
                    </a:lnTo>
                    <a:cubicBezTo>
                      <a:pt x="13243" y="51"/>
                      <a:pt x="13239" y="44"/>
                      <a:pt x="13231" y="42"/>
                    </a:cubicBezTo>
                    <a:lnTo>
                      <a:pt x="13231" y="42"/>
                    </a:lnTo>
                    <a:cubicBezTo>
                      <a:pt x="13223" y="31"/>
                      <a:pt x="13207" y="33"/>
                      <a:pt x="13197" y="27"/>
                    </a:cubicBezTo>
                    <a:cubicBezTo>
                      <a:pt x="13195" y="27"/>
                      <a:pt x="13194" y="27"/>
                      <a:pt x="13193" y="27"/>
                    </a:cubicBezTo>
                    <a:cubicBezTo>
                      <a:pt x="13190" y="27"/>
                      <a:pt x="13187" y="26"/>
                      <a:pt x="13185" y="22"/>
                    </a:cubicBezTo>
                    <a:cubicBezTo>
                      <a:pt x="13174" y="16"/>
                      <a:pt x="13161" y="16"/>
                      <a:pt x="13150" y="11"/>
                    </a:cubicBezTo>
                    <a:cubicBezTo>
                      <a:pt x="13148" y="11"/>
                      <a:pt x="13147" y="11"/>
                      <a:pt x="13145" y="11"/>
                    </a:cubicBezTo>
                    <a:cubicBezTo>
                      <a:pt x="13143" y="11"/>
                      <a:pt x="13140" y="10"/>
                      <a:pt x="13137" y="7"/>
                    </a:cubicBezTo>
                    <a:cubicBezTo>
                      <a:pt x="13130" y="2"/>
                      <a:pt x="13123" y="0"/>
                      <a:pt x="13116" y="0"/>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2" name="Google Shape;909;p11">
                <a:extLst>
                  <a:ext uri="{FF2B5EF4-FFF2-40B4-BE49-F238E27FC236}">
                    <a16:creationId xmlns:a16="http://schemas.microsoft.com/office/drawing/2014/main" id="{9118D04C-AB78-B23B-46B2-550D119E1A7A}"/>
                  </a:ext>
                </a:extLst>
              </p:cNvPr>
              <p:cNvSpPr/>
              <p:nvPr/>
            </p:nvSpPr>
            <p:spPr>
              <a:xfrm>
                <a:off x="6077160" y="3208892"/>
                <a:ext cx="1607901" cy="584626"/>
              </a:xfrm>
              <a:custGeom>
                <a:avLst/>
                <a:gdLst/>
                <a:ahLst/>
                <a:cxnLst/>
                <a:rect l="l" t="t" r="r" b="b"/>
                <a:pathLst>
                  <a:path w="13383" h="4866" extrusionOk="0">
                    <a:moveTo>
                      <a:pt x="12871" y="0"/>
                    </a:moveTo>
                    <a:cubicBezTo>
                      <a:pt x="12866" y="0"/>
                      <a:pt x="12862" y="3"/>
                      <a:pt x="12858" y="8"/>
                    </a:cubicBezTo>
                    <a:cubicBezTo>
                      <a:pt x="12818" y="131"/>
                      <a:pt x="12727" y="165"/>
                      <a:pt x="12607" y="166"/>
                    </a:cubicBezTo>
                    <a:cubicBezTo>
                      <a:pt x="12484" y="167"/>
                      <a:pt x="12360" y="171"/>
                      <a:pt x="12238" y="187"/>
                    </a:cubicBezTo>
                    <a:cubicBezTo>
                      <a:pt x="11877" y="236"/>
                      <a:pt x="11514" y="283"/>
                      <a:pt x="11151" y="325"/>
                    </a:cubicBezTo>
                    <a:cubicBezTo>
                      <a:pt x="10716" y="376"/>
                      <a:pt x="10279" y="420"/>
                      <a:pt x="9842" y="461"/>
                    </a:cubicBezTo>
                    <a:cubicBezTo>
                      <a:pt x="9603" y="483"/>
                      <a:pt x="9362" y="511"/>
                      <a:pt x="9122" y="527"/>
                    </a:cubicBezTo>
                    <a:cubicBezTo>
                      <a:pt x="8834" y="547"/>
                      <a:pt x="8546" y="566"/>
                      <a:pt x="8259" y="600"/>
                    </a:cubicBezTo>
                    <a:cubicBezTo>
                      <a:pt x="7879" y="645"/>
                      <a:pt x="7502" y="694"/>
                      <a:pt x="7123" y="736"/>
                    </a:cubicBezTo>
                    <a:cubicBezTo>
                      <a:pt x="6787" y="773"/>
                      <a:pt x="6449" y="806"/>
                      <a:pt x="6113" y="834"/>
                    </a:cubicBezTo>
                    <a:cubicBezTo>
                      <a:pt x="5754" y="865"/>
                      <a:pt x="5396" y="894"/>
                      <a:pt x="5037" y="921"/>
                    </a:cubicBezTo>
                    <a:cubicBezTo>
                      <a:pt x="4750" y="942"/>
                      <a:pt x="4461" y="960"/>
                      <a:pt x="4173" y="974"/>
                    </a:cubicBezTo>
                    <a:cubicBezTo>
                      <a:pt x="3827" y="990"/>
                      <a:pt x="3482" y="1007"/>
                      <a:pt x="3134" y="1017"/>
                    </a:cubicBezTo>
                    <a:cubicBezTo>
                      <a:pt x="2997" y="1020"/>
                      <a:pt x="2860" y="1035"/>
                      <a:pt x="2722" y="1035"/>
                    </a:cubicBezTo>
                    <a:cubicBezTo>
                      <a:pt x="2700" y="1035"/>
                      <a:pt x="2677" y="1035"/>
                      <a:pt x="2654" y="1034"/>
                    </a:cubicBezTo>
                    <a:cubicBezTo>
                      <a:pt x="2653" y="1034"/>
                      <a:pt x="2651" y="1034"/>
                      <a:pt x="2650" y="1034"/>
                    </a:cubicBezTo>
                    <a:cubicBezTo>
                      <a:pt x="2618" y="1034"/>
                      <a:pt x="2586" y="1044"/>
                      <a:pt x="2555" y="1053"/>
                    </a:cubicBezTo>
                    <a:cubicBezTo>
                      <a:pt x="2470" y="1070"/>
                      <a:pt x="2384" y="1073"/>
                      <a:pt x="2298" y="1084"/>
                    </a:cubicBezTo>
                    <a:cubicBezTo>
                      <a:pt x="1979" y="1123"/>
                      <a:pt x="1659" y="1152"/>
                      <a:pt x="1339" y="1180"/>
                    </a:cubicBezTo>
                    <a:cubicBezTo>
                      <a:pt x="1326" y="1181"/>
                      <a:pt x="1312" y="1185"/>
                      <a:pt x="1300" y="1189"/>
                    </a:cubicBezTo>
                    <a:cubicBezTo>
                      <a:pt x="1283" y="1191"/>
                      <a:pt x="1266" y="1192"/>
                      <a:pt x="1250" y="1192"/>
                    </a:cubicBezTo>
                    <a:cubicBezTo>
                      <a:pt x="1233" y="1192"/>
                      <a:pt x="1216" y="1191"/>
                      <a:pt x="1198" y="1191"/>
                    </a:cubicBezTo>
                    <a:cubicBezTo>
                      <a:pt x="1189" y="1191"/>
                      <a:pt x="1180" y="1191"/>
                      <a:pt x="1171" y="1191"/>
                    </a:cubicBezTo>
                    <a:cubicBezTo>
                      <a:pt x="1147" y="1191"/>
                      <a:pt x="1123" y="1192"/>
                      <a:pt x="1099" y="1196"/>
                    </a:cubicBezTo>
                    <a:cubicBezTo>
                      <a:pt x="1091" y="1197"/>
                      <a:pt x="1083" y="1199"/>
                      <a:pt x="1074" y="1201"/>
                    </a:cubicBezTo>
                    <a:cubicBezTo>
                      <a:pt x="1056" y="1207"/>
                      <a:pt x="1036" y="1208"/>
                      <a:pt x="1017" y="1208"/>
                    </a:cubicBezTo>
                    <a:cubicBezTo>
                      <a:pt x="1005" y="1208"/>
                      <a:pt x="992" y="1207"/>
                      <a:pt x="979" y="1207"/>
                    </a:cubicBezTo>
                    <a:cubicBezTo>
                      <a:pt x="973" y="1207"/>
                      <a:pt x="966" y="1207"/>
                      <a:pt x="960" y="1208"/>
                    </a:cubicBezTo>
                    <a:cubicBezTo>
                      <a:pt x="928" y="1212"/>
                      <a:pt x="897" y="1218"/>
                      <a:pt x="866" y="1221"/>
                    </a:cubicBezTo>
                    <a:cubicBezTo>
                      <a:pt x="672" y="1228"/>
                      <a:pt x="480" y="1258"/>
                      <a:pt x="286" y="1274"/>
                    </a:cubicBezTo>
                    <a:cubicBezTo>
                      <a:pt x="239" y="1278"/>
                      <a:pt x="192" y="1285"/>
                      <a:pt x="147" y="1301"/>
                    </a:cubicBezTo>
                    <a:cubicBezTo>
                      <a:pt x="44" y="1337"/>
                      <a:pt x="0" y="1417"/>
                      <a:pt x="26" y="1524"/>
                    </a:cubicBezTo>
                    <a:cubicBezTo>
                      <a:pt x="42" y="1589"/>
                      <a:pt x="66" y="1654"/>
                      <a:pt x="82" y="1720"/>
                    </a:cubicBezTo>
                    <a:cubicBezTo>
                      <a:pt x="204" y="2214"/>
                      <a:pt x="281" y="2714"/>
                      <a:pt x="260" y="3224"/>
                    </a:cubicBezTo>
                    <a:cubicBezTo>
                      <a:pt x="254" y="3411"/>
                      <a:pt x="269" y="3598"/>
                      <a:pt x="255" y="3784"/>
                    </a:cubicBezTo>
                    <a:cubicBezTo>
                      <a:pt x="237" y="4048"/>
                      <a:pt x="196" y="4311"/>
                      <a:pt x="146" y="4571"/>
                    </a:cubicBezTo>
                    <a:cubicBezTo>
                      <a:pt x="133" y="4645"/>
                      <a:pt x="141" y="4711"/>
                      <a:pt x="173" y="4777"/>
                    </a:cubicBezTo>
                    <a:cubicBezTo>
                      <a:pt x="227" y="4807"/>
                      <a:pt x="279" y="4844"/>
                      <a:pt x="341" y="4855"/>
                    </a:cubicBezTo>
                    <a:cubicBezTo>
                      <a:pt x="389" y="4863"/>
                      <a:pt x="437" y="4866"/>
                      <a:pt x="484" y="4866"/>
                    </a:cubicBezTo>
                    <a:cubicBezTo>
                      <a:pt x="579" y="4866"/>
                      <a:pt x="674" y="4854"/>
                      <a:pt x="769" y="4845"/>
                    </a:cubicBezTo>
                    <a:cubicBezTo>
                      <a:pt x="818" y="4840"/>
                      <a:pt x="868" y="4851"/>
                      <a:pt x="915" y="4825"/>
                    </a:cubicBezTo>
                    <a:cubicBezTo>
                      <a:pt x="1057" y="4728"/>
                      <a:pt x="1220" y="4674"/>
                      <a:pt x="1381" y="4626"/>
                    </a:cubicBezTo>
                    <a:cubicBezTo>
                      <a:pt x="1646" y="4536"/>
                      <a:pt x="1915" y="4448"/>
                      <a:pt x="2167" y="4323"/>
                    </a:cubicBezTo>
                    <a:cubicBezTo>
                      <a:pt x="2427" y="4194"/>
                      <a:pt x="2703" y="4123"/>
                      <a:pt x="2993" y="4109"/>
                    </a:cubicBezTo>
                    <a:cubicBezTo>
                      <a:pt x="3391" y="4090"/>
                      <a:pt x="3732" y="3942"/>
                      <a:pt x="4027" y="3680"/>
                    </a:cubicBezTo>
                    <a:cubicBezTo>
                      <a:pt x="4138" y="3581"/>
                      <a:pt x="4260" y="3493"/>
                      <a:pt x="4383" y="3407"/>
                    </a:cubicBezTo>
                    <a:cubicBezTo>
                      <a:pt x="4532" y="3301"/>
                      <a:pt x="4687" y="3208"/>
                      <a:pt x="4868" y="3168"/>
                    </a:cubicBezTo>
                    <a:cubicBezTo>
                      <a:pt x="4937" y="3153"/>
                      <a:pt x="5005" y="3146"/>
                      <a:pt x="5072" y="3146"/>
                    </a:cubicBezTo>
                    <a:cubicBezTo>
                      <a:pt x="5242" y="3146"/>
                      <a:pt x="5407" y="3190"/>
                      <a:pt x="5569" y="3254"/>
                    </a:cubicBezTo>
                    <a:cubicBezTo>
                      <a:pt x="5758" y="3328"/>
                      <a:pt x="5937" y="3423"/>
                      <a:pt x="6127" y="3494"/>
                    </a:cubicBezTo>
                    <a:cubicBezTo>
                      <a:pt x="6281" y="3551"/>
                      <a:pt x="6436" y="3584"/>
                      <a:pt x="6591" y="3584"/>
                    </a:cubicBezTo>
                    <a:cubicBezTo>
                      <a:pt x="6716" y="3584"/>
                      <a:pt x="6841" y="3563"/>
                      <a:pt x="6967" y="3517"/>
                    </a:cubicBezTo>
                    <a:cubicBezTo>
                      <a:pt x="7102" y="3467"/>
                      <a:pt x="7230" y="3407"/>
                      <a:pt x="7356" y="3344"/>
                    </a:cubicBezTo>
                    <a:cubicBezTo>
                      <a:pt x="7545" y="3253"/>
                      <a:pt x="7742" y="3196"/>
                      <a:pt x="7949" y="3196"/>
                    </a:cubicBezTo>
                    <a:cubicBezTo>
                      <a:pt x="7967" y="3196"/>
                      <a:pt x="7985" y="3196"/>
                      <a:pt x="8003" y="3197"/>
                    </a:cubicBezTo>
                    <a:cubicBezTo>
                      <a:pt x="8139" y="3204"/>
                      <a:pt x="8276" y="3223"/>
                      <a:pt x="8409" y="3250"/>
                    </a:cubicBezTo>
                    <a:cubicBezTo>
                      <a:pt x="8484" y="3266"/>
                      <a:pt x="8557" y="3274"/>
                      <a:pt x="8629" y="3274"/>
                    </a:cubicBezTo>
                    <a:cubicBezTo>
                      <a:pt x="8783" y="3274"/>
                      <a:pt x="8930" y="3236"/>
                      <a:pt x="9071" y="3152"/>
                    </a:cubicBezTo>
                    <a:cubicBezTo>
                      <a:pt x="9145" y="3107"/>
                      <a:pt x="9226" y="3073"/>
                      <a:pt x="9303" y="3034"/>
                    </a:cubicBezTo>
                    <a:cubicBezTo>
                      <a:pt x="9425" y="2971"/>
                      <a:pt x="9554" y="2945"/>
                      <a:pt x="9690" y="2943"/>
                    </a:cubicBezTo>
                    <a:cubicBezTo>
                      <a:pt x="9705" y="2942"/>
                      <a:pt x="9720" y="2942"/>
                      <a:pt x="9734" y="2942"/>
                    </a:cubicBezTo>
                    <a:cubicBezTo>
                      <a:pt x="9896" y="2942"/>
                      <a:pt x="10056" y="2963"/>
                      <a:pt x="10215" y="2983"/>
                    </a:cubicBezTo>
                    <a:cubicBezTo>
                      <a:pt x="10273" y="2990"/>
                      <a:pt x="10330" y="2994"/>
                      <a:pt x="10386" y="2994"/>
                    </a:cubicBezTo>
                    <a:cubicBezTo>
                      <a:pt x="10590" y="2994"/>
                      <a:pt x="10784" y="2942"/>
                      <a:pt x="10961" y="2821"/>
                    </a:cubicBezTo>
                    <a:cubicBezTo>
                      <a:pt x="11010" y="2789"/>
                      <a:pt x="11060" y="2759"/>
                      <a:pt x="11105" y="2724"/>
                    </a:cubicBezTo>
                    <a:cubicBezTo>
                      <a:pt x="11421" y="2487"/>
                      <a:pt x="11771" y="2400"/>
                      <a:pt x="12141" y="2400"/>
                    </a:cubicBezTo>
                    <a:cubicBezTo>
                      <a:pt x="12236" y="2400"/>
                      <a:pt x="12333" y="2406"/>
                      <a:pt x="12430" y="2417"/>
                    </a:cubicBezTo>
                    <a:cubicBezTo>
                      <a:pt x="12476" y="2422"/>
                      <a:pt x="12523" y="2424"/>
                      <a:pt x="12569" y="2424"/>
                    </a:cubicBezTo>
                    <a:cubicBezTo>
                      <a:pt x="12612" y="2424"/>
                      <a:pt x="12656" y="2422"/>
                      <a:pt x="12699" y="2419"/>
                    </a:cubicBezTo>
                    <a:cubicBezTo>
                      <a:pt x="12845" y="2408"/>
                      <a:pt x="12971" y="2344"/>
                      <a:pt x="13059" y="2230"/>
                    </a:cubicBezTo>
                    <a:cubicBezTo>
                      <a:pt x="13242" y="1988"/>
                      <a:pt x="13331" y="1707"/>
                      <a:pt x="13345" y="1408"/>
                    </a:cubicBezTo>
                    <a:cubicBezTo>
                      <a:pt x="13350" y="1278"/>
                      <a:pt x="13331" y="1148"/>
                      <a:pt x="13378" y="1022"/>
                    </a:cubicBezTo>
                    <a:cubicBezTo>
                      <a:pt x="13382" y="1014"/>
                      <a:pt x="13382" y="1006"/>
                      <a:pt x="13377" y="997"/>
                    </a:cubicBezTo>
                    <a:cubicBezTo>
                      <a:pt x="13373" y="995"/>
                      <a:pt x="13372" y="992"/>
                      <a:pt x="13374" y="988"/>
                    </a:cubicBezTo>
                    <a:cubicBezTo>
                      <a:pt x="13370" y="976"/>
                      <a:pt x="13370" y="961"/>
                      <a:pt x="13361" y="950"/>
                    </a:cubicBezTo>
                    <a:cubicBezTo>
                      <a:pt x="13346" y="938"/>
                      <a:pt x="13359" y="915"/>
                      <a:pt x="13345" y="904"/>
                    </a:cubicBezTo>
                    <a:cubicBezTo>
                      <a:pt x="13330" y="891"/>
                      <a:pt x="13343" y="868"/>
                      <a:pt x="13326" y="856"/>
                    </a:cubicBezTo>
                    <a:lnTo>
                      <a:pt x="13326" y="857"/>
                    </a:lnTo>
                    <a:cubicBezTo>
                      <a:pt x="13315" y="845"/>
                      <a:pt x="13328" y="821"/>
                      <a:pt x="13309" y="810"/>
                    </a:cubicBezTo>
                    <a:lnTo>
                      <a:pt x="13309" y="810"/>
                    </a:lnTo>
                    <a:cubicBezTo>
                      <a:pt x="13305" y="799"/>
                      <a:pt x="13306" y="786"/>
                      <a:pt x="13296" y="777"/>
                    </a:cubicBezTo>
                    <a:cubicBezTo>
                      <a:pt x="13281" y="766"/>
                      <a:pt x="13297" y="742"/>
                      <a:pt x="13278" y="731"/>
                    </a:cubicBezTo>
                    <a:lnTo>
                      <a:pt x="13278" y="731"/>
                    </a:lnTo>
                    <a:cubicBezTo>
                      <a:pt x="13273" y="721"/>
                      <a:pt x="13274" y="706"/>
                      <a:pt x="13264" y="699"/>
                    </a:cubicBezTo>
                    <a:lnTo>
                      <a:pt x="13264" y="700"/>
                    </a:lnTo>
                    <a:cubicBezTo>
                      <a:pt x="13255" y="690"/>
                      <a:pt x="13258" y="677"/>
                      <a:pt x="13249" y="667"/>
                    </a:cubicBezTo>
                    <a:cubicBezTo>
                      <a:pt x="13234" y="657"/>
                      <a:pt x="13249" y="632"/>
                      <a:pt x="13231" y="622"/>
                    </a:cubicBezTo>
                    <a:lnTo>
                      <a:pt x="13231" y="622"/>
                    </a:lnTo>
                    <a:cubicBezTo>
                      <a:pt x="13226" y="611"/>
                      <a:pt x="13227" y="597"/>
                      <a:pt x="13215" y="589"/>
                    </a:cubicBezTo>
                    <a:lnTo>
                      <a:pt x="13215" y="589"/>
                    </a:lnTo>
                    <a:lnTo>
                      <a:pt x="13216" y="591"/>
                    </a:lnTo>
                    <a:cubicBezTo>
                      <a:pt x="13210" y="580"/>
                      <a:pt x="13211" y="565"/>
                      <a:pt x="13200" y="556"/>
                    </a:cubicBezTo>
                    <a:lnTo>
                      <a:pt x="13200" y="558"/>
                    </a:lnTo>
                    <a:cubicBezTo>
                      <a:pt x="13192" y="549"/>
                      <a:pt x="13195" y="534"/>
                      <a:pt x="13184" y="526"/>
                    </a:cubicBezTo>
                    <a:lnTo>
                      <a:pt x="13184" y="527"/>
                    </a:lnTo>
                    <a:cubicBezTo>
                      <a:pt x="13175" y="517"/>
                      <a:pt x="13179" y="502"/>
                      <a:pt x="13168" y="495"/>
                    </a:cubicBezTo>
                    <a:cubicBezTo>
                      <a:pt x="13158" y="485"/>
                      <a:pt x="13161" y="470"/>
                      <a:pt x="13152" y="462"/>
                    </a:cubicBezTo>
                    <a:cubicBezTo>
                      <a:pt x="13142" y="453"/>
                      <a:pt x="13145" y="438"/>
                      <a:pt x="13136" y="430"/>
                    </a:cubicBezTo>
                    <a:cubicBezTo>
                      <a:pt x="13127" y="420"/>
                      <a:pt x="13130" y="405"/>
                      <a:pt x="13119" y="398"/>
                    </a:cubicBezTo>
                    <a:cubicBezTo>
                      <a:pt x="13111" y="388"/>
                      <a:pt x="13114" y="373"/>
                      <a:pt x="13103" y="365"/>
                    </a:cubicBezTo>
                    <a:lnTo>
                      <a:pt x="13103" y="366"/>
                    </a:lnTo>
                    <a:cubicBezTo>
                      <a:pt x="13095" y="357"/>
                      <a:pt x="13098" y="343"/>
                      <a:pt x="13088" y="335"/>
                    </a:cubicBezTo>
                    <a:lnTo>
                      <a:pt x="13088" y="335"/>
                    </a:lnTo>
                    <a:cubicBezTo>
                      <a:pt x="13081" y="326"/>
                      <a:pt x="13082" y="310"/>
                      <a:pt x="13071" y="303"/>
                    </a:cubicBezTo>
                    <a:lnTo>
                      <a:pt x="13071" y="303"/>
                    </a:lnTo>
                    <a:lnTo>
                      <a:pt x="13072" y="305"/>
                    </a:lnTo>
                    <a:cubicBezTo>
                      <a:pt x="13066" y="294"/>
                      <a:pt x="13070" y="280"/>
                      <a:pt x="13056" y="273"/>
                    </a:cubicBezTo>
                    <a:lnTo>
                      <a:pt x="13056" y="273"/>
                    </a:lnTo>
                    <a:cubicBezTo>
                      <a:pt x="13054" y="265"/>
                      <a:pt x="13048" y="262"/>
                      <a:pt x="13043" y="254"/>
                    </a:cubicBezTo>
                    <a:cubicBezTo>
                      <a:pt x="13032" y="247"/>
                      <a:pt x="13035" y="231"/>
                      <a:pt x="13024" y="224"/>
                    </a:cubicBezTo>
                    <a:lnTo>
                      <a:pt x="13024" y="225"/>
                    </a:lnTo>
                    <a:cubicBezTo>
                      <a:pt x="13017" y="216"/>
                      <a:pt x="13019" y="200"/>
                      <a:pt x="13007" y="194"/>
                    </a:cubicBezTo>
                    <a:lnTo>
                      <a:pt x="13007" y="194"/>
                    </a:lnTo>
                    <a:cubicBezTo>
                      <a:pt x="13005" y="187"/>
                      <a:pt x="12999" y="182"/>
                      <a:pt x="12994" y="177"/>
                    </a:cubicBezTo>
                    <a:cubicBezTo>
                      <a:pt x="12984" y="170"/>
                      <a:pt x="12986" y="155"/>
                      <a:pt x="12977" y="147"/>
                    </a:cubicBezTo>
                    <a:lnTo>
                      <a:pt x="12977" y="147"/>
                    </a:lnTo>
                    <a:cubicBezTo>
                      <a:pt x="12973" y="139"/>
                      <a:pt x="12967" y="134"/>
                      <a:pt x="12963" y="128"/>
                    </a:cubicBezTo>
                    <a:lnTo>
                      <a:pt x="12963" y="127"/>
                    </a:lnTo>
                    <a:cubicBezTo>
                      <a:pt x="12952" y="121"/>
                      <a:pt x="12956" y="105"/>
                      <a:pt x="12945" y="97"/>
                    </a:cubicBezTo>
                    <a:lnTo>
                      <a:pt x="12945" y="97"/>
                    </a:lnTo>
                    <a:cubicBezTo>
                      <a:pt x="12941" y="90"/>
                      <a:pt x="12936" y="86"/>
                      <a:pt x="12932" y="80"/>
                    </a:cubicBezTo>
                    <a:lnTo>
                      <a:pt x="12932" y="79"/>
                    </a:lnTo>
                    <a:cubicBezTo>
                      <a:pt x="12921" y="72"/>
                      <a:pt x="12925" y="54"/>
                      <a:pt x="12914" y="49"/>
                    </a:cubicBezTo>
                    <a:lnTo>
                      <a:pt x="12914" y="49"/>
                    </a:lnTo>
                    <a:cubicBezTo>
                      <a:pt x="12911" y="41"/>
                      <a:pt x="12904" y="37"/>
                      <a:pt x="12902" y="31"/>
                    </a:cubicBezTo>
                    <a:cubicBezTo>
                      <a:pt x="12891" y="24"/>
                      <a:pt x="12894" y="7"/>
                      <a:pt x="12881" y="2"/>
                    </a:cubicBezTo>
                    <a:lnTo>
                      <a:pt x="12881" y="2"/>
                    </a:lnTo>
                    <a:lnTo>
                      <a:pt x="12882" y="4"/>
                    </a:lnTo>
                    <a:cubicBezTo>
                      <a:pt x="12878" y="1"/>
                      <a:pt x="12874" y="0"/>
                      <a:pt x="12871" y="0"/>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3" name="Google Shape;910;p11">
                <a:extLst>
                  <a:ext uri="{FF2B5EF4-FFF2-40B4-BE49-F238E27FC236}">
                    <a16:creationId xmlns:a16="http://schemas.microsoft.com/office/drawing/2014/main" id="{274B8F16-F561-AF55-DD88-3F61BDBA43C2}"/>
                  </a:ext>
                </a:extLst>
              </p:cNvPr>
              <p:cNvSpPr/>
              <p:nvPr/>
            </p:nvSpPr>
            <p:spPr>
              <a:xfrm>
                <a:off x="5924215" y="3020024"/>
                <a:ext cx="1694045" cy="341813"/>
              </a:xfrm>
              <a:custGeom>
                <a:avLst/>
                <a:gdLst/>
                <a:ahLst/>
                <a:cxnLst/>
                <a:rect l="l" t="t" r="r" b="b"/>
                <a:pathLst>
                  <a:path w="14100" h="2845" extrusionOk="0">
                    <a:moveTo>
                      <a:pt x="13692" y="0"/>
                    </a:moveTo>
                    <a:cubicBezTo>
                      <a:pt x="13650" y="0"/>
                      <a:pt x="13609" y="2"/>
                      <a:pt x="13566" y="7"/>
                    </a:cubicBezTo>
                    <a:cubicBezTo>
                      <a:pt x="13351" y="31"/>
                      <a:pt x="13132" y="44"/>
                      <a:pt x="12915" y="60"/>
                    </a:cubicBezTo>
                    <a:cubicBezTo>
                      <a:pt x="12677" y="77"/>
                      <a:pt x="12437" y="84"/>
                      <a:pt x="12199" y="95"/>
                    </a:cubicBezTo>
                    <a:cubicBezTo>
                      <a:pt x="11880" y="114"/>
                      <a:pt x="11560" y="128"/>
                      <a:pt x="11240" y="153"/>
                    </a:cubicBezTo>
                    <a:cubicBezTo>
                      <a:pt x="10890" y="178"/>
                      <a:pt x="10539" y="211"/>
                      <a:pt x="10189" y="241"/>
                    </a:cubicBezTo>
                    <a:cubicBezTo>
                      <a:pt x="9854" y="271"/>
                      <a:pt x="9520" y="301"/>
                      <a:pt x="9185" y="325"/>
                    </a:cubicBezTo>
                    <a:cubicBezTo>
                      <a:pt x="8837" y="351"/>
                      <a:pt x="8489" y="374"/>
                      <a:pt x="8140" y="395"/>
                    </a:cubicBezTo>
                    <a:cubicBezTo>
                      <a:pt x="7757" y="418"/>
                      <a:pt x="7374" y="434"/>
                      <a:pt x="6991" y="450"/>
                    </a:cubicBezTo>
                    <a:cubicBezTo>
                      <a:pt x="6608" y="466"/>
                      <a:pt x="6224" y="469"/>
                      <a:pt x="5842" y="482"/>
                    </a:cubicBezTo>
                    <a:cubicBezTo>
                      <a:pt x="5514" y="493"/>
                      <a:pt x="5185" y="492"/>
                      <a:pt x="4858" y="497"/>
                    </a:cubicBezTo>
                    <a:cubicBezTo>
                      <a:pt x="4564" y="501"/>
                      <a:pt x="4269" y="502"/>
                      <a:pt x="3975" y="502"/>
                    </a:cubicBezTo>
                    <a:cubicBezTo>
                      <a:pt x="3653" y="502"/>
                      <a:pt x="3332" y="500"/>
                      <a:pt x="3010" y="500"/>
                    </a:cubicBezTo>
                    <a:cubicBezTo>
                      <a:pt x="2830" y="500"/>
                      <a:pt x="2650" y="501"/>
                      <a:pt x="2469" y="502"/>
                    </a:cubicBezTo>
                    <a:cubicBezTo>
                      <a:pt x="2230" y="503"/>
                      <a:pt x="1991" y="517"/>
                      <a:pt x="1753" y="541"/>
                    </a:cubicBezTo>
                    <a:cubicBezTo>
                      <a:pt x="1416" y="576"/>
                      <a:pt x="1080" y="618"/>
                      <a:pt x="744" y="661"/>
                    </a:cubicBezTo>
                    <a:cubicBezTo>
                      <a:pt x="563" y="682"/>
                      <a:pt x="380" y="681"/>
                      <a:pt x="201" y="705"/>
                    </a:cubicBezTo>
                    <a:cubicBezTo>
                      <a:pt x="151" y="712"/>
                      <a:pt x="103" y="726"/>
                      <a:pt x="81" y="779"/>
                    </a:cubicBezTo>
                    <a:cubicBezTo>
                      <a:pt x="71" y="879"/>
                      <a:pt x="67" y="979"/>
                      <a:pt x="49" y="1077"/>
                    </a:cubicBezTo>
                    <a:cubicBezTo>
                      <a:pt x="46" y="1106"/>
                      <a:pt x="48" y="1133"/>
                      <a:pt x="48" y="1161"/>
                    </a:cubicBezTo>
                    <a:cubicBezTo>
                      <a:pt x="45" y="1218"/>
                      <a:pt x="48" y="1273"/>
                      <a:pt x="48" y="1329"/>
                    </a:cubicBezTo>
                    <a:cubicBezTo>
                      <a:pt x="45" y="1361"/>
                      <a:pt x="50" y="1395"/>
                      <a:pt x="48" y="1427"/>
                    </a:cubicBezTo>
                    <a:cubicBezTo>
                      <a:pt x="46" y="1490"/>
                      <a:pt x="48" y="1550"/>
                      <a:pt x="48" y="1613"/>
                    </a:cubicBezTo>
                    <a:cubicBezTo>
                      <a:pt x="45" y="1636"/>
                      <a:pt x="48" y="1659"/>
                      <a:pt x="48" y="1684"/>
                    </a:cubicBezTo>
                    <a:cubicBezTo>
                      <a:pt x="45" y="1775"/>
                      <a:pt x="45" y="1866"/>
                      <a:pt x="48" y="1956"/>
                    </a:cubicBezTo>
                    <a:cubicBezTo>
                      <a:pt x="46" y="1993"/>
                      <a:pt x="49" y="2030"/>
                      <a:pt x="48" y="2068"/>
                    </a:cubicBezTo>
                    <a:cubicBezTo>
                      <a:pt x="46" y="2083"/>
                      <a:pt x="46" y="2096"/>
                      <a:pt x="48" y="2110"/>
                    </a:cubicBezTo>
                    <a:cubicBezTo>
                      <a:pt x="59" y="2192"/>
                      <a:pt x="33" y="2271"/>
                      <a:pt x="33" y="2351"/>
                    </a:cubicBezTo>
                    <a:cubicBezTo>
                      <a:pt x="33" y="2364"/>
                      <a:pt x="32" y="2376"/>
                      <a:pt x="33" y="2390"/>
                    </a:cubicBezTo>
                    <a:cubicBezTo>
                      <a:pt x="33" y="2432"/>
                      <a:pt x="39" y="2473"/>
                      <a:pt x="25" y="2514"/>
                    </a:cubicBezTo>
                    <a:cubicBezTo>
                      <a:pt x="12" y="2573"/>
                      <a:pt x="28" y="2634"/>
                      <a:pt x="6" y="2691"/>
                    </a:cubicBezTo>
                    <a:cubicBezTo>
                      <a:pt x="5" y="2724"/>
                      <a:pt x="1" y="2757"/>
                      <a:pt x="11" y="2789"/>
                    </a:cubicBezTo>
                    <a:cubicBezTo>
                      <a:pt x="66" y="2844"/>
                      <a:pt x="137" y="2835"/>
                      <a:pt x="206" y="2837"/>
                    </a:cubicBezTo>
                    <a:cubicBezTo>
                      <a:pt x="216" y="2836"/>
                      <a:pt x="227" y="2836"/>
                      <a:pt x="237" y="2836"/>
                    </a:cubicBezTo>
                    <a:cubicBezTo>
                      <a:pt x="261" y="2836"/>
                      <a:pt x="285" y="2837"/>
                      <a:pt x="309" y="2837"/>
                    </a:cubicBezTo>
                    <a:cubicBezTo>
                      <a:pt x="334" y="2837"/>
                      <a:pt x="358" y="2836"/>
                      <a:pt x="383" y="2831"/>
                    </a:cubicBezTo>
                    <a:cubicBezTo>
                      <a:pt x="431" y="2811"/>
                      <a:pt x="492" y="2837"/>
                      <a:pt x="535" y="2800"/>
                    </a:cubicBezTo>
                    <a:cubicBezTo>
                      <a:pt x="606" y="2740"/>
                      <a:pt x="693" y="2719"/>
                      <a:pt x="779" y="2701"/>
                    </a:cubicBezTo>
                    <a:cubicBezTo>
                      <a:pt x="1299" y="2584"/>
                      <a:pt x="1807" y="2437"/>
                      <a:pt x="2304" y="2246"/>
                    </a:cubicBezTo>
                    <a:cubicBezTo>
                      <a:pt x="2618" y="2126"/>
                      <a:pt x="2946" y="2064"/>
                      <a:pt x="3281" y="2050"/>
                    </a:cubicBezTo>
                    <a:cubicBezTo>
                      <a:pt x="3341" y="2047"/>
                      <a:pt x="3400" y="2045"/>
                      <a:pt x="3459" y="2045"/>
                    </a:cubicBezTo>
                    <a:cubicBezTo>
                      <a:pt x="3690" y="2045"/>
                      <a:pt x="3922" y="2066"/>
                      <a:pt x="4153" y="2103"/>
                    </a:cubicBezTo>
                    <a:cubicBezTo>
                      <a:pt x="4269" y="2121"/>
                      <a:pt x="4385" y="2138"/>
                      <a:pt x="4502" y="2138"/>
                    </a:cubicBezTo>
                    <a:cubicBezTo>
                      <a:pt x="4553" y="2138"/>
                      <a:pt x="4603" y="2135"/>
                      <a:pt x="4654" y="2127"/>
                    </a:cubicBezTo>
                    <a:cubicBezTo>
                      <a:pt x="4795" y="2107"/>
                      <a:pt x="4929" y="2057"/>
                      <a:pt x="5063" y="2012"/>
                    </a:cubicBezTo>
                    <a:cubicBezTo>
                      <a:pt x="5188" y="1969"/>
                      <a:pt x="5312" y="1944"/>
                      <a:pt x="5437" y="1944"/>
                    </a:cubicBezTo>
                    <a:cubicBezTo>
                      <a:pt x="5528" y="1944"/>
                      <a:pt x="5620" y="1957"/>
                      <a:pt x="5712" y="1987"/>
                    </a:cubicBezTo>
                    <a:cubicBezTo>
                      <a:pt x="5781" y="2009"/>
                      <a:pt x="5853" y="2026"/>
                      <a:pt x="5922" y="2052"/>
                    </a:cubicBezTo>
                    <a:cubicBezTo>
                      <a:pt x="6175" y="2144"/>
                      <a:pt x="6430" y="2185"/>
                      <a:pt x="6687" y="2185"/>
                    </a:cubicBezTo>
                    <a:cubicBezTo>
                      <a:pt x="6896" y="2185"/>
                      <a:pt x="7107" y="2158"/>
                      <a:pt x="7319" y="2107"/>
                    </a:cubicBezTo>
                    <a:cubicBezTo>
                      <a:pt x="7589" y="2042"/>
                      <a:pt x="7836" y="1927"/>
                      <a:pt x="8084" y="1813"/>
                    </a:cubicBezTo>
                    <a:cubicBezTo>
                      <a:pt x="8406" y="1667"/>
                      <a:pt x="8736" y="1589"/>
                      <a:pt x="9075" y="1589"/>
                    </a:cubicBezTo>
                    <a:cubicBezTo>
                      <a:pt x="9247" y="1589"/>
                      <a:pt x="9421" y="1609"/>
                      <a:pt x="9598" y="1651"/>
                    </a:cubicBezTo>
                    <a:cubicBezTo>
                      <a:pt x="9805" y="1699"/>
                      <a:pt x="10013" y="1744"/>
                      <a:pt x="10220" y="1792"/>
                    </a:cubicBezTo>
                    <a:cubicBezTo>
                      <a:pt x="10358" y="1824"/>
                      <a:pt x="10497" y="1854"/>
                      <a:pt x="10638" y="1854"/>
                    </a:cubicBezTo>
                    <a:cubicBezTo>
                      <a:pt x="10691" y="1854"/>
                      <a:pt x="10744" y="1850"/>
                      <a:pt x="10797" y="1840"/>
                    </a:cubicBezTo>
                    <a:cubicBezTo>
                      <a:pt x="10964" y="1810"/>
                      <a:pt x="11123" y="1754"/>
                      <a:pt x="11272" y="1679"/>
                    </a:cubicBezTo>
                    <a:cubicBezTo>
                      <a:pt x="11468" y="1582"/>
                      <a:pt x="11668" y="1508"/>
                      <a:pt x="11887" y="1508"/>
                    </a:cubicBezTo>
                    <a:cubicBezTo>
                      <a:pt x="11914" y="1508"/>
                      <a:pt x="11941" y="1509"/>
                      <a:pt x="11969" y="1511"/>
                    </a:cubicBezTo>
                    <a:cubicBezTo>
                      <a:pt x="12086" y="1521"/>
                      <a:pt x="12204" y="1529"/>
                      <a:pt x="12321" y="1553"/>
                    </a:cubicBezTo>
                    <a:cubicBezTo>
                      <a:pt x="12374" y="1565"/>
                      <a:pt x="12426" y="1571"/>
                      <a:pt x="12477" y="1571"/>
                    </a:cubicBezTo>
                    <a:cubicBezTo>
                      <a:pt x="12619" y="1571"/>
                      <a:pt x="12749" y="1524"/>
                      <a:pt x="12873" y="1424"/>
                    </a:cubicBezTo>
                    <a:cubicBezTo>
                      <a:pt x="13027" y="1298"/>
                      <a:pt x="13203" y="1221"/>
                      <a:pt x="13402" y="1221"/>
                    </a:cubicBezTo>
                    <a:cubicBezTo>
                      <a:pt x="13432" y="1221"/>
                      <a:pt x="13463" y="1223"/>
                      <a:pt x="13495" y="1227"/>
                    </a:cubicBezTo>
                    <a:cubicBezTo>
                      <a:pt x="13502" y="1228"/>
                      <a:pt x="13509" y="1228"/>
                      <a:pt x="13516" y="1228"/>
                    </a:cubicBezTo>
                    <a:cubicBezTo>
                      <a:pt x="13530" y="1228"/>
                      <a:pt x="13543" y="1227"/>
                      <a:pt x="13558" y="1227"/>
                    </a:cubicBezTo>
                    <a:cubicBezTo>
                      <a:pt x="13714" y="1226"/>
                      <a:pt x="13836" y="1160"/>
                      <a:pt x="13919" y="1026"/>
                    </a:cubicBezTo>
                    <a:cubicBezTo>
                      <a:pt x="13971" y="946"/>
                      <a:pt x="14008" y="859"/>
                      <a:pt x="14024" y="765"/>
                    </a:cubicBezTo>
                    <a:cubicBezTo>
                      <a:pt x="14045" y="632"/>
                      <a:pt x="14073" y="502"/>
                      <a:pt x="14094" y="369"/>
                    </a:cubicBezTo>
                    <a:cubicBezTo>
                      <a:pt x="14099" y="311"/>
                      <a:pt x="14081" y="256"/>
                      <a:pt x="14072" y="200"/>
                    </a:cubicBezTo>
                    <a:cubicBezTo>
                      <a:pt x="14053" y="99"/>
                      <a:pt x="14001" y="26"/>
                      <a:pt x="13888" y="18"/>
                    </a:cubicBezTo>
                    <a:cubicBezTo>
                      <a:pt x="13879" y="18"/>
                      <a:pt x="13868" y="12"/>
                      <a:pt x="13859" y="10"/>
                    </a:cubicBezTo>
                    <a:cubicBezTo>
                      <a:pt x="13803" y="4"/>
                      <a:pt x="13748" y="0"/>
                      <a:pt x="13692" y="0"/>
                    </a:cubicBezTo>
                    <a:close/>
                  </a:path>
                </a:pathLst>
              </a:custGeom>
              <a:solidFill>
                <a:schemeClr val="accent5"/>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4" name="Google Shape;911;p11">
                <a:extLst>
                  <a:ext uri="{FF2B5EF4-FFF2-40B4-BE49-F238E27FC236}">
                    <a16:creationId xmlns:a16="http://schemas.microsoft.com/office/drawing/2014/main" id="{6F978D92-F9EA-D424-C6B8-0E5D6AAE6478}"/>
                  </a:ext>
                </a:extLst>
              </p:cNvPr>
              <p:cNvSpPr/>
              <p:nvPr/>
            </p:nvSpPr>
            <p:spPr>
              <a:xfrm>
                <a:off x="5393414" y="4080784"/>
                <a:ext cx="956474" cy="611658"/>
              </a:xfrm>
              <a:custGeom>
                <a:avLst/>
                <a:gdLst/>
                <a:ahLst/>
                <a:cxnLst/>
                <a:rect l="l" t="t" r="r" b="b"/>
                <a:pathLst>
                  <a:path w="7961" h="5091" extrusionOk="0">
                    <a:moveTo>
                      <a:pt x="141" y="1"/>
                    </a:moveTo>
                    <a:cubicBezTo>
                      <a:pt x="120" y="7"/>
                      <a:pt x="125" y="29"/>
                      <a:pt x="114" y="42"/>
                    </a:cubicBezTo>
                    <a:lnTo>
                      <a:pt x="114" y="56"/>
                    </a:lnTo>
                    <a:cubicBezTo>
                      <a:pt x="93" y="107"/>
                      <a:pt x="120" y="162"/>
                      <a:pt x="99" y="214"/>
                    </a:cubicBezTo>
                    <a:lnTo>
                      <a:pt x="99" y="276"/>
                    </a:lnTo>
                    <a:cubicBezTo>
                      <a:pt x="78" y="354"/>
                      <a:pt x="105" y="435"/>
                      <a:pt x="84" y="513"/>
                    </a:cubicBezTo>
                    <a:cubicBezTo>
                      <a:pt x="83" y="549"/>
                      <a:pt x="83" y="586"/>
                      <a:pt x="83" y="622"/>
                    </a:cubicBezTo>
                    <a:cubicBezTo>
                      <a:pt x="62" y="700"/>
                      <a:pt x="89" y="781"/>
                      <a:pt x="67" y="860"/>
                    </a:cubicBezTo>
                    <a:lnTo>
                      <a:pt x="67" y="954"/>
                    </a:lnTo>
                    <a:cubicBezTo>
                      <a:pt x="46" y="1022"/>
                      <a:pt x="74" y="1093"/>
                      <a:pt x="52" y="1160"/>
                    </a:cubicBezTo>
                    <a:lnTo>
                      <a:pt x="52" y="1255"/>
                    </a:lnTo>
                    <a:cubicBezTo>
                      <a:pt x="31" y="1322"/>
                      <a:pt x="60" y="1393"/>
                      <a:pt x="38" y="1461"/>
                    </a:cubicBezTo>
                    <a:lnTo>
                      <a:pt x="38" y="1538"/>
                    </a:lnTo>
                    <a:cubicBezTo>
                      <a:pt x="18" y="1601"/>
                      <a:pt x="45" y="1667"/>
                      <a:pt x="23" y="1729"/>
                    </a:cubicBezTo>
                    <a:lnTo>
                      <a:pt x="23" y="1823"/>
                    </a:lnTo>
                    <a:cubicBezTo>
                      <a:pt x="8" y="1853"/>
                      <a:pt x="18" y="1883"/>
                      <a:pt x="17" y="1915"/>
                    </a:cubicBezTo>
                    <a:cubicBezTo>
                      <a:pt x="11" y="2001"/>
                      <a:pt x="25" y="2086"/>
                      <a:pt x="8" y="2171"/>
                    </a:cubicBezTo>
                    <a:lnTo>
                      <a:pt x="8" y="2501"/>
                    </a:lnTo>
                    <a:cubicBezTo>
                      <a:pt x="9" y="2501"/>
                      <a:pt x="11" y="2502"/>
                      <a:pt x="12" y="2507"/>
                    </a:cubicBezTo>
                    <a:cubicBezTo>
                      <a:pt x="13" y="2511"/>
                      <a:pt x="12" y="2513"/>
                      <a:pt x="8" y="2518"/>
                    </a:cubicBezTo>
                    <a:cubicBezTo>
                      <a:pt x="1" y="2529"/>
                      <a:pt x="1" y="2541"/>
                      <a:pt x="8" y="2554"/>
                    </a:cubicBezTo>
                    <a:cubicBezTo>
                      <a:pt x="42" y="2578"/>
                      <a:pt x="84" y="2570"/>
                      <a:pt x="121" y="2583"/>
                    </a:cubicBezTo>
                    <a:cubicBezTo>
                      <a:pt x="401" y="2685"/>
                      <a:pt x="686" y="2765"/>
                      <a:pt x="969" y="2856"/>
                    </a:cubicBezTo>
                    <a:cubicBezTo>
                      <a:pt x="1350" y="2978"/>
                      <a:pt x="1723" y="3120"/>
                      <a:pt x="2111" y="3220"/>
                    </a:cubicBezTo>
                    <a:cubicBezTo>
                      <a:pt x="2605" y="3347"/>
                      <a:pt x="3091" y="3501"/>
                      <a:pt x="3584" y="3629"/>
                    </a:cubicBezTo>
                    <a:cubicBezTo>
                      <a:pt x="4274" y="3807"/>
                      <a:pt x="4953" y="4027"/>
                      <a:pt x="5616" y="4287"/>
                    </a:cubicBezTo>
                    <a:cubicBezTo>
                      <a:pt x="6267" y="4542"/>
                      <a:pt x="6920" y="4793"/>
                      <a:pt x="7589" y="4994"/>
                    </a:cubicBezTo>
                    <a:cubicBezTo>
                      <a:pt x="7697" y="5026"/>
                      <a:pt x="7800" y="5073"/>
                      <a:pt x="7912" y="5091"/>
                    </a:cubicBezTo>
                    <a:cubicBezTo>
                      <a:pt x="7929" y="5078"/>
                      <a:pt x="7927" y="5057"/>
                      <a:pt x="7927" y="5040"/>
                    </a:cubicBezTo>
                    <a:cubicBezTo>
                      <a:pt x="7938" y="4674"/>
                      <a:pt x="7945" y="4310"/>
                      <a:pt x="7956" y="3945"/>
                    </a:cubicBezTo>
                    <a:cubicBezTo>
                      <a:pt x="7960" y="3806"/>
                      <a:pt x="7950" y="3667"/>
                      <a:pt x="7945" y="3528"/>
                    </a:cubicBezTo>
                    <a:cubicBezTo>
                      <a:pt x="7941" y="3374"/>
                      <a:pt x="7938" y="3219"/>
                      <a:pt x="7925" y="3064"/>
                    </a:cubicBezTo>
                    <a:cubicBezTo>
                      <a:pt x="7916" y="2926"/>
                      <a:pt x="7902" y="2788"/>
                      <a:pt x="7887" y="2650"/>
                    </a:cubicBezTo>
                    <a:cubicBezTo>
                      <a:pt x="7871" y="2496"/>
                      <a:pt x="7848" y="2343"/>
                      <a:pt x="7881" y="2188"/>
                    </a:cubicBezTo>
                    <a:cubicBezTo>
                      <a:pt x="7864" y="2147"/>
                      <a:pt x="7827" y="2152"/>
                      <a:pt x="7788" y="2143"/>
                    </a:cubicBezTo>
                    <a:cubicBezTo>
                      <a:pt x="7629" y="2116"/>
                      <a:pt x="7473" y="2080"/>
                      <a:pt x="7320" y="2037"/>
                    </a:cubicBezTo>
                    <a:cubicBezTo>
                      <a:pt x="6745" y="1876"/>
                      <a:pt x="6176" y="1702"/>
                      <a:pt x="5601" y="1541"/>
                    </a:cubicBezTo>
                    <a:cubicBezTo>
                      <a:pt x="5003" y="1373"/>
                      <a:pt x="4404" y="1216"/>
                      <a:pt x="3812" y="1033"/>
                    </a:cubicBezTo>
                    <a:cubicBezTo>
                      <a:pt x="3776" y="1029"/>
                      <a:pt x="3740" y="1028"/>
                      <a:pt x="3705" y="1028"/>
                    </a:cubicBezTo>
                    <a:cubicBezTo>
                      <a:pt x="3574" y="1028"/>
                      <a:pt x="3442" y="1046"/>
                      <a:pt x="3310" y="1050"/>
                    </a:cubicBezTo>
                    <a:cubicBezTo>
                      <a:pt x="3207" y="1053"/>
                      <a:pt x="3104" y="1059"/>
                      <a:pt x="3001" y="1059"/>
                    </a:cubicBezTo>
                    <a:cubicBezTo>
                      <a:pt x="2898" y="1059"/>
                      <a:pt x="2795" y="1053"/>
                      <a:pt x="2692" y="1034"/>
                    </a:cubicBezTo>
                    <a:cubicBezTo>
                      <a:pt x="2495" y="996"/>
                      <a:pt x="2423" y="918"/>
                      <a:pt x="2396" y="722"/>
                    </a:cubicBezTo>
                    <a:cubicBezTo>
                      <a:pt x="2390" y="686"/>
                      <a:pt x="2394" y="648"/>
                      <a:pt x="2364" y="620"/>
                    </a:cubicBezTo>
                    <a:cubicBezTo>
                      <a:pt x="2317" y="587"/>
                      <a:pt x="2262" y="578"/>
                      <a:pt x="2209" y="565"/>
                    </a:cubicBezTo>
                    <a:cubicBezTo>
                      <a:pt x="1772" y="448"/>
                      <a:pt x="1335" y="345"/>
                      <a:pt x="899" y="228"/>
                    </a:cubicBezTo>
                    <a:cubicBezTo>
                      <a:pt x="741" y="188"/>
                      <a:pt x="585" y="146"/>
                      <a:pt x="431" y="91"/>
                    </a:cubicBezTo>
                    <a:cubicBezTo>
                      <a:pt x="336" y="58"/>
                      <a:pt x="245" y="4"/>
                      <a:pt x="141" y="1"/>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5" name="Google Shape;912;p11">
                <a:extLst>
                  <a:ext uri="{FF2B5EF4-FFF2-40B4-BE49-F238E27FC236}">
                    <a16:creationId xmlns:a16="http://schemas.microsoft.com/office/drawing/2014/main" id="{7578D006-D474-B170-218A-9F7624CD4FEE}"/>
                  </a:ext>
                </a:extLst>
              </p:cNvPr>
              <p:cNvSpPr/>
              <p:nvPr/>
            </p:nvSpPr>
            <p:spPr>
              <a:xfrm>
                <a:off x="5850807" y="2633998"/>
                <a:ext cx="1429485" cy="204006"/>
              </a:xfrm>
              <a:custGeom>
                <a:avLst/>
                <a:gdLst/>
                <a:ahLst/>
                <a:cxnLst/>
                <a:rect l="l" t="t" r="r" b="b"/>
                <a:pathLst>
                  <a:path w="11898" h="1698" extrusionOk="0">
                    <a:moveTo>
                      <a:pt x="2889" y="0"/>
                    </a:moveTo>
                    <a:cubicBezTo>
                      <a:pt x="2437" y="0"/>
                      <a:pt x="1986" y="17"/>
                      <a:pt x="1535" y="53"/>
                    </a:cubicBezTo>
                    <a:cubicBezTo>
                      <a:pt x="1236" y="76"/>
                      <a:pt x="939" y="98"/>
                      <a:pt x="639" y="113"/>
                    </a:cubicBezTo>
                    <a:cubicBezTo>
                      <a:pt x="538" y="118"/>
                      <a:pt x="437" y="133"/>
                      <a:pt x="335" y="133"/>
                    </a:cubicBezTo>
                    <a:cubicBezTo>
                      <a:pt x="287" y="133"/>
                      <a:pt x="239" y="130"/>
                      <a:pt x="191" y="121"/>
                    </a:cubicBezTo>
                    <a:cubicBezTo>
                      <a:pt x="177" y="118"/>
                      <a:pt x="162" y="116"/>
                      <a:pt x="147" y="116"/>
                    </a:cubicBezTo>
                    <a:cubicBezTo>
                      <a:pt x="120" y="116"/>
                      <a:pt x="93" y="122"/>
                      <a:pt x="70" y="140"/>
                    </a:cubicBezTo>
                    <a:cubicBezTo>
                      <a:pt x="68" y="152"/>
                      <a:pt x="68" y="163"/>
                      <a:pt x="67" y="175"/>
                    </a:cubicBezTo>
                    <a:cubicBezTo>
                      <a:pt x="50" y="199"/>
                      <a:pt x="72" y="231"/>
                      <a:pt x="52" y="254"/>
                    </a:cubicBezTo>
                    <a:cubicBezTo>
                      <a:pt x="51" y="275"/>
                      <a:pt x="51" y="296"/>
                      <a:pt x="51" y="317"/>
                    </a:cubicBezTo>
                    <a:cubicBezTo>
                      <a:pt x="31" y="373"/>
                      <a:pt x="58" y="433"/>
                      <a:pt x="36" y="491"/>
                    </a:cubicBezTo>
                    <a:lnTo>
                      <a:pt x="36" y="584"/>
                    </a:lnTo>
                    <a:cubicBezTo>
                      <a:pt x="14" y="668"/>
                      <a:pt x="45" y="755"/>
                      <a:pt x="22" y="838"/>
                    </a:cubicBezTo>
                    <a:lnTo>
                      <a:pt x="22" y="916"/>
                    </a:lnTo>
                    <a:cubicBezTo>
                      <a:pt x="8" y="943"/>
                      <a:pt x="17" y="971"/>
                      <a:pt x="14" y="1000"/>
                    </a:cubicBezTo>
                    <a:cubicBezTo>
                      <a:pt x="9" y="1083"/>
                      <a:pt x="24" y="1166"/>
                      <a:pt x="7" y="1248"/>
                    </a:cubicBezTo>
                    <a:lnTo>
                      <a:pt x="7" y="1374"/>
                    </a:lnTo>
                    <a:cubicBezTo>
                      <a:pt x="27" y="1435"/>
                      <a:pt x="0" y="1501"/>
                      <a:pt x="22" y="1564"/>
                    </a:cubicBezTo>
                    <a:lnTo>
                      <a:pt x="22" y="1579"/>
                    </a:lnTo>
                    <a:cubicBezTo>
                      <a:pt x="45" y="1606"/>
                      <a:pt x="9" y="1649"/>
                      <a:pt x="50" y="1668"/>
                    </a:cubicBezTo>
                    <a:cubicBezTo>
                      <a:pt x="174" y="1683"/>
                      <a:pt x="299" y="1698"/>
                      <a:pt x="423" y="1698"/>
                    </a:cubicBezTo>
                    <a:cubicBezTo>
                      <a:pt x="459" y="1698"/>
                      <a:pt x="494" y="1697"/>
                      <a:pt x="529" y="1694"/>
                    </a:cubicBezTo>
                    <a:cubicBezTo>
                      <a:pt x="714" y="1679"/>
                      <a:pt x="901" y="1679"/>
                      <a:pt x="1086" y="1672"/>
                    </a:cubicBezTo>
                    <a:cubicBezTo>
                      <a:pt x="1513" y="1657"/>
                      <a:pt x="1943" y="1639"/>
                      <a:pt x="2370" y="1638"/>
                    </a:cubicBezTo>
                    <a:cubicBezTo>
                      <a:pt x="2407" y="1638"/>
                      <a:pt x="2445" y="1638"/>
                      <a:pt x="2482" y="1638"/>
                    </a:cubicBezTo>
                    <a:cubicBezTo>
                      <a:pt x="2794" y="1638"/>
                      <a:pt x="3106" y="1645"/>
                      <a:pt x="3417" y="1650"/>
                    </a:cubicBezTo>
                    <a:cubicBezTo>
                      <a:pt x="3633" y="1654"/>
                      <a:pt x="3848" y="1656"/>
                      <a:pt x="4064" y="1656"/>
                    </a:cubicBezTo>
                    <a:cubicBezTo>
                      <a:pt x="4513" y="1656"/>
                      <a:pt x="4961" y="1647"/>
                      <a:pt x="5410" y="1624"/>
                    </a:cubicBezTo>
                    <a:cubicBezTo>
                      <a:pt x="5713" y="1608"/>
                      <a:pt x="6018" y="1595"/>
                      <a:pt x="6321" y="1570"/>
                    </a:cubicBezTo>
                    <a:cubicBezTo>
                      <a:pt x="6719" y="1539"/>
                      <a:pt x="7116" y="1506"/>
                      <a:pt x="7514" y="1483"/>
                    </a:cubicBezTo>
                    <a:cubicBezTo>
                      <a:pt x="7894" y="1460"/>
                      <a:pt x="8275" y="1461"/>
                      <a:pt x="8656" y="1449"/>
                    </a:cubicBezTo>
                    <a:cubicBezTo>
                      <a:pt x="8673" y="1449"/>
                      <a:pt x="8691" y="1448"/>
                      <a:pt x="8709" y="1448"/>
                    </a:cubicBezTo>
                    <a:cubicBezTo>
                      <a:pt x="8860" y="1448"/>
                      <a:pt x="9011" y="1467"/>
                      <a:pt x="9163" y="1467"/>
                    </a:cubicBezTo>
                    <a:cubicBezTo>
                      <a:pt x="9167" y="1467"/>
                      <a:pt x="9171" y="1467"/>
                      <a:pt x="9174" y="1466"/>
                    </a:cubicBezTo>
                    <a:cubicBezTo>
                      <a:pt x="9189" y="1466"/>
                      <a:pt x="9203" y="1466"/>
                      <a:pt x="9217" y="1466"/>
                    </a:cubicBezTo>
                    <a:cubicBezTo>
                      <a:pt x="9418" y="1466"/>
                      <a:pt x="9619" y="1473"/>
                      <a:pt x="9820" y="1476"/>
                    </a:cubicBezTo>
                    <a:cubicBezTo>
                      <a:pt x="10215" y="1482"/>
                      <a:pt x="10610" y="1513"/>
                      <a:pt x="11005" y="1513"/>
                    </a:cubicBezTo>
                    <a:cubicBezTo>
                      <a:pt x="11046" y="1513"/>
                      <a:pt x="11086" y="1512"/>
                      <a:pt x="11126" y="1512"/>
                    </a:cubicBezTo>
                    <a:cubicBezTo>
                      <a:pt x="11158" y="1512"/>
                      <a:pt x="11190" y="1512"/>
                      <a:pt x="11221" y="1516"/>
                    </a:cubicBezTo>
                    <a:cubicBezTo>
                      <a:pt x="11269" y="1522"/>
                      <a:pt x="11316" y="1525"/>
                      <a:pt x="11363" y="1525"/>
                    </a:cubicBezTo>
                    <a:cubicBezTo>
                      <a:pt x="11493" y="1525"/>
                      <a:pt x="11623" y="1507"/>
                      <a:pt x="11753" y="1507"/>
                    </a:cubicBezTo>
                    <a:cubicBezTo>
                      <a:pt x="11772" y="1507"/>
                      <a:pt x="11791" y="1508"/>
                      <a:pt x="11810" y="1509"/>
                    </a:cubicBezTo>
                    <a:cubicBezTo>
                      <a:pt x="11823" y="1509"/>
                      <a:pt x="11836" y="1503"/>
                      <a:pt x="11848" y="1496"/>
                    </a:cubicBezTo>
                    <a:cubicBezTo>
                      <a:pt x="11890" y="1457"/>
                      <a:pt x="11888" y="1407"/>
                      <a:pt x="11890" y="1358"/>
                    </a:cubicBezTo>
                    <a:cubicBezTo>
                      <a:pt x="11892" y="1257"/>
                      <a:pt x="11887" y="1158"/>
                      <a:pt x="11897" y="1059"/>
                    </a:cubicBezTo>
                    <a:cubicBezTo>
                      <a:pt x="11865" y="1039"/>
                      <a:pt x="11866" y="1008"/>
                      <a:pt x="11866" y="976"/>
                    </a:cubicBezTo>
                    <a:cubicBezTo>
                      <a:pt x="11871" y="818"/>
                      <a:pt x="11861" y="663"/>
                      <a:pt x="11838" y="507"/>
                    </a:cubicBezTo>
                    <a:cubicBezTo>
                      <a:pt x="11828" y="436"/>
                      <a:pt x="11810" y="362"/>
                      <a:pt x="11821" y="288"/>
                    </a:cubicBezTo>
                    <a:cubicBezTo>
                      <a:pt x="11799" y="262"/>
                      <a:pt x="11769" y="264"/>
                      <a:pt x="11739" y="259"/>
                    </a:cubicBezTo>
                    <a:cubicBezTo>
                      <a:pt x="11616" y="244"/>
                      <a:pt x="11492" y="241"/>
                      <a:pt x="11370" y="222"/>
                    </a:cubicBezTo>
                    <a:cubicBezTo>
                      <a:pt x="10760" y="129"/>
                      <a:pt x="10143" y="99"/>
                      <a:pt x="9526" y="72"/>
                    </a:cubicBezTo>
                    <a:cubicBezTo>
                      <a:pt x="9162" y="56"/>
                      <a:pt x="8797" y="45"/>
                      <a:pt x="8431" y="42"/>
                    </a:cubicBezTo>
                    <a:cubicBezTo>
                      <a:pt x="8053" y="37"/>
                      <a:pt x="7675" y="36"/>
                      <a:pt x="7297" y="36"/>
                    </a:cubicBezTo>
                    <a:cubicBezTo>
                      <a:pt x="6753" y="36"/>
                      <a:pt x="6208" y="39"/>
                      <a:pt x="5663" y="39"/>
                    </a:cubicBezTo>
                    <a:cubicBezTo>
                      <a:pt x="4948" y="39"/>
                      <a:pt x="4234" y="34"/>
                      <a:pt x="3519" y="11"/>
                    </a:cubicBezTo>
                    <a:cubicBezTo>
                      <a:pt x="3309" y="4"/>
                      <a:pt x="3099" y="0"/>
                      <a:pt x="2889" y="0"/>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6" name="Google Shape;913;p11">
                <a:extLst>
                  <a:ext uri="{FF2B5EF4-FFF2-40B4-BE49-F238E27FC236}">
                    <a16:creationId xmlns:a16="http://schemas.microsoft.com/office/drawing/2014/main" id="{8CA598AC-3687-7F84-5557-69EE0DE6B990}"/>
                  </a:ext>
                </a:extLst>
              </p:cNvPr>
              <p:cNvSpPr/>
              <p:nvPr/>
            </p:nvSpPr>
            <p:spPr>
              <a:xfrm>
                <a:off x="5663621" y="3829922"/>
                <a:ext cx="1840381" cy="381340"/>
              </a:xfrm>
              <a:custGeom>
                <a:avLst/>
                <a:gdLst/>
                <a:ahLst/>
                <a:cxnLst/>
                <a:rect l="l" t="t" r="r" b="b"/>
                <a:pathLst>
                  <a:path w="15318" h="3174" extrusionOk="0">
                    <a:moveTo>
                      <a:pt x="14857" y="1"/>
                    </a:moveTo>
                    <a:cubicBezTo>
                      <a:pt x="14835" y="22"/>
                      <a:pt x="14846" y="49"/>
                      <a:pt x="14842" y="75"/>
                    </a:cubicBezTo>
                    <a:cubicBezTo>
                      <a:pt x="14832" y="162"/>
                      <a:pt x="14857" y="248"/>
                      <a:pt x="14857" y="334"/>
                    </a:cubicBezTo>
                    <a:cubicBezTo>
                      <a:pt x="14857" y="458"/>
                      <a:pt x="14848" y="581"/>
                      <a:pt x="14846" y="703"/>
                    </a:cubicBezTo>
                    <a:cubicBezTo>
                      <a:pt x="14840" y="918"/>
                      <a:pt x="14816" y="1131"/>
                      <a:pt x="14765" y="1339"/>
                    </a:cubicBezTo>
                    <a:cubicBezTo>
                      <a:pt x="14726" y="1494"/>
                      <a:pt x="14634" y="1612"/>
                      <a:pt x="14508" y="1705"/>
                    </a:cubicBezTo>
                    <a:cubicBezTo>
                      <a:pt x="14388" y="1794"/>
                      <a:pt x="14246" y="1833"/>
                      <a:pt x="14103" y="1870"/>
                    </a:cubicBezTo>
                    <a:cubicBezTo>
                      <a:pt x="13982" y="1900"/>
                      <a:pt x="13862" y="1923"/>
                      <a:pt x="13740" y="1923"/>
                    </a:cubicBezTo>
                    <a:cubicBezTo>
                      <a:pt x="13665" y="1923"/>
                      <a:pt x="13591" y="1914"/>
                      <a:pt x="13515" y="1894"/>
                    </a:cubicBezTo>
                    <a:cubicBezTo>
                      <a:pt x="13350" y="1851"/>
                      <a:pt x="13185" y="1816"/>
                      <a:pt x="13019" y="1778"/>
                    </a:cubicBezTo>
                    <a:cubicBezTo>
                      <a:pt x="12915" y="1753"/>
                      <a:pt x="12810" y="1726"/>
                      <a:pt x="12703" y="1721"/>
                    </a:cubicBezTo>
                    <a:cubicBezTo>
                      <a:pt x="12638" y="1718"/>
                      <a:pt x="12574" y="1709"/>
                      <a:pt x="12509" y="1709"/>
                    </a:cubicBezTo>
                    <a:cubicBezTo>
                      <a:pt x="12478" y="1709"/>
                      <a:pt x="12446" y="1711"/>
                      <a:pt x="12415" y="1716"/>
                    </a:cubicBezTo>
                    <a:cubicBezTo>
                      <a:pt x="12349" y="1731"/>
                      <a:pt x="12280" y="1735"/>
                      <a:pt x="12214" y="1748"/>
                    </a:cubicBezTo>
                    <a:cubicBezTo>
                      <a:pt x="11985" y="1794"/>
                      <a:pt x="11768" y="1878"/>
                      <a:pt x="11546" y="1948"/>
                    </a:cubicBezTo>
                    <a:cubicBezTo>
                      <a:pt x="11326" y="2019"/>
                      <a:pt x="11103" y="2068"/>
                      <a:pt x="10871" y="2068"/>
                    </a:cubicBezTo>
                    <a:cubicBezTo>
                      <a:pt x="10855" y="2068"/>
                      <a:pt x="10838" y="2067"/>
                      <a:pt x="10822" y="2067"/>
                    </a:cubicBezTo>
                    <a:cubicBezTo>
                      <a:pt x="10771" y="2066"/>
                      <a:pt x="10720" y="2065"/>
                      <a:pt x="10669" y="2065"/>
                    </a:cubicBezTo>
                    <a:cubicBezTo>
                      <a:pt x="10634" y="2065"/>
                      <a:pt x="10599" y="2065"/>
                      <a:pt x="10563" y="2065"/>
                    </a:cubicBezTo>
                    <a:cubicBezTo>
                      <a:pt x="10458" y="2065"/>
                      <a:pt x="10352" y="2064"/>
                      <a:pt x="10247" y="2054"/>
                    </a:cubicBezTo>
                    <a:cubicBezTo>
                      <a:pt x="10079" y="2037"/>
                      <a:pt x="9909" y="2034"/>
                      <a:pt x="9739" y="2022"/>
                    </a:cubicBezTo>
                    <a:cubicBezTo>
                      <a:pt x="9594" y="2011"/>
                      <a:pt x="9446" y="2021"/>
                      <a:pt x="9299" y="2006"/>
                    </a:cubicBezTo>
                    <a:cubicBezTo>
                      <a:pt x="9267" y="2002"/>
                      <a:pt x="9235" y="2001"/>
                      <a:pt x="9203" y="2001"/>
                    </a:cubicBezTo>
                    <a:cubicBezTo>
                      <a:pt x="9092" y="2001"/>
                      <a:pt x="8980" y="2017"/>
                      <a:pt x="8868" y="2017"/>
                    </a:cubicBezTo>
                    <a:cubicBezTo>
                      <a:pt x="8789" y="2018"/>
                      <a:pt x="8712" y="2032"/>
                      <a:pt x="8634" y="2039"/>
                    </a:cubicBezTo>
                    <a:cubicBezTo>
                      <a:pt x="8494" y="2053"/>
                      <a:pt x="8355" y="2078"/>
                      <a:pt x="8215" y="2098"/>
                    </a:cubicBezTo>
                    <a:cubicBezTo>
                      <a:pt x="8095" y="2114"/>
                      <a:pt x="7973" y="2130"/>
                      <a:pt x="7852" y="2149"/>
                    </a:cubicBezTo>
                    <a:cubicBezTo>
                      <a:pt x="7714" y="2171"/>
                      <a:pt x="7578" y="2190"/>
                      <a:pt x="7439" y="2191"/>
                    </a:cubicBezTo>
                    <a:cubicBezTo>
                      <a:pt x="7423" y="2191"/>
                      <a:pt x="7406" y="2192"/>
                      <a:pt x="7390" y="2192"/>
                    </a:cubicBezTo>
                    <a:cubicBezTo>
                      <a:pt x="7323" y="2192"/>
                      <a:pt x="7256" y="2188"/>
                      <a:pt x="7189" y="2180"/>
                    </a:cubicBezTo>
                    <a:cubicBezTo>
                      <a:pt x="7115" y="2173"/>
                      <a:pt x="7043" y="2166"/>
                      <a:pt x="6970" y="2156"/>
                    </a:cubicBezTo>
                    <a:cubicBezTo>
                      <a:pt x="6824" y="2136"/>
                      <a:pt x="6679" y="2119"/>
                      <a:pt x="6533" y="2114"/>
                    </a:cubicBezTo>
                    <a:cubicBezTo>
                      <a:pt x="6469" y="2113"/>
                      <a:pt x="6404" y="2112"/>
                      <a:pt x="6340" y="2112"/>
                    </a:cubicBezTo>
                    <a:cubicBezTo>
                      <a:pt x="6117" y="2112"/>
                      <a:pt x="5894" y="2122"/>
                      <a:pt x="5670" y="2147"/>
                    </a:cubicBezTo>
                    <a:cubicBezTo>
                      <a:pt x="5574" y="2158"/>
                      <a:pt x="5480" y="2168"/>
                      <a:pt x="5384" y="2180"/>
                    </a:cubicBezTo>
                    <a:cubicBezTo>
                      <a:pt x="5253" y="2197"/>
                      <a:pt x="5120" y="2221"/>
                      <a:pt x="4990" y="2242"/>
                    </a:cubicBezTo>
                    <a:cubicBezTo>
                      <a:pt x="4868" y="2260"/>
                      <a:pt x="4748" y="2282"/>
                      <a:pt x="4628" y="2299"/>
                    </a:cubicBezTo>
                    <a:cubicBezTo>
                      <a:pt x="4521" y="2314"/>
                      <a:pt x="4414" y="2330"/>
                      <a:pt x="4308" y="2332"/>
                    </a:cubicBezTo>
                    <a:cubicBezTo>
                      <a:pt x="4259" y="2334"/>
                      <a:pt x="4210" y="2336"/>
                      <a:pt x="4161" y="2336"/>
                    </a:cubicBezTo>
                    <a:cubicBezTo>
                      <a:pt x="4098" y="2336"/>
                      <a:pt x="4035" y="2333"/>
                      <a:pt x="3971" y="2323"/>
                    </a:cubicBezTo>
                    <a:cubicBezTo>
                      <a:pt x="3851" y="2302"/>
                      <a:pt x="3735" y="2276"/>
                      <a:pt x="3626" y="2222"/>
                    </a:cubicBezTo>
                    <a:cubicBezTo>
                      <a:pt x="3496" y="2159"/>
                      <a:pt x="3370" y="2091"/>
                      <a:pt x="3239" y="2029"/>
                    </a:cubicBezTo>
                    <a:cubicBezTo>
                      <a:pt x="3098" y="1963"/>
                      <a:pt x="2952" y="1925"/>
                      <a:pt x="2793" y="1924"/>
                    </a:cubicBezTo>
                    <a:cubicBezTo>
                      <a:pt x="2624" y="1924"/>
                      <a:pt x="2465" y="1961"/>
                      <a:pt x="2309" y="2012"/>
                    </a:cubicBezTo>
                    <a:cubicBezTo>
                      <a:pt x="2136" y="2069"/>
                      <a:pt x="1968" y="2134"/>
                      <a:pt x="1796" y="2188"/>
                    </a:cubicBezTo>
                    <a:cubicBezTo>
                      <a:pt x="1577" y="2256"/>
                      <a:pt x="1356" y="2307"/>
                      <a:pt x="1124" y="2307"/>
                    </a:cubicBezTo>
                    <a:cubicBezTo>
                      <a:pt x="1116" y="2307"/>
                      <a:pt x="1109" y="2306"/>
                      <a:pt x="1102" y="2306"/>
                    </a:cubicBezTo>
                    <a:cubicBezTo>
                      <a:pt x="912" y="2302"/>
                      <a:pt x="764" y="2213"/>
                      <a:pt x="637" y="2089"/>
                    </a:cubicBezTo>
                    <a:cubicBezTo>
                      <a:pt x="504" y="1958"/>
                      <a:pt x="402" y="1801"/>
                      <a:pt x="316" y="1635"/>
                    </a:cubicBezTo>
                    <a:cubicBezTo>
                      <a:pt x="283" y="1570"/>
                      <a:pt x="244" y="1506"/>
                      <a:pt x="223" y="1435"/>
                    </a:cubicBezTo>
                    <a:cubicBezTo>
                      <a:pt x="232" y="1415"/>
                      <a:pt x="222" y="1401"/>
                      <a:pt x="207" y="1388"/>
                    </a:cubicBezTo>
                    <a:cubicBezTo>
                      <a:pt x="156" y="1300"/>
                      <a:pt x="137" y="1203"/>
                      <a:pt x="113" y="1107"/>
                    </a:cubicBezTo>
                    <a:cubicBezTo>
                      <a:pt x="106" y="1077"/>
                      <a:pt x="111" y="1037"/>
                      <a:pt x="68" y="1025"/>
                    </a:cubicBezTo>
                    <a:cubicBezTo>
                      <a:pt x="62" y="1034"/>
                      <a:pt x="60" y="1041"/>
                      <a:pt x="64" y="1051"/>
                    </a:cubicBezTo>
                    <a:cubicBezTo>
                      <a:pt x="60" y="1204"/>
                      <a:pt x="85" y="1357"/>
                      <a:pt x="69" y="1511"/>
                    </a:cubicBezTo>
                    <a:cubicBezTo>
                      <a:pt x="50" y="1514"/>
                      <a:pt x="29" y="1515"/>
                      <a:pt x="9" y="1516"/>
                    </a:cubicBezTo>
                    <a:cubicBezTo>
                      <a:pt x="0" y="1525"/>
                      <a:pt x="0" y="1531"/>
                      <a:pt x="9" y="1539"/>
                    </a:cubicBezTo>
                    <a:cubicBezTo>
                      <a:pt x="42" y="1560"/>
                      <a:pt x="58" y="1590"/>
                      <a:pt x="57" y="1630"/>
                    </a:cubicBezTo>
                    <a:cubicBezTo>
                      <a:pt x="53" y="1767"/>
                      <a:pt x="68" y="1902"/>
                      <a:pt x="72" y="2038"/>
                    </a:cubicBezTo>
                    <a:cubicBezTo>
                      <a:pt x="78" y="2249"/>
                      <a:pt x="118" y="2460"/>
                      <a:pt x="106" y="2671"/>
                    </a:cubicBezTo>
                    <a:cubicBezTo>
                      <a:pt x="105" y="2687"/>
                      <a:pt x="112" y="2702"/>
                      <a:pt x="117" y="2717"/>
                    </a:cubicBezTo>
                    <a:cubicBezTo>
                      <a:pt x="131" y="2744"/>
                      <a:pt x="125" y="2773"/>
                      <a:pt x="129" y="2802"/>
                    </a:cubicBezTo>
                    <a:cubicBezTo>
                      <a:pt x="152" y="2999"/>
                      <a:pt x="212" y="3097"/>
                      <a:pt x="423" y="3143"/>
                    </a:cubicBezTo>
                    <a:cubicBezTo>
                      <a:pt x="534" y="3167"/>
                      <a:pt x="645" y="3173"/>
                      <a:pt x="757" y="3173"/>
                    </a:cubicBezTo>
                    <a:cubicBezTo>
                      <a:pt x="856" y="3173"/>
                      <a:pt x="957" y="3168"/>
                      <a:pt x="1057" y="3165"/>
                    </a:cubicBezTo>
                    <a:cubicBezTo>
                      <a:pt x="1229" y="3159"/>
                      <a:pt x="1402" y="3142"/>
                      <a:pt x="1575" y="3140"/>
                    </a:cubicBezTo>
                    <a:cubicBezTo>
                      <a:pt x="1620" y="3151"/>
                      <a:pt x="1666" y="3158"/>
                      <a:pt x="1714" y="3161"/>
                    </a:cubicBezTo>
                    <a:cubicBezTo>
                      <a:pt x="2023" y="3144"/>
                      <a:pt x="2333" y="3124"/>
                      <a:pt x="2642" y="3108"/>
                    </a:cubicBezTo>
                    <a:cubicBezTo>
                      <a:pt x="2909" y="3093"/>
                      <a:pt x="3176" y="3080"/>
                      <a:pt x="3443" y="3070"/>
                    </a:cubicBezTo>
                    <a:cubicBezTo>
                      <a:pt x="3564" y="3065"/>
                      <a:pt x="3685" y="3062"/>
                      <a:pt x="3805" y="3054"/>
                    </a:cubicBezTo>
                    <a:cubicBezTo>
                      <a:pt x="4064" y="3035"/>
                      <a:pt x="4325" y="3025"/>
                      <a:pt x="4583" y="3010"/>
                    </a:cubicBezTo>
                    <a:cubicBezTo>
                      <a:pt x="4795" y="2998"/>
                      <a:pt x="5007" y="2985"/>
                      <a:pt x="5219" y="2972"/>
                    </a:cubicBezTo>
                    <a:cubicBezTo>
                      <a:pt x="5431" y="2958"/>
                      <a:pt x="5643" y="2945"/>
                      <a:pt x="5855" y="2931"/>
                    </a:cubicBezTo>
                    <a:cubicBezTo>
                      <a:pt x="6058" y="2919"/>
                      <a:pt x="6258" y="2907"/>
                      <a:pt x="6461" y="2893"/>
                    </a:cubicBezTo>
                    <a:cubicBezTo>
                      <a:pt x="6733" y="2875"/>
                      <a:pt x="7005" y="2857"/>
                      <a:pt x="7277" y="2837"/>
                    </a:cubicBezTo>
                    <a:cubicBezTo>
                      <a:pt x="7586" y="2814"/>
                      <a:pt x="7895" y="2791"/>
                      <a:pt x="8204" y="2766"/>
                    </a:cubicBezTo>
                    <a:cubicBezTo>
                      <a:pt x="8496" y="2742"/>
                      <a:pt x="8788" y="2717"/>
                      <a:pt x="9083" y="2696"/>
                    </a:cubicBezTo>
                    <a:cubicBezTo>
                      <a:pt x="9441" y="2669"/>
                      <a:pt x="9801" y="2645"/>
                      <a:pt x="10160" y="2626"/>
                    </a:cubicBezTo>
                    <a:cubicBezTo>
                      <a:pt x="10503" y="2605"/>
                      <a:pt x="10847" y="2599"/>
                      <a:pt x="11191" y="2585"/>
                    </a:cubicBezTo>
                    <a:cubicBezTo>
                      <a:pt x="11314" y="2580"/>
                      <a:pt x="11437" y="2578"/>
                      <a:pt x="11561" y="2578"/>
                    </a:cubicBezTo>
                    <a:cubicBezTo>
                      <a:pt x="11939" y="2578"/>
                      <a:pt x="12317" y="2596"/>
                      <a:pt x="12695" y="2602"/>
                    </a:cubicBezTo>
                    <a:cubicBezTo>
                      <a:pt x="12879" y="2605"/>
                      <a:pt x="13063" y="2607"/>
                      <a:pt x="13246" y="2616"/>
                    </a:cubicBezTo>
                    <a:cubicBezTo>
                      <a:pt x="13287" y="2617"/>
                      <a:pt x="13328" y="2619"/>
                      <a:pt x="13369" y="2619"/>
                    </a:cubicBezTo>
                    <a:cubicBezTo>
                      <a:pt x="13415" y="2619"/>
                      <a:pt x="13459" y="2616"/>
                      <a:pt x="13504" y="2605"/>
                    </a:cubicBezTo>
                    <a:cubicBezTo>
                      <a:pt x="13515" y="2605"/>
                      <a:pt x="13525" y="2604"/>
                      <a:pt x="13535" y="2604"/>
                    </a:cubicBezTo>
                    <a:cubicBezTo>
                      <a:pt x="13670" y="2606"/>
                      <a:pt x="13806" y="2607"/>
                      <a:pt x="13941" y="2607"/>
                    </a:cubicBezTo>
                    <a:cubicBezTo>
                      <a:pt x="14211" y="2607"/>
                      <a:pt x="14481" y="2602"/>
                      <a:pt x="14752" y="2588"/>
                    </a:cubicBezTo>
                    <a:cubicBezTo>
                      <a:pt x="14862" y="2582"/>
                      <a:pt x="14971" y="2568"/>
                      <a:pt x="15079" y="2547"/>
                    </a:cubicBezTo>
                    <a:cubicBezTo>
                      <a:pt x="15186" y="2525"/>
                      <a:pt x="15239" y="2458"/>
                      <a:pt x="15268" y="2361"/>
                    </a:cubicBezTo>
                    <a:cubicBezTo>
                      <a:pt x="15287" y="2302"/>
                      <a:pt x="15283" y="2241"/>
                      <a:pt x="15289" y="2181"/>
                    </a:cubicBezTo>
                    <a:cubicBezTo>
                      <a:pt x="15318" y="2137"/>
                      <a:pt x="15306" y="2090"/>
                      <a:pt x="15299" y="2044"/>
                    </a:cubicBezTo>
                    <a:cubicBezTo>
                      <a:pt x="15235" y="1710"/>
                      <a:pt x="15158" y="1377"/>
                      <a:pt x="15095" y="1042"/>
                    </a:cubicBezTo>
                    <a:cubicBezTo>
                      <a:pt x="15088" y="1008"/>
                      <a:pt x="15080" y="971"/>
                      <a:pt x="15064" y="938"/>
                    </a:cubicBezTo>
                    <a:cubicBezTo>
                      <a:pt x="15061" y="925"/>
                      <a:pt x="15057" y="912"/>
                      <a:pt x="15046" y="902"/>
                    </a:cubicBezTo>
                    <a:lnTo>
                      <a:pt x="15047" y="902"/>
                    </a:lnTo>
                    <a:cubicBezTo>
                      <a:pt x="15031" y="884"/>
                      <a:pt x="15050" y="855"/>
                      <a:pt x="15031" y="838"/>
                    </a:cubicBezTo>
                    <a:lnTo>
                      <a:pt x="15031" y="839"/>
                    </a:lnTo>
                    <a:cubicBezTo>
                      <a:pt x="15015" y="820"/>
                      <a:pt x="15033" y="793"/>
                      <a:pt x="15015" y="774"/>
                    </a:cubicBezTo>
                    <a:cubicBezTo>
                      <a:pt x="14997" y="750"/>
                      <a:pt x="15020" y="718"/>
                      <a:pt x="14998" y="695"/>
                    </a:cubicBezTo>
                    <a:lnTo>
                      <a:pt x="14998" y="695"/>
                    </a:lnTo>
                    <a:lnTo>
                      <a:pt x="14999" y="696"/>
                    </a:lnTo>
                    <a:cubicBezTo>
                      <a:pt x="14983" y="677"/>
                      <a:pt x="15002" y="649"/>
                      <a:pt x="14983" y="632"/>
                    </a:cubicBezTo>
                    <a:lnTo>
                      <a:pt x="14983" y="633"/>
                    </a:lnTo>
                    <a:cubicBezTo>
                      <a:pt x="14969" y="614"/>
                      <a:pt x="14986" y="587"/>
                      <a:pt x="14969" y="568"/>
                    </a:cubicBezTo>
                    <a:cubicBezTo>
                      <a:pt x="14965" y="564"/>
                      <a:pt x="14964" y="562"/>
                      <a:pt x="14966" y="557"/>
                    </a:cubicBezTo>
                    <a:cubicBezTo>
                      <a:pt x="14954" y="536"/>
                      <a:pt x="14971" y="509"/>
                      <a:pt x="14951" y="488"/>
                    </a:cubicBezTo>
                    <a:lnTo>
                      <a:pt x="14951" y="490"/>
                    </a:lnTo>
                    <a:cubicBezTo>
                      <a:pt x="14934" y="466"/>
                      <a:pt x="14958" y="433"/>
                      <a:pt x="14936" y="411"/>
                    </a:cubicBezTo>
                    <a:lnTo>
                      <a:pt x="14936" y="411"/>
                    </a:lnTo>
                    <a:lnTo>
                      <a:pt x="14937" y="412"/>
                    </a:lnTo>
                    <a:cubicBezTo>
                      <a:pt x="14920" y="388"/>
                      <a:pt x="14942" y="356"/>
                      <a:pt x="14921" y="333"/>
                    </a:cubicBezTo>
                    <a:lnTo>
                      <a:pt x="14921" y="333"/>
                    </a:lnTo>
                    <a:lnTo>
                      <a:pt x="14921" y="334"/>
                    </a:lnTo>
                    <a:cubicBezTo>
                      <a:pt x="14904" y="309"/>
                      <a:pt x="14924" y="279"/>
                      <a:pt x="14906" y="254"/>
                    </a:cubicBezTo>
                    <a:cubicBezTo>
                      <a:pt x="14903" y="250"/>
                      <a:pt x="14902" y="247"/>
                      <a:pt x="14905" y="242"/>
                    </a:cubicBezTo>
                    <a:cubicBezTo>
                      <a:pt x="14887" y="211"/>
                      <a:pt x="14910" y="173"/>
                      <a:pt x="14889" y="144"/>
                    </a:cubicBezTo>
                    <a:lnTo>
                      <a:pt x="14889" y="144"/>
                    </a:lnTo>
                    <a:lnTo>
                      <a:pt x="14889" y="145"/>
                    </a:lnTo>
                    <a:cubicBezTo>
                      <a:pt x="14877" y="129"/>
                      <a:pt x="14884" y="110"/>
                      <a:pt x="14879" y="93"/>
                    </a:cubicBezTo>
                    <a:cubicBezTo>
                      <a:pt x="14874" y="72"/>
                      <a:pt x="14866" y="52"/>
                      <a:pt x="14866" y="31"/>
                    </a:cubicBezTo>
                    <a:cubicBezTo>
                      <a:pt x="14866" y="20"/>
                      <a:pt x="14867" y="9"/>
                      <a:pt x="14857" y="1"/>
                    </a:cubicBezTo>
                    <a:close/>
                  </a:path>
                </a:pathLst>
              </a:custGeom>
              <a:solidFill>
                <a:srgbClr val="814742"/>
              </a:solidFill>
              <a:ln w="9525" cap="flat" cmpd="sng">
                <a:solidFill>
                  <a:srgbClr val="814742"/>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7" name="Google Shape;914;p11">
                <a:extLst>
                  <a:ext uri="{FF2B5EF4-FFF2-40B4-BE49-F238E27FC236}">
                    <a16:creationId xmlns:a16="http://schemas.microsoft.com/office/drawing/2014/main" id="{EE490C5D-CB00-4BC0-7520-764A7F9EBB93}"/>
                  </a:ext>
                </a:extLst>
              </p:cNvPr>
              <p:cNvSpPr/>
              <p:nvPr/>
            </p:nvSpPr>
            <p:spPr>
              <a:xfrm>
                <a:off x="6409962" y="2349855"/>
                <a:ext cx="1177661" cy="277295"/>
              </a:xfrm>
              <a:custGeom>
                <a:avLst/>
                <a:gdLst/>
                <a:ahLst/>
                <a:cxnLst/>
                <a:rect l="l" t="t" r="r" b="b"/>
                <a:pathLst>
                  <a:path w="9802" h="2308" extrusionOk="0">
                    <a:moveTo>
                      <a:pt x="9218" y="15"/>
                    </a:moveTo>
                    <a:cubicBezTo>
                      <a:pt x="9219" y="15"/>
                      <a:pt x="9227" y="25"/>
                      <a:pt x="9218" y="25"/>
                    </a:cubicBezTo>
                    <a:cubicBezTo>
                      <a:pt x="9216" y="25"/>
                      <a:pt x="9214" y="25"/>
                      <a:pt x="9211" y="25"/>
                    </a:cubicBezTo>
                    <a:cubicBezTo>
                      <a:pt x="9202" y="25"/>
                      <a:pt x="9193" y="24"/>
                      <a:pt x="9184" y="24"/>
                    </a:cubicBezTo>
                    <a:lnTo>
                      <a:pt x="9184" y="24"/>
                    </a:lnTo>
                    <a:cubicBezTo>
                      <a:pt x="9190" y="23"/>
                      <a:pt x="9197" y="21"/>
                      <a:pt x="9203" y="21"/>
                    </a:cubicBezTo>
                    <a:cubicBezTo>
                      <a:pt x="9207" y="21"/>
                      <a:pt x="9210" y="22"/>
                      <a:pt x="9213" y="23"/>
                    </a:cubicBezTo>
                    <a:cubicBezTo>
                      <a:pt x="9214" y="23"/>
                      <a:pt x="9215" y="23"/>
                      <a:pt x="9215" y="23"/>
                    </a:cubicBezTo>
                    <a:cubicBezTo>
                      <a:pt x="9218" y="23"/>
                      <a:pt x="9220" y="20"/>
                      <a:pt x="9218" y="17"/>
                    </a:cubicBezTo>
                    <a:cubicBezTo>
                      <a:pt x="9217" y="15"/>
                      <a:pt x="9217" y="15"/>
                      <a:pt x="9218" y="15"/>
                    </a:cubicBezTo>
                    <a:close/>
                    <a:moveTo>
                      <a:pt x="9214" y="0"/>
                    </a:moveTo>
                    <a:cubicBezTo>
                      <a:pt x="9189" y="0"/>
                      <a:pt x="9163" y="2"/>
                      <a:pt x="9137" y="4"/>
                    </a:cubicBezTo>
                    <a:cubicBezTo>
                      <a:pt x="9140" y="12"/>
                      <a:pt x="9144" y="18"/>
                      <a:pt x="9148" y="21"/>
                    </a:cubicBezTo>
                    <a:lnTo>
                      <a:pt x="9148" y="21"/>
                    </a:lnTo>
                    <a:cubicBezTo>
                      <a:pt x="9118" y="18"/>
                      <a:pt x="9088" y="14"/>
                      <a:pt x="9059" y="14"/>
                    </a:cubicBezTo>
                    <a:cubicBezTo>
                      <a:pt x="9052" y="14"/>
                      <a:pt x="9046" y="15"/>
                      <a:pt x="9040" y="15"/>
                    </a:cubicBezTo>
                    <a:cubicBezTo>
                      <a:pt x="8794" y="26"/>
                      <a:pt x="8547" y="37"/>
                      <a:pt x="8300" y="38"/>
                    </a:cubicBezTo>
                    <a:cubicBezTo>
                      <a:pt x="7885" y="41"/>
                      <a:pt x="7470" y="35"/>
                      <a:pt x="7055" y="48"/>
                    </a:cubicBezTo>
                    <a:cubicBezTo>
                      <a:pt x="6540" y="66"/>
                      <a:pt x="6025" y="57"/>
                      <a:pt x="5510" y="66"/>
                    </a:cubicBezTo>
                    <a:cubicBezTo>
                      <a:pt x="5217" y="70"/>
                      <a:pt x="4923" y="87"/>
                      <a:pt x="4630" y="87"/>
                    </a:cubicBezTo>
                    <a:cubicBezTo>
                      <a:pt x="4572" y="87"/>
                      <a:pt x="4513" y="87"/>
                      <a:pt x="4455" y="85"/>
                    </a:cubicBezTo>
                    <a:cubicBezTo>
                      <a:pt x="4445" y="85"/>
                      <a:pt x="4434" y="85"/>
                      <a:pt x="4423" y="86"/>
                    </a:cubicBezTo>
                    <a:cubicBezTo>
                      <a:pt x="4071" y="114"/>
                      <a:pt x="3716" y="109"/>
                      <a:pt x="3361" y="129"/>
                    </a:cubicBezTo>
                    <a:cubicBezTo>
                      <a:pt x="3125" y="141"/>
                      <a:pt x="2888" y="138"/>
                      <a:pt x="2652" y="141"/>
                    </a:cubicBezTo>
                    <a:cubicBezTo>
                      <a:pt x="2141" y="151"/>
                      <a:pt x="1629" y="159"/>
                      <a:pt x="1117" y="177"/>
                    </a:cubicBezTo>
                    <a:cubicBezTo>
                      <a:pt x="789" y="188"/>
                      <a:pt x="462" y="224"/>
                      <a:pt x="136" y="251"/>
                    </a:cubicBezTo>
                    <a:cubicBezTo>
                      <a:pt x="44" y="259"/>
                      <a:pt x="8" y="302"/>
                      <a:pt x="18" y="392"/>
                    </a:cubicBezTo>
                    <a:cubicBezTo>
                      <a:pt x="56" y="767"/>
                      <a:pt x="41" y="1142"/>
                      <a:pt x="46" y="1518"/>
                    </a:cubicBezTo>
                    <a:cubicBezTo>
                      <a:pt x="49" y="1731"/>
                      <a:pt x="40" y="1944"/>
                      <a:pt x="6" y="2155"/>
                    </a:cubicBezTo>
                    <a:cubicBezTo>
                      <a:pt x="2" y="2173"/>
                      <a:pt x="1" y="2191"/>
                      <a:pt x="1" y="2210"/>
                    </a:cubicBezTo>
                    <a:cubicBezTo>
                      <a:pt x="2" y="2269"/>
                      <a:pt x="29" y="2303"/>
                      <a:pt x="90" y="2307"/>
                    </a:cubicBezTo>
                    <a:cubicBezTo>
                      <a:pt x="112" y="2308"/>
                      <a:pt x="132" y="2308"/>
                      <a:pt x="154" y="2308"/>
                    </a:cubicBezTo>
                    <a:cubicBezTo>
                      <a:pt x="333" y="2292"/>
                      <a:pt x="510" y="2258"/>
                      <a:pt x="686" y="2220"/>
                    </a:cubicBezTo>
                    <a:cubicBezTo>
                      <a:pt x="963" y="2042"/>
                      <a:pt x="1265" y="1936"/>
                      <a:pt x="1594" y="1916"/>
                    </a:cubicBezTo>
                    <a:cubicBezTo>
                      <a:pt x="1902" y="1898"/>
                      <a:pt x="2212" y="1874"/>
                      <a:pt x="2517" y="1826"/>
                    </a:cubicBezTo>
                    <a:cubicBezTo>
                      <a:pt x="2693" y="1798"/>
                      <a:pt x="2869" y="1774"/>
                      <a:pt x="3046" y="1774"/>
                    </a:cubicBezTo>
                    <a:cubicBezTo>
                      <a:pt x="3162" y="1774"/>
                      <a:pt x="3277" y="1784"/>
                      <a:pt x="3394" y="1809"/>
                    </a:cubicBezTo>
                    <a:cubicBezTo>
                      <a:pt x="3475" y="1827"/>
                      <a:pt x="3556" y="1837"/>
                      <a:pt x="3636" y="1837"/>
                    </a:cubicBezTo>
                    <a:cubicBezTo>
                      <a:pt x="3762" y="1837"/>
                      <a:pt x="3887" y="1813"/>
                      <a:pt x="4010" y="1763"/>
                    </a:cubicBezTo>
                    <a:cubicBezTo>
                      <a:pt x="4158" y="1704"/>
                      <a:pt x="4308" y="1679"/>
                      <a:pt x="4458" y="1679"/>
                    </a:cubicBezTo>
                    <a:cubicBezTo>
                      <a:pt x="4587" y="1679"/>
                      <a:pt x="4716" y="1697"/>
                      <a:pt x="4846" y="1731"/>
                    </a:cubicBezTo>
                    <a:cubicBezTo>
                      <a:pt x="4990" y="1768"/>
                      <a:pt x="5125" y="1822"/>
                      <a:pt x="5269" y="1860"/>
                    </a:cubicBezTo>
                    <a:cubicBezTo>
                      <a:pt x="5351" y="1882"/>
                      <a:pt x="5433" y="1896"/>
                      <a:pt x="5516" y="1896"/>
                    </a:cubicBezTo>
                    <a:cubicBezTo>
                      <a:pt x="5578" y="1896"/>
                      <a:pt x="5640" y="1888"/>
                      <a:pt x="5702" y="1870"/>
                    </a:cubicBezTo>
                    <a:cubicBezTo>
                      <a:pt x="5871" y="1820"/>
                      <a:pt x="6019" y="1730"/>
                      <a:pt x="6166" y="1639"/>
                    </a:cubicBezTo>
                    <a:cubicBezTo>
                      <a:pt x="6358" y="1522"/>
                      <a:pt x="6551" y="1461"/>
                      <a:pt x="6745" y="1461"/>
                    </a:cubicBezTo>
                    <a:cubicBezTo>
                      <a:pt x="6917" y="1461"/>
                      <a:pt x="7090" y="1508"/>
                      <a:pt x="7265" y="1605"/>
                    </a:cubicBezTo>
                    <a:cubicBezTo>
                      <a:pt x="7383" y="1669"/>
                      <a:pt x="7503" y="1724"/>
                      <a:pt x="7626" y="1779"/>
                    </a:cubicBezTo>
                    <a:cubicBezTo>
                      <a:pt x="7735" y="1829"/>
                      <a:pt x="7841" y="1853"/>
                      <a:pt x="7947" y="1853"/>
                    </a:cubicBezTo>
                    <a:cubicBezTo>
                      <a:pt x="8079" y="1853"/>
                      <a:pt x="8208" y="1816"/>
                      <a:pt x="8337" y="1746"/>
                    </a:cubicBezTo>
                    <a:cubicBezTo>
                      <a:pt x="8430" y="1696"/>
                      <a:pt x="8517" y="1638"/>
                      <a:pt x="8609" y="1587"/>
                    </a:cubicBezTo>
                    <a:cubicBezTo>
                      <a:pt x="8712" y="1529"/>
                      <a:pt x="8819" y="1493"/>
                      <a:pt x="8928" y="1493"/>
                    </a:cubicBezTo>
                    <a:cubicBezTo>
                      <a:pt x="8995" y="1493"/>
                      <a:pt x="9062" y="1506"/>
                      <a:pt x="9131" y="1534"/>
                    </a:cubicBezTo>
                    <a:cubicBezTo>
                      <a:pt x="9164" y="1547"/>
                      <a:pt x="9200" y="1558"/>
                      <a:pt x="9234" y="1572"/>
                    </a:cubicBezTo>
                    <a:cubicBezTo>
                      <a:pt x="9289" y="1593"/>
                      <a:pt x="9336" y="1604"/>
                      <a:pt x="9378" y="1604"/>
                    </a:cubicBezTo>
                    <a:cubicBezTo>
                      <a:pt x="9463" y="1604"/>
                      <a:pt x="9527" y="1559"/>
                      <a:pt x="9594" y="1463"/>
                    </a:cubicBezTo>
                    <a:cubicBezTo>
                      <a:pt x="9725" y="1276"/>
                      <a:pt x="9778" y="1063"/>
                      <a:pt x="9791" y="840"/>
                    </a:cubicBezTo>
                    <a:cubicBezTo>
                      <a:pt x="9802" y="663"/>
                      <a:pt x="9767" y="491"/>
                      <a:pt x="9739" y="317"/>
                    </a:cubicBezTo>
                    <a:cubicBezTo>
                      <a:pt x="9702" y="227"/>
                      <a:pt x="9648" y="151"/>
                      <a:pt x="9578" y="86"/>
                    </a:cubicBezTo>
                    <a:cubicBezTo>
                      <a:pt x="9550" y="61"/>
                      <a:pt x="9518" y="43"/>
                      <a:pt x="9481" y="35"/>
                    </a:cubicBezTo>
                    <a:cubicBezTo>
                      <a:pt x="9393" y="15"/>
                      <a:pt x="9304" y="0"/>
                      <a:pt x="9214" y="0"/>
                    </a:cubicBezTo>
                    <a:close/>
                  </a:path>
                </a:pathLst>
              </a:custGeom>
              <a:solidFill>
                <a:srgbClr val="B76E48"/>
              </a:solidFill>
              <a:ln w="9525" cap="flat" cmpd="sng">
                <a:solidFill>
                  <a:srgbClr val="B76E48"/>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8" name="Google Shape;915;p11">
                <a:extLst>
                  <a:ext uri="{FF2B5EF4-FFF2-40B4-BE49-F238E27FC236}">
                    <a16:creationId xmlns:a16="http://schemas.microsoft.com/office/drawing/2014/main" id="{D4B9D34C-FEB2-0A40-7A8C-6457370819FF}"/>
                  </a:ext>
                </a:extLst>
              </p:cNvPr>
              <p:cNvSpPr/>
              <p:nvPr/>
            </p:nvSpPr>
            <p:spPr>
              <a:xfrm>
                <a:off x="5511998" y="2870203"/>
                <a:ext cx="2077307" cy="245937"/>
              </a:xfrm>
              <a:custGeom>
                <a:avLst/>
                <a:gdLst/>
                <a:ahLst/>
                <a:cxnLst/>
                <a:rect l="l" t="t" r="r" b="b"/>
                <a:pathLst>
                  <a:path w="17290" h="2047" extrusionOk="0">
                    <a:moveTo>
                      <a:pt x="352" y="0"/>
                    </a:moveTo>
                    <a:cubicBezTo>
                      <a:pt x="255" y="0"/>
                      <a:pt x="158" y="3"/>
                      <a:pt x="62" y="8"/>
                    </a:cubicBezTo>
                    <a:cubicBezTo>
                      <a:pt x="47" y="10"/>
                      <a:pt x="34" y="10"/>
                      <a:pt x="19" y="11"/>
                    </a:cubicBezTo>
                    <a:cubicBezTo>
                      <a:pt x="9" y="14"/>
                      <a:pt x="2" y="20"/>
                      <a:pt x="0" y="31"/>
                    </a:cubicBezTo>
                    <a:lnTo>
                      <a:pt x="0" y="35"/>
                    </a:lnTo>
                    <a:cubicBezTo>
                      <a:pt x="19" y="80"/>
                      <a:pt x="56" y="107"/>
                      <a:pt x="93" y="135"/>
                    </a:cubicBezTo>
                    <a:cubicBezTo>
                      <a:pt x="98" y="140"/>
                      <a:pt x="104" y="148"/>
                      <a:pt x="110" y="150"/>
                    </a:cubicBezTo>
                    <a:lnTo>
                      <a:pt x="109" y="149"/>
                    </a:lnTo>
                    <a:lnTo>
                      <a:pt x="109" y="149"/>
                    </a:lnTo>
                    <a:cubicBezTo>
                      <a:pt x="122" y="162"/>
                      <a:pt x="141" y="171"/>
                      <a:pt x="158" y="180"/>
                    </a:cubicBezTo>
                    <a:lnTo>
                      <a:pt x="157" y="180"/>
                    </a:lnTo>
                    <a:cubicBezTo>
                      <a:pt x="164" y="193"/>
                      <a:pt x="179" y="189"/>
                      <a:pt x="189" y="197"/>
                    </a:cubicBezTo>
                    <a:cubicBezTo>
                      <a:pt x="197" y="208"/>
                      <a:pt x="212" y="205"/>
                      <a:pt x="221" y="213"/>
                    </a:cubicBezTo>
                    <a:cubicBezTo>
                      <a:pt x="229" y="224"/>
                      <a:pt x="244" y="223"/>
                      <a:pt x="254" y="229"/>
                    </a:cubicBezTo>
                    <a:cubicBezTo>
                      <a:pt x="261" y="241"/>
                      <a:pt x="276" y="239"/>
                      <a:pt x="286" y="246"/>
                    </a:cubicBezTo>
                    <a:cubicBezTo>
                      <a:pt x="294" y="258"/>
                      <a:pt x="309" y="255"/>
                      <a:pt x="318" y="262"/>
                    </a:cubicBezTo>
                    <a:cubicBezTo>
                      <a:pt x="326" y="274"/>
                      <a:pt x="341" y="272"/>
                      <a:pt x="351" y="278"/>
                    </a:cubicBezTo>
                    <a:cubicBezTo>
                      <a:pt x="358" y="290"/>
                      <a:pt x="372" y="288"/>
                      <a:pt x="383" y="294"/>
                    </a:cubicBezTo>
                    <a:lnTo>
                      <a:pt x="381" y="294"/>
                    </a:lnTo>
                    <a:cubicBezTo>
                      <a:pt x="388" y="306"/>
                      <a:pt x="402" y="304"/>
                      <a:pt x="413" y="310"/>
                    </a:cubicBezTo>
                    <a:lnTo>
                      <a:pt x="413" y="310"/>
                    </a:lnTo>
                    <a:cubicBezTo>
                      <a:pt x="419" y="322"/>
                      <a:pt x="434" y="320"/>
                      <a:pt x="445" y="325"/>
                    </a:cubicBezTo>
                    <a:lnTo>
                      <a:pt x="445" y="324"/>
                    </a:lnTo>
                    <a:cubicBezTo>
                      <a:pt x="449" y="335"/>
                      <a:pt x="460" y="335"/>
                      <a:pt x="469" y="336"/>
                    </a:cubicBezTo>
                    <a:cubicBezTo>
                      <a:pt x="478" y="341"/>
                      <a:pt x="486" y="348"/>
                      <a:pt x="492" y="355"/>
                    </a:cubicBezTo>
                    <a:cubicBezTo>
                      <a:pt x="497" y="360"/>
                      <a:pt x="503" y="364"/>
                      <a:pt x="509" y="368"/>
                    </a:cubicBezTo>
                    <a:cubicBezTo>
                      <a:pt x="1183" y="688"/>
                      <a:pt x="1823" y="1072"/>
                      <a:pt x="2444" y="1485"/>
                    </a:cubicBezTo>
                    <a:cubicBezTo>
                      <a:pt x="2724" y="1670"/>
                      <a:pt x="3021" y="1831"/>
                      <a:pt x="3323" y="1977"/>
                    </a:cubicBezTo>
                    <a:cubicBezTo>
                      <a:pt x="3382" y="2005"/>
                      <a:pt x="3437" y="2047"/>
                      <a:pt x="3508" y="2047"/>
                    </a:cubicBezTo>
                    <a:cubicBezTo>
                      <a:pt x="3511" y="2047"/>
                      <a:pt x="3515" y="2047"/>
                      <a:pt x="3518" y="2047"/>
                    </a:cubicBezTo>
                    <a:cubicBezTo>
                      <a:pt x="3543" y="2015"/>
                      <a:pt x="3570" y="1986"/>
                      <a:pt x="3613" y="1983"/>
                    </a:cubicBezTo>
                    <a:cubicBezTo>
                      <a:pt x="3696" y="1977"/>
                      <a:pt x="3778" y="1966"/>
                      <a:pt x="3863" y="1966"/>
                    </a:cubicBezTo>
                    <a:cubicBezTo>
                      <a:pt x="3948" y="1966"/>
                      <a:pt x="4035" y="1956"/>
                      <a:pt x="4121" y="1947"/>
                    </a:cubicBezTo>
                    <a:cubicBezTo>
                      <a:pt x="4233" y="1934"/>
                      <a:pt x="4343" y="1918"/>
                      <a:pt x="4455" y="1905"/>
                    </a:cubicBezTo>
                    <a:cubicBezTo>
                      <a:pt x="4559" y="1894"/>
                      <a:pt x="4662" y="1882"/>
                      <a:pt x="4767" y="1870"/>
                    </a:cubicBezTo>
                    <a:cubicBezTo>
                      <a:pt x="4894" y="1856"/>
                      <a:pt x="5021" y="1842"/>
                      <a:pt x="5148" y="1826"/>
                    </a:cubicBezTo>
                    <a:cubicBezTo>
                      <a:pt x="5226" y="1815"/>
                      <a:pt x="5306" y="1819"/>
                      <a:pt x="5383" y="1807"/>
                    </a:cubicBezTo>
                    <a:cubicBezTo>
                      <a:pt x="5447" y="1797"/>
                      <a:pt x="5511" y="1796"/>
                      <a:pt x="5576" y="1796"/>
                    </a:cubicBezTo>
                    <a:cubicBezTo>
                      <a:pt x="5584" y="1796"/>
                      <a:pt x="5593" y="1796"/>
                      <a:pt x="5602" y="1796"/>
                    </a:cubicBezTo>
                    <a:cubicBezTo>
                      <a:pt x="5675" y="1796"/>
                      <a:pt x="5748" y="1795"/>
                      <a:pt x="5821" y="1780"/>
                    </a:cubicBezTo>
                    <a:cubicBezTo>
                      <a:pt x="5987" y="1779"/>
                      <a:pt x="6153" y="1779"/>
                      <a:pt x="6320" y="1779"/>
                    </a:cubicBezTo>
                    <a:cubicBezTo>
                      <a:pt x="6694" y="1779"/>
                      <a:pt x="7068" y="1781"/>
                      <a:pt x="7442" y="1781"/>
                    </a:cubicBezTo>
                    <a:cubicBezTo>
                      <a:pt x="7884" y="1781"/>
                      <a:pt x="8326" y="1778"/>
                      <a:pt x="8768" y="1764"/>
                    </a:cubicBezTo>
                    <a:cubicBezTo>
                      <a:pt x="8980" y="1757"/>
                      <a:pt x="9192" y="1764"/>
                      <a:pt x="9405" y="1751"/>
                    </a:cubicBezTo>
                    <a:cubicBezTo>
                      <a:pt x="9677" y="1735"/>
                      <a:pt x="9951" y="1751"/>
                      <a:pt x="10224" y="1733"/>
                    </a:cubicBezTo>
                    <a:cubicBezTo>
                      <a:pt x="10335" y="1726"/>
                      <a:pt x="10447" y="1732"/>
                      <a:pt x="10560" y="1721"/>
                    </a:cubicBezTo>
                    <a:cubicBezTo>
                      <a:pt x="10709" y="1706"/>
                      <a:pt x="10858" y="1710"/>
                      <a:pt x="11008" y="1705"/>
                    </a:cubicBezTo>
                    <a:cubicBezTo>
                      <a:pt x="11141" y="1698"/>
                      <a:pt x="11274" y="1682"/>
                      <a:pt x="11409" y="1682"/>
                    </a:cubicBezTo>
                    <a:cubicBezTo>
                      <a:pt x="11435" y="1682"/>
                      <a:pt x="11461" y="1683"/>
                      <a:pt x="11487" y="1684"/>
                    </a:cubicBezTo>
                    <a:cubicBezTo>
                      <a:pt x="11492" y="1684"/>
                      <a:pt x="11497" y="1684"/>
                      <a:pt x="11503" y="1683"/>
                    </a:cubicBezTo>
                    <a:cubicBezTo>
                      <a:pt x="11627" y="1652"/>
                      <a:pt x="11753" y="1670"/>
                      <a:pt x="11879" y="1657"/>
                    </a:cubicBezTo>
                    <a:cubicBezTo>
                      <a:pt x="11975" y="1648"/>
                      <a:pt x="12071" y="1634"/>
                      <a:pt x="12168" y="1634"/>
                    </a:cubicBezTo>
                    <a:cubicBezTo>
                      <a:pt x="12189" y="1634"/>
                      <a:pt x="12210" y="1634"/>
                      <a:pt x="12232" y="1636"/>
                    </a:cubicBezTo>
                    <a:cubicBezTo>
                      <a:pt x="12238" y="1636"/>
                      <a:pt x="12247" y="1635"/>
                      <a:pt x="12254" y="1633"/>
                    </a:cubicBezTo>
                    <a:cubicBezTo>
                      <a:pt x="12359" y="1609"/>
                      <a:pt x="12464" y="1616"/>
                      <a:pt x="12567" y="1608"/>
                    </a:cubicBezTo>
                    <a:cubicBezTo>
                      <a:pt x="12663" y="1598"/>
                      <a:pt x="12760" y="1589"/>
                      <a:pt x="12857" y="1583"/>
                    </a:cubicBezTo>
                    <a:cubicBezTo>
                      <a:pt x="12925" y="1579"/>
                      <a:pt x="12995" y="1582"/>
                      <a:pt x="13061" y="1568"/>
                    </a:cubicBezTo>
                    <a:cubicBezTo>
                      <a:pt x="13152" y="1549"/>
                      <a:pt x="13244" y="1554"/>
                      <a:pt x="13335" y="1544"/>
                    </a:cubicBezTo>
                    <a:cubicBezTo>
                      <a:pt x="13422" y="1534"/>
                      <a:pt x="13511" y="1527"/>
                      <a:pt x="13600" y="1519"/>
                    </a:cubicBezTo>
                    <a:cubicBezTo>
                      <a:pt x="13662" y="1516"/>
                      <a:pt x="13726" y="1517"/>
                      <a:pt x="13788" y="1505"/>
                    </a:cubicBezTo>
                    <a:cubicBezTo>
                      <a:pt x="13872" y="1487"/>
                      <a:pt x="13960" y="1487"/>
                      <a:pt x="14045" y="1479"/>
                    </a:cubicBezTo>
                    <a:cubicBezTo>
                      <a:pt x="14133" y="1471"/>
                      <a:pt x="14223" y="1465"/>
                      <a:pt x="14311" y="1457"/>
                    </a:cubicBezTo>
                    <a:cubicBezTo>
                      <a:pt x="14474" y="1437"/>
                      <a:pt x="14638" y="1428"/>
                      <a:pt x="14803" y="1417"/>
                    </a:cubicBezTo>
                    <a:cubicBezTo>
                      <a:pt x="14919" y="1410"/>
                      <a:pt x="15036" y="1395"/>
                      <a:pt x="15154" y="1395"/>
                    </a:cubicBezTo>
                    <a:cubicBezTo>
                      <a:pt x="15181" y="1395"/>
                      <a:pt x="15207" y="1396"/>
                      <a:pt x="15234" y="1397"/>
                    </a:cubicBezTo>
                    <a:cubicBezTo>
                      <a:pt x="15242" y="1397"/>
                      <a:pt x="15250" y="1397"/>
                      <a:pt x="15258" y="1395"/>
                    </a:cubicBezTo>
                    <a:cubicBezTo>
                      <a:pt x="15413" y="1373"/>
                      <a:pt x="15571" y="1373"/>
                      <a:pt x="15727" y="1368"/>
                    </a:cubicBezTo>
                    <a:cubicBezTo>
                      <a:pt x="15882" y="1365"/>
                      <a:pt x="16036" y="1349"/>
                      <a:pt x="16191" y="1346"/>
                    </a:cubicBezTo>
                    <a:cubicBezTo>
                      <a:pt x="16268" y="1345"/>
                      <a:pt x="16349" y="1342"/>
                      <a:pt x="16426" y="1331"/>
                    </a:cubicBezTo>
                    <a:cubicBezTo>
                      <a:pt x="16589" y="1304"/>
                      <a:pt x="16755" y="1308"/>
                      <a:pt x="16917" y="1287"/>
                    </a:cubicBezTo>
                    <a:cubicBezTo>
                      <a:pt x="17003" y="1277"/>
                      <a:pt x="17091" y="1268"/>
                      <a:pt x="17178" y="1268"/>
                    </a:cubicBezTo>
                    <a:cubicBezTo>
                      <a:pt x="17201" y="1268"/>
                      <a:pt x="17224" y="1269"/>
                      <a:pt x="17246" y="1270"/>
                    </a:cubicBezTo>
                    <a:cubicBezTo>
                      <a:pt x="17261" y="1270"/>
                      <a:pt x="17278" y="1270"/>
                      <a:pt x="17290" y="1257"/>
                    </a:cubicBezTo>
                    <a:cubicBezTo>
                      <a:pt x="17263" y="1244"/>
                      <a:pt x="17237" y="1231"/>
                      <a:pt x="17204" y="1226"/>
                    </a:cubicBezTo>
                    <a:cubicBezTo>
                      <a:pt x="16993" y="1152"/>
                      <a:pt x="16779" y="1080"/>
                      <a:pt x="16567" y="1006"/>
                    </a:cubicBezTo>
                    <a:cubicBezTo>
                      <a:pt x="16269" y="902"/>
                      <a:pt x="15974" y="785"/>
                      <a:pt x="15678" y="672"/>
                    </a:cubicBezTo>
                    <a:cubicBezTo>
                      <a:pt x="15660" y="665"/>
                      <a:pt x="15628" y="666"/>
                      <a:pt x="15630" y="632"/>
                    </a:cubicBezTo>
                    <a:cubicBezTo>
                      <a:pt x="15611" y="619"/>
                      <a:pt x="15592" y="614"/>
                      <a:pt x="15573" y="614"/>
                    </a:cubicBezTo>
                    <a:cubicBezTo>
                      <a:pt x="15535" y="614"/>
                      <a:pt x="15498" y="631"/>
                      <a:pt x="15463" y="637"/>
                    </a:cubicBezTo>
                    <a:cubicBezTo>
                      <a:pt x="14934" y="713"/>
                      <a:pt x="14400" y="730"/>
                      <a:pt x="13870" y="761"/>
                    </a:cubicBezTo>
                    <a:cubicBezTo>
                      <a:pt x="13563" y="778"/>
                      <a:pt x="13257" y="811"/>
                      <a:pt x="12953" y="850"/>
                    </a:cubicBezTo>
                    <a:cubicBezTo>
                      <a:pt x="12413" y="919"/>
                      <a:pt x="11879" y="1025"/>
                      <a:pt x="11343" y="1118"/>
                    </a:cubicBezTo>
                    <a:cubicBezTo>
                      <a:pt x="10914" y="1193"/>
                      <a:pt x="10483" y="1255"/>
                      <a:pt x="10048" y="1295"/>
                    </a:cubicBezTo>
                    <a:cubicBezTo>
                      <a:pt x="9746" y="1323"/>
                      <a:pt x="9442" y="1345"/>
                      <a:pt x="9138" y="1365"/>
                    </a:cubicBezTo>
                    <a:cubicBezTo>
                      <a:pt x="8866" y="1383"/>
                      <a:pt x="8593" y="1401"/>
                      <a:pt x="8321" y="1422"/>
                    </a:cubicBezTo>
                    <a:cubicBezTo>
                      <a:pt x="8031" y="1446"/>
                      <a:pt x="7740" y="1469"/>
                      <a:pt x="7450" y="1492"/>
                    </a:cubicBezTo>
                    <a:cubicBezTo>
                      <a:pt x="7050" y="1527"/>
                      <a:pt x="6651" y="1573"/>
                      <a:pt x="6252" y="1626"/>
                    </a:cubicBezTo>
                    <a:cubicBezTo>
                      <a:pt x="6187" y="1634"/>
                      <a:pt x="6122" y="1644"/>
                      <a:pt x="6056" y="1644"/>
                    </a:cubicBezTo>
                    <a:cubicBezTo>
                      <a:pt x="6028" y="1644"/>
                      <a:pt x="5999" y="1642"/>
                      <a:pt x="5970" y="1638"/>
                    </a:cubicBezTo>
                    <a:cubicBezTo>
                      <a:pt x="5637" y="1588"/>
                      <a:pt x="5321" y="1478"/>
                      <a:pt x="5010" y="1363"/>
                    </a:cubicBezTo>
                    <a:cubicBezTo>
                      <a:pt x="4462" y="1161"/>
                      <a:pt x="3926" y="930"/>
                      <a:pt x="3374" y="741"/>
                    </a:cubicBezTo>
                    <a:cubicBezTo>
                      <a:pt x="3263" y="702"/>
                      <a:pt x="3156" y="650"/>
                      <a:pt x="3061" y="576"/>
                    </a:cubicBezTo>
                    <a:cubicBezTo>
                      <a:pt x="2966" y="500"/>
                      <a:pt x="2914" y="407"/>
                      <a:pt x="2921" y="283"/>
                    </a:cubicBezTo>
                    <a:cubicBezTo>
                      <a:pt x="2924" y="238"/>
                      <a:pt x="2935" y="187"/>
                      <a:pt x="2898" y="148"/>
                    </a:cubicBezTo>
                    <a:cubicBezTo>
                      <a:pt x="2878" y="145"/>
                      <a:pt x="2857" y="144"/>
                      <a:pt x="2836" y="144"/>
                    </a:cubicBezTo>
                    <a:cubicBezTo>
                      <a:pt x="2809" y="144"/>
                      <a:pt x="2782" y="145"/>
                      <a:pt x="2754" y="145"/>
                    </a:cubicBezTo>
                    <a:cubicBezTo>
                      <a:pt x="2727" y="145"/>
                      <a:pt x="2700" y="144"/>
                      <a:pt x="2673" y="138"/>
                    </a:cubicBezTo>
                    <a:cubicBezTo>
                      <a:pt x="2665" y="140"/>
                      <a:pt x="2657" y="141"/>
                      <a:pt x="2649" y="141"/>
                    </a:cubicBezTo>
                    <a:cubicBezTo>
                      <a:pt x="2638" y="141"/>
                      <a:pt x="2626" y="139"/>
                      <a:pt x="2615" y="136"/>
                    </a:cubicBezTo>
                    <a:cubicBezTo>
                      <a:pt x="2586" y="129"/>
                      <a:pt x="2556" y="127"/>
                      <a:pt x="2527" y="127"/>
                    </a:cubicBezTo>
                    <a:cubicBezTo>
                      <a:pt x="2494" y="127"/>
                      <a:pt x="2461" y="129"/>
                      <a:pt x="2428" y="129"/>
                    </a:cubicBezTo>
                    <a:cubicBezTo>
                      <a:pt x="2400" y="129"/>
                      <a:pt x="2371" y="128"/>
                      <a:pt x="2343" y="122"/>
                    </a:cubicBezTo>
                    <a:cubicBezTo>
                      <a:pt x="2334" y="123"/>
                      <a:pt x="2326" y="124"/>
                      <a:pt x="2317" y="124"/>
                    </a:cubicBezTo>
                    <a:cubicBezTo>
                      <a:pt x="2306" y="124"/>
                      <a:pt x="2295" y="123"/>
                      <a:pt x="2283" y="119"/>
                    </a:cubicBezTo>
                    <a:cubicBezTo>
                      <a:pt x="2256" y="113"/>
                      <a:pt x="2228" y="111"/>
                      <a:pt x="2200" y="111"/>
                    </a:cubicBezTo>
                    <a:cubicBezTo>
                      <a:pt x="2169" y="111"/>
                      <a:pt x="2138" y="113"/>
                      <a:pt x="2108" y="113"/>
                    </a:cubicBezTo>
                    <a:cubicBezTo>
                      <a:pt x="2081" y="113"/>
                      <a:pt x="2054" y="112"/>
                      <a:pt x="2028" y="105"/>
                    </a:cubicBezTo>
                    <a:cubicBezTo>
                      <a:pt x="2019" y="107"/>
                      <a:pt x="2011" y="108"/>
                      <a:pt x="2003" y="108"/>
                    </a:cubicBezTo>
                    <a:cubicBezTo>
                      <a:pt x="1991" y="108"/>
                      <a:pt x="1980" y="106"/>
                      <a:pt x="1968" y="103"/>
                    </a:cubicBezTo>
                    <a:cubicBezTo>
                      <a:pt x="1942" y="97"/>
                      <a:pt x="1916" y="95"/>
                      <a:pt x="1890" y="95"/>
                    </a:cubicBezTo>
                    <a:cubicBezTo>
                      <a:pt x="1865" y="95"/>
                      <a:pt x="1840" y="96"/>
                      <a:pt x="1816" y="96"/>
                    </a:cubicBezTo>
                    <a:cubicBezTo>
                      <a:pt x="1791" y="96"/>
                      <a:pt x="1767" y="95"/>
                      <a:pt x="1743" y="89"/>
                    </a:cubicBezTo>
                    <a:cubicBezTo>
                      <a:pt x="1737" y="92"/>
                      <a:pt x="1730" y="93"/>
                      <a:pt x="1724" y="93"/>
                    </a:cubicBezTo>
                    <a:cubicBezTo>
                      <a:pt x="1716" y="93"/>
                      <a:pt x="1709" y="91"/>
                      <a:pt x="1701" y="88"/>
                    </a:cubicBezTo>
                    <a:cubicBezTo>
                      <a:pt x="1678" y="81"/>
                      <a:pt x="1655" y="79"/>
                      <a:pt x="1632" y="79"/>
                    </a:cubicBezTo>
                    <a:cubicBezTo>
                      <a:pt x="1608" y="79"/>
                      <a:pt x="1583" y="81"/>
                      <a:pt x="1558" y="81"/>
                    </a:cubicBezTo>
                    <a:cubicBezTo>
                      <a:pt x="1536" y="81"/>
                      <a:pt x="1514" y="80"/>
                      <a:pt x="1492" y="73"/>
                    </a:cubicBezTo>
                    <a:cubicBezTo>
                      <a:pt x="1486" y="75"/>
                      <a:pt x="1481" y="75"/>
                      <a:pt x="1475" y="75"/>
                    </a:cubicBezTo>
                    <a:cubicBezTo>
                      <a:pt x="1466" y="75"/>
                      <a:pt x="1457" y="74"/>
                      <a:pt x="1448" y="71"/>
                    </a:cubicBezTo>
                    <a:cubicBezTo>
                      <a:pt x="1429" y="64"/>
                      <a:pt x="1410" y="63"/>
                      <a:pt x="1391" y="63"/>
                    </a:cubicBezTo>
                    <a:cubicBezTo>
                      <a:pt x="1373" y="63"/>
                      <a:pt x="1356" y="64"/>
                      <a:pt x="1338" y="64"/>
                    </a:cubicBezTo>
                    <a:cubicBezTo>
                      <a:pt x="1320" y="64"/>
                      <a:pt x="1303" y="63"/>
                      <a:pt x="1286" y="57"/>
                    </a:cubicBezTo>
                    <a:cubicBezTo>
                      <a:pt x="1278" y="57"/>
                      <a:pt x="1269" y="56"/>
                      <a:pt x="1259" y="56"/>
                    </a:cubicBezTo>
                    <a:cubicBezTo>
                      <a:pt x="1242" y="49"/>
                      <a:pt x="1224" y="47"/>
                      <a:pt x="1206" y="47"/>
                    </a:cubicBezTo>
                    <a:cubicBezTo>
                      <a:pt x="1187" y="47"/>
                      <a:pt x="1167" y="50"/>
                      <a:pt x="1148" y="50"/>
                    </a:cubicBezTo>
                    <a:cubicBezTo>
                      <a:pt x="1131" y="50"/>
                      <a:pt x="1114" y="48"/>
                      <a:pt x="1097" y="42"/>
                    </a:cubicBezTo>
                    <a:cubicBezTo>
                      <a:pt x="1090" y="42"/>
                      <a:pt x="1080" y="41"/>
                      <a:pt x="1070" y="41"/>
                    </a:cubicBezTo>
                    <a:cubicBezTo>
                      <a:pt x="1052" y="34"/>
                      <a:pt x="1034" y="33"/>
                      <a:pt x="1016" y="33"/>
                    </a:cubicBezTo>
                    <a:cubicBezTo>
                      <a:pt x="997" y="33"/>
                      <a:pt x="979" y="34"/>
                      <a:pt x="960" y="34"/>
                    </a:cubicBezTo>
                    <a:cubicBezTo>
                      <a:pt x="943" y="34"/>
                      <a:pt x="925" y="33"/>
                      <a:pt x="907" y="27"/>
                    </a:cubicBezTo>
                    <a:cubicBezTo>
                      <a:pt x="899" y="27"/>
                      <a:pt x="890" y="26"/>
                      <a:pt x="881" y="26"/>
                    </a:cubicBezTo>
                    <a:cubicBezTo>
                      <a:pt x="857" y="18"/>
                      <a:pt x="832" y="16"/>
                      <a:pt x="807" y="16"/>
                    </a:cubicBezTo>
                    <a:cubicBezTo>
                      <a:pt x="780" y="16"/>
                      <a:pt x="753" y="19"/>
                      <a:pt x="725" y="19"/>
                    </a:cubicBezTo>
                    <a:cubicBezTo>
                      <a:pt x="702" y="19"/>
                      <a:pt x="679" y="17"/>
                      <a:pt x="656" y="11"/>
                    </a:cubicBezTo>
                    <a:cubicBezTo>
                      <a:pt x="647" y="11"/>
                      <a:pt x="639" y="10"/>
                      <a:pt x="629" y="10"/>
                    </a:cubicBezTo>
                    <a:cubicBezTo>
                      <a:pt x="537" y="3"/>
                      <a:pt x="445" y="0"/>
                      <a:pt x="352" y="0"/>
                    </a:cubicBezTo>
                    <a:close/>
                  </a:path>
                </a:pathLst>
              </a:custGeom>
              <a:solidFill>
                <a:schemeClr val="accent6"/>
              </a:solidFill>
              <a:ln w="9525" cap="flat" cmpd="sng">
                <a:solidFill>
                  <a:srgbClr val="5C6DB0"/>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9" name="Google Shape;916;p11">
                <a:extLst>
                  <a:ext uri="{FF2B5EF4-FFF2-40B4-BE49-F238E27FC236}">
                    <a16:creationId xmlns:a16="http://schemas.microsoft.com/office/drawing/2014/main" id="{9AFA4F1D-2440-AC3B-1E9F-B19C318CA70A}"/>
                  </a:ext>
                </a:extLst>
              </p:cNvPr>
              <p:cNvSpPr/>
              <p:nvPr/>
            </p:nvSpPr>
            <p:spPr>
              <a:xfrm>
                <a:off x="5520408" y="3211895"/>
                <a:ext cx="571049" cy="528278"/>
              </a:xfrm>
              <a:custGeom>
                <a:avLst/>
                <a:gdLst/>
                <a:ahLst/>
                <a:cxnLst/>
                <a:rect l="l" t="t" r="r" b="b"/>
                <a:pathLst>
                  <a:path w="4753" h="4397" extrusionOk="0">
                    <a:moveTo>
                      <a:pt x="9" y="1"/>
                    </a:moveTo>
                    <a:cubicBezTo>
                      <a:pt x="1" y="6"/>
                      <a:pt x="0" y="14"/>
                      <a:pt x="4" y="22"/>
                    </a:cubicBezTo>
                    <a:cubicBezTo>
                      <a:pt x="6" y="28"/>
                      <a:pt x="6" y="32"/>
                      <a:pt x="6" y="37"/>
                    </a:cubicBezTo>
                    <a:cubicBezTo>
                      <a:pt x="22" y="55"/>
                      <a:pt x="3" y="82"/>
                      <a:pt x="20" y="100"/>
                    </a:cubicBezTo>
                    <a:lnTo>
                      <a:pt x="20" y="115"/>
                    </a:lnTo>
                    <a:cubicBezTo>
                      <a:pt x="34" y="129"/>
                      <a:pt x="22" y="151"/>
                      <a:pt x="35" y="164"/>
                    </a:cubicBezTo>
                    <a:lnTo>
                      <a:pt x="35" y="179"/>
                    </a:lnTo>
                    <a:cubicBezTo>
                      <a:pt x="52" y="196"/>
                      <a:pt x="34" y="223"/>
                      <a:pt x="51" y="242"/>
                    </a:cubicBezTo>
                    <a:lnTo>
                      <a:pt x="51" y="256"/>
                    </a:lnTo>
                    <a:cubicBezTo>
                      <a:pt x="65" y="270"/>
                      <a:pt x="52" y="292"/>
                      <a:pt x="66" y="305"/>
                    </a:cubicBezTo>
                    <a:lnTo>
                      <a:pt x="66" y="320"/>
                    </a:lnTo>
                    <a:cubicBezTo>
                      <a:pt x="83" y="338"/>
                      <a:pt x="65" y="365"/>
                      <a:pt x="82" y="384"/>
                    </a:cubicBezTo>
                    <a:lnTo>
                      <a:pt x="82" y="399"/>
                    </a:lnTo>
                    <a:cubicBezTo>
                      <a:pt x="100" y="417"/>
                      <a:pt x="81" y="444"/>
                      <a:pt x="99" y="463"/>
                    </a:cubicBezTo>
                    <a:lnTo>
                      <a:pt x="99" y="478"/>
                    </a:lnTo>
                    <a:cubicBezTo>
                      <a:pt x="115" y="497"/>
                      <a:pt x="95" y="524"/>
                      <a:pt x="114" y="543"/>
                    </a:cubicBezTo>
                    <a:lnTo>
                      <a:pt x="114" y="557"/>
                    </a:lnTo>
                    <a:cubicBezTo>
                      <a:pt x="130" y="575"/>
                      <a:pt x="111" y="602"/>
                      <a:pt x="128" y="621"/>
                    </a:cubicBezTo>
                    <a:lnTo>
                      <a:pt x="128" y="636"/>
                    </a:lnTo>
                    <a:cubicBezTo>
                      <a:pt x="147" y="660"/>
                      <a:pt x="125" y="691"/>
                      <a:pt x="143" y="716"/>
                    </a:cubicBezTo>
                    <a:lnTo>
                      <a:pt x="143" y="746"/>
                    </a:lnTo>
                    <a:cubicBezTo>
                      <a:pt x="160" y="771"/>
                      <a:pt x="141" y="802"/>
                      <a:pt x="158" y="826"/>
                    </a:cubicBezTo>
                    <a:lnTo>
                      <a:pt x="158" y="857"/>
                    </a:lnTo>
                    <a:cubicBezTo>
                      <a:pt x="175" y="881"/>
                      <a:pt x="155" y="912"/>
                      <a:pt x="173" y="936"/>
                    </a:cubicBezTo>
                    <a:lnTo>
                      <a:pt x="173" y="951"/>
                    </a:lnTo>
                    <a:cubicBezTo>
                      <a:pt x="195" y="984"/>
                      <a:pt x="169" y="1026"/>
                      <a:pt x="189" y="1062"/>
                    </a:cubicBezTo>
                    <a:lnTo>
                      <a:pt x="189" y="1077"/>
                    </a:lnTo>
                    <a:cubicBezTo>
                      <a:pt x="211" y="1110"/>
                      <a:pt x="185" y="1152"/>
                      <a:pt x="205" y="1187"/>
                    </a:cubicBezTo>
                    <a:lnTo>
                      <a:pt x="205" y="1202"/>
                    </a:lnTo>
                    <a:cubicBezTo>
                      <a:pt x="225" y="1235"/>
                      <a:pt x="200" y="1278"/>
                      <a:pt x="219" y="1312"/>
                    </a:cubicBezTo>
                    <a:lnTo>
                      <a:pt x="219" y="1343"/>
                    </a:lnTo>
                    <a:cubicBezTo>
                      <a:pt x="241" y="1390"/>
                      <a:pt x="216" y="1440"/>
                      <a:pt x="235" y="1487"/>
                    </a:cubicBezTo>
                    <a:lnTo>
                      <a:pt x="235" y="1501"/>
                    </a:lnTo>
                    <a:cubicBezTo>
                      <a:pt x="256" y="1547"/>
                      <a:pt x="230" y="1598"/>
                      <a:pt x="251" y="1644"/>
                    </a:cubicBezTo>
                    <a:lnTo>
                      <a:pt x="251" y="1675"/>
                    </a:lnTo>
                    <a:cubicBezTo>
                      <a:pt x="273" y="1726"/>
                      <a:pt x="245" y="1783"/>
                      <a:pt x="267" y="1834"/>
                    </a:cubicBezTo>
                    <a:lnTo>
                      <a:pt x="267" y="1849"/>
                    </a:lnTo>
                    <a:cubicBezTo>
                      <a:pt x="289" y="1899"/>
                      <a:pt x="261" y="1956"/>
                      <a:pt x="283" y="2007"/>
                    </a:cubicBezTo>
                    <a:lnTo>
                      <a:pt x="283" y="2022"/>
                    </a:lnTo>
                    <a:cubicBezTo>
                      <a:pt x="305" y="2067"/>
                      <a:pt x="279" y="2119"/>
                      <a:pt x="299" y="2164"/>
                    </a:cubicBezTo>
                    <a:lnTo>
                      <a:pt x="299" y="2179"/>
                    </a:lnTo>
                    <a:cubicBezTo>
                      <a:pt x="321" y="2213"/>
                      <a:pt x="295" y="2255"/>
                      <a:pt x="315" y="2290"/>
                    </a:cubicBezTo>
                    <a:lnTo>
                      <a:pt x="315" y="2304"/>
                    </a:lnTo>
                    <a:cubicBezTo>
                      <a:pt x="337" y="2345"/>
                      <a:pt x="310" y="2390"/>
                      <a:pt x="331" y="2431"/>
                    </a:cubicBezTo>
                    <a:lnTo>
                      <a:pt x="331" y="2463"/>
                    </a:lnTo>
                    <a:cubicBezTo>
                      <a:pt x="343" y="2519"/>
                      <a:pt x="345" y="2577"/>
                      <a:pt x="331" y="2633"/>
                    </a:cubicBezTo>
                    <a:cubicBezTo>
                      <a:pt x="325" y="2635"/>
                      <a:pt x="320" y="2636"/>
                      <a:pt x="314" y="2637"/>
                    </a:cubicBezTo>
                    <a:cubicBezTo>
                      <a:pt x="310" y="2646"/>
                      <a:pt x="310" y="2654"/>
                      <a:pt x="315" y="2662"/>
                    </a:cubicBezTo>
                    <a:cubicBezTo>
                      <a:pt x="337" y="2689"/>
                      <a:pt x="353" y="2719"/>
                      <a:pt x="354" y="2755"/>
                    </a:cubicBezTo>
                    <a:cubicBezTo>
                      <a:pt x="356" y="2816"/>
                      <a:pt x="391" y="2847"/>
                      <a:pt x="448" y="2864"/>
                    </a:cubicBezTo>
                    <a:cubicBezTo>
                      <a:pt x="563" y="2901"/>
                      <a:pt x="674" y="2946"/>
                      <a:pt x="788" y="2991"/>
                    </a:cubicBezTo>
                    <a:cubicBezTo>
                      <a:pt x="1349" y="3210"/>
                      <a:pt x="1912" y="3430"/>
                      <a:pt x="2478" y="3646"/>
                    </a:cubicBezTo>
                    <a:cubicBezTo>
                      <a:pt x="3150" y="3903"/>
                      <a:pt x="3831" y="4135"/>
                      <a:pt x="4509" y="4379"/>
                    </a:cubicBezTo>
                    <a:cubicBezTo>
                      <a:pt x="4539" y="4390"/>
                      <a:pt x="4561" y="4396"/>
                      <a:pt x="4578" y="4396"/>
                    </a:cubicBezTo>
                    <a:cubicBezTo>
                      <a:pt x="4611" y="4396"/>
                      <a:pt x="4625" y="4372"/>
                      <a:pt x="4641" y="4309"/>
                    </a:cubicBezTo>
                    <a:cubicBezTo>
                      <a:pt x="4687" y="4125"/>
                      <a:pt x="4700" y="3936"/>
                      <a:pt x="4716" y="3747"/>
                    </a:cubicBezTo>
                    <a:cubicBezTo>
                      <a:pt x="4745" y="3407"/>
                      <a:pt x="4753" y="3064"/>
                      <a:pt x="4752" y="2724"/>
                    </a:cubicBezTo>
                    <a:cubicBezTo>
                      <a:pt x="4751" y="2351"/>
                      <a:pt x="4689" y="1991"/>
                      <a:pt x="4551" y="1645"/>
                    </a:cubicBezTo>
                    <a:cubicBezTo>
                      <a:pt x="4531" y="1596"/>
                      <a:pt x="4501" y="1564"/>
                      <a:pt x="4450" y="1544"/>
                    </a:cubicBezTo>
                    <a:cubicBezTo>
                      <a:pt x="4190" y="1445"/>
                      <a:pt x="3923" y="1363"/>
                      <a:pt x="3669" y="1246"/>
                    </a:cubicBezTo>
                    <a:cubicBezTo>
                      <a:pt x="3636" y="1231"/>
                      <a:pt x="3598" y="1229"/>
                      <a:pt x="3562" y="1220"/>
                    </a:cubicBezTo>
                    <a:cubicBezTo>
                      <a:pt x="3494" y="1220"/>
                      <a:pt x="3425" y="1219"/>
                      <a:pt x="3368" y="1172"/>
                    </a:cubicBezTo>
                    <a:cubicBezTo>
                      <a:pt x="3363" y="1156"/>
                      <a:pt x="3350" y="1148"/>
                      <a:pt x="3346" y="1145"/>
                    </a:cubicBezTo>
                    <a:cubicBezTo>
                      <a:pt x="3178" y="1069"/>
                      <a:pt x="3020" y="977"/>
                      <a:pt x="2842" y="928"/>
                    </a:cubicBezTo>
                    <a:cubicBezTo>
                      <a:pt x="2824" y="923"/>
                      <a:pt x="2806" y="918"/>
                      <a:pt x="2789" y="912"/>
                    </a:cubicBezTo>
                    <a:cubicBezTo>
                      <a:pt x="2783" y="909"/>
                      <a:pt x="2775" y="907"/>
                      <a:pt x="2769" y="905"/>
                    </a:cubicBezTo>
                    <a:cubicBezTo>
                      <a:pt x="2736" y="896"/>
                      <a:pt x="2705" y="885"/>
                      <a:pt x="2676" y="870"/>
                    </a:cubicBezTo>
                    <a:cubicBezTo>
                      <a:pt x="2428" y="790"/>
                      <a:pt x="2181" y="711"/>
                      <a:pt x="1934" y="628"/>
                    </a:cubicBezTo>
                    <a:cubicBezTo>
                      <a:pt x="1424" y="459"/>
                      <a:pt x="922" y="265"/>
                      <a:pt x="413" y="88"/>
                    </a:cubicBezTo>
                    <a:cubicBezTo>
                      <a:pt x="283" y="43"/>
                      <a:pt x="149" y="3"/>
                      <a:pt x="9" y="1"/>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0" name="Google Shape;917;p11">
                <a:extLst>
                  <a:ext uri="{FF2B5EF4-FFF2-40B4-BE49-F238E27FC236}">
                    <a16:creationId xmlns:a16="http://schemas.microsoft.com/office/drawing/2014/main" id="{62959402-6AC4-28FD-C112-371D35FB8173}"/>
                  </a:ext>
                </a:extLst>
              </p:cNvPr>
              <p:cNvSpPr/>
              <p:nvPr/>
            </p:nvSpPr>
            <p:spPr>
              <a:xfrm>
                <a:off x="6185170" y="3329638"/>
                <a:ext cx="1526923" cy="458954"/>
              </a:xfrm>
              <a:custGeom>
                <a:avLst/>
                <a:gdLst/>
                <a:ahLst/>
                <a:cxnLst/>
                <a:rect l="l" t="t" r="r" b="b"/>
                <a:pathLst>
                  <a:path w="12709" h="3820" extrusionOk="0">
                    <a:moveTo>
                      <a:pt x="12468" y="1"/>
                    </a:moveTo>
                    <a:cubicBezTo>
                      <a:pt x="12412" y="95"/>
                      <a:pt x="12396" y="199"/>
                      <a:pt x="12412" y="304"/>
                    </a:cubicBezTo>
                    <a:cubicBezTo>
                      <a:pt x="12423" y="373"/>
                      <a:pt x="12423" y="438"/>
                      <a:pt x="12412" y="507"/>
                    </a:cubicBezTo>
                    <a:cubicBezTo>
                      <a:pt x="12382" y="704"/>
                      <a:pt x="12321" y="893"/>
                      <a:pt x="12229" y="1071"/>
                    </a:cubicBezTo>
                    <a:cubicBezTo>
                      <a:pt x="12123" y="1276"/>
                      <a:pt x="11962" y="1389"/>
                      <a:pt x="11729" y="1389"/>
                    </a:cubicBezTo>
                    <a:cubicBezTo>
                      <a:pt x="11721" y="1389"/>
                      <a:pt x="11712" y="1389"/>
                      <a:pt x="11704" y="1389"/>
                    </a:cubicBezTo>
                    <a:cubicBezTo>
                      <a:pt x="11626" y="1387"/>
                      <a:pt x="11547" y="1378"/>
                      <a:pt x="11470" y="1377"/>
                    </a:cubicBezTo>
                    <a:cubicBezTo>
                      <a:pt x="11380" y="1376"/>
                      <a:pt x="11290" y="1373"/>
                      <a:pt x="11200" y="1373"/>
                    </a:cubicBezTo>
                    <a:cubicBezTo>
                      <a:pt x="11114" y="1373"/>
                      <a:pt x="11028" y="1376"/>
                      <a:pt x="10942" y="1387"/>
                    </a:cubicBezTo>
                    <a:cubicBezTo>
                      <a:pt x="10776" y="1409"/>
                      <a:pt x="10622" y="1454"/>
                      <a:pt x="10472" y="1529"/>
                    </a:cubicBezTo>
                    <a:cubicBezTo>
                      <a:pt x="10353" y="1591"/>
                      <a:pt x="10240" y="1663"/>
                      <a:pt x="10129" y="1738"/>
                    </a:cubicBezTo>
                    <a:cubicBezTo>
                      <a:pt x="10043" y="1797"/>
                      <a:pt x="9956" y="1849"/>
                      <a:pt x="9863" y="1890"/>
                    </a:cubicBezTo>
                    <a:cubicBezTo>
                      <a:pt x="9786" y="1926"/>
                      <a:pt x="9707" y="1955"/>
                      <a:pt x="9621" y="1958"/>
                    </a:cubicBezTo>
                    <a:cubicBezTo>
                      <a:pt x="9577" y="1960"/>
                      <a:pt x="9533" y="1961"/>
                      <a:pt x="9490" y="1961"/>
                    </a:cubicBezTo>
                    <a:cubicBezTo>
                      <a:pt x="9395" y="1961"/>
                      <a:pt x="9301" y="1956"/>
                      <a:pt x="9206" y="1942"/>
                    </a:cubicBezTo>
                    <a:cubicBezTo>
                      <a:pt x="9078" y="1922"/>
                      <a:pt x="8949" y="1911"/>
                      <a:pt x="8820" y="1911"/>
                    </a:cubicBezTo>
                    <a:cubicBezTo>
                      <a:pt x="8795" y="1911"/>
                      <a:pt x="8770" y="1911"/>
                      <a:pt x="8746" y="1912"/>
                    </a:cubicBezTo>
                    <a:cubicBezTo>
                      <a:pt x="8635" y="1915"/>
                      <a:pt x="8527" y="1937"/>
                      <a:pt x="8428" y="1986"/>
                    </a:cubicBezTo>
                    <a:cubicBezTo>
                      <a:pt x="8307" y="2046"/>
                      <a:pt x="8187" y="2106"/>
                      <a:pt x="8067" y="2165"/>
                    </a:cubicBezTo>
                    <a:cubicBezTo>
                      <a:pt x="7968" y="2213"/>
                      <a:pt x="7865" y="2242"/>
                      <a:pt x="7755" y="2242"/>
                    </a:cubicBezTo>
                    <a:cubicBezTo>
                      <a:pt x="7751" y="2242"/>
                      <a:pt x="7747" y="2242"/>
                      <a:pt x="7743" y="2242"/>
                    </a:cubicBezTo>
                    <a:cubicBezTo>
                      <a:pt x="7701" y="2241"/>
                      <a:pt x="7659" y="2232"/>
                      <a:pt x="7619" y="2229"/>
                    </a:cubicBezTo>
                    <a:cubicBezTo>
                      <a:pt x="7476" y="2220"/>
                      <a:pt x="7339" y="2188"/>
                      <a:pt x="7199" y="2174"/>
                    </a:cubicBezTo>
                    <a:cubicBezTo>
                      <a:pt x="7153" y="2169"/>
                      <a:pt x="7107" y="2167"/>
                      <a:pt x="7061" y="2167"/>
                    </a:cubicBezTo>
                    <a:cubicBezTo>
                      <a:pt x="6980" y="2167"/>
                      <a:pt x="6899" y="2174"/>
                      <a:pt x="6817" y="2188"/>
                    </a:cubicBezTo>
                    <a:cubicBezTo>
                      <a:pt x="6664" y="2215"/>
                      <a:pt x="6522" y="2274"/>
                      <a:pt x="6384" y="2344"/>
                    </a:cubicBezTo>
                    <a:cubicBezTo>
                      <a:pt x="6256" y="2410"/>
                      <a:pt x="6123" y="2469"/>
                      <a:pt x="5985" y="2509"/>
                    </a:cubicBezTo>
                    <a:cubicBezTo>
                      <a:pt x="5886" y="2538"/>
                      <a:pt x="5786" y="2553"/>
                      <a:pt x="5686" y="2553"/>
                    </a:cubicBezTo>
                    <a:cubicBezTo>
                      <a:pt x="5618" y="2553"/>
                      <a:pt x="5550" y="2546"/>
                      <a:pt x="5481" y="2532"/>
                    </a:cubicBezTo>
                    <a:cubicBezTo>
                      <a:pt x="5285" y="2493"/>
                      <a:pt x="5103" y="2412"/>
                      <a:pt x="4923" y="2329"/>
                    </a:cubicBezTo>
                    <a:cubicBezTo>
                      <a:pt x="4725" y="2238"/>
                      <a:pt x="4525" y="2151"/>
                      <a:pt x="4308" y="2120"/>
                    </a:cubicBezTo>
                    <a:cubicBezTo>
                      <a:pt x="4262" y="2113"/>
                      <a:pt x="4215" y="2110"/>
                      <a:pt x="4169" y="2110"/>
                    </a:cubicBezTo>
                    <a:cubicBezTo>
                      <a:pt x="4118" y="2110"/>
                      <a:pt x="4068" y="2114"/>
                      <a:pt x="4018" y="2122"/>
                    </a:cubicBezTo>
                    <a:cubicBezTo>
                      <a:pt x="3846" y="2151"/>
                      <a:pt x="3695" y="2229"/>
                      <a:pt x="3551" y="2322"/>
                    </a:cubicBezTo>
                    <a:cubicBezTo>
                      <a:pt x="3344" y="2457"/>
                      <a:pt x="3159" y="2618"/>
                      <a:pt x="2963" y="2768"/>
                    </a:cubicBezTo>
                    <a:cubicBezTo>
                      <a:pt x="2838" y="2864"/>
                      <a:pt x="2703" y="2945"/>
                      <a:pt x="2552" y="2996"/>
                    </a:cubicBezTo>
                    <a:cubicBezTo>
                      <a:pt x="2396" y="3049"/>
                      <a:pt x="2230" y="3055"/>
                      <a:pt x="2067" y="3077"/>
                    </a:cubicBezTo>
                    <a:cubicBezTo>
                      <a:pt x="1969" y="3090"/>
                      <a:pt x="1869" y="3097"/>
                      <a:pt x="1772" y="3114"/>
                    </a:cubicBezTo>
                    <a:cubicBezTo>
                      <a:pt x="1576" y="3151"/>
                      <a:pt x="1396" y="3227"/>
                      <a:pt x="1218" y="3312"/>
                    </a:cubicBezTo>
                    <a:cubicBezTo>
                      <a:pt x="1074" y="3381"/>
                      <a:pt x="925" y="3442"/>
                      <a:pt x="774" y="3494"/>
                    </a:cubicBezTo>
                    <a:cubicBezTo>
                      <a:pt x="614" y="3549"/>
                      <a:pt x="453" y="3604"/>
                      <a:pt x="292" y="3661"/>
                    </a:cubicBezTo>
                    <a:cubicBezTo>
                      <a:pt x="197" y="3695"/>
                      <a:pt x="105" y="3733"/>
                      <a:pt x="23" y="3791"/>
                    </a:cubicBezTo>
                    <a:cubicBezTo>
                      <a:pt x="13" y="3797"/>
                      <a:pt x="1" y="3805"/>
                      <a:pt x="16" y="3820"/>
                    </a:cubicBezTo>
                    <a:cubicBezTo>
                      <a:pt x="84" y="3820"/>
                      <a:pt x="151" y="3803"/>
                      <a:pt x="221" y="3788"/>
                    </a:cubicBezTo>
                    <a:cubicBezTo>
                      <a:pt x="384" y="3766"/>
                      <a:pt x="546" y="3740"/>
                      <a:pt x="709" y="3717"/>
                    </a:cubicBezTo>
                    <a:cubicBezTo>
                      <a:pt x="855" y="3697"/>
                      <a:pt x="1000" y="3683"/>
                      <a:pt x="1146" y="3665"/>
                    </a:cubicBezTo>
                    <a:cubicBezTo>
                      <a:pt x="1348" y="3643"/>
                      <a:pt x="1548" y="3623"/>
                      <a:pt x="1749" y="3607"/>
                    </a:cubicBezTo>
                    <a:cubicBezTo>
                      <a:pt x="1885" y="3594"/>
                      <a:pt x="2020" y="3583"/>
                      <a:pt x="2157" y="3572"/>
                    </a:cubicBezTo>
                    <a:cubicBezTo>
                      <a:pt x="2318" y="3557"/>
                      <a:pt x="2480" y="3540"/>
                      <a:pt x="2642" y="3527"/>
                    </a:cubicBezTo>
                    <a:cubicBezTo>
                      <a:pt x="2785" y="3516"/>
                      <a:pt x="2929" y="3504"/>
                      <a:pt x="3073" y="3492"/>
                    </a:cubicBezTo>
                    <a:cubicBezTo>
                      <a:pt x="3230" y="3479"/>
                      <a:pt x="3386" y="3464"/>
                      <a:pt x="3542" y="3449"/>
                    </a:cubicBezTo>
                    <a:cubicBezTo>
                      <a:pt x="3670" y="3438"/>
                      <a:pt x="3798" y="3427"/>
                      <a:pt x="3926" y="3414"/>
                    </a:cubicBezTo>
                    <a:cubicBezTo>
                      <a:pt x="4110" y="3395"/>
                      <a:pt x="4292" y="3374"/>
                      <a:pt x="4473" y="3356"/>
                    </a:cubicBezTo>
                    <a:cubicBezTo>
                      <a:pt x="4637" y="3340"/>
                      <a:pt x="4801" y="3324"/>
                      <a:pt x="4966" y="3305"/>
                    </a:cubicBezTo>
                    <a:cubicBezTo>
                      <a:pt x="5161" y="3282"/>
                      <a:pt x="5356" y="3257"/>
                      <a:pt x="5550" y="3231"/>
                    </a:cubicBezTo>
                    <a:cubicBezTo>
                      <a:pt x="5762" y="3203"/>
                      <a:pt x="5975" y="3172"/>
                      <a:pt x="6188" y="3143"/>
                    </a:cubicBezTo>
                    <a:cubicBezTo>
                      <a:pt x="6328" y="3124"/>
                      <a:pt x="6467" y="3096"/>
                      <a:pt x="6608" y="3086"/>
                    </a:cubicBezTo>
                    <a:cubicBezTo>
                      <a:pt x="6774" y="3065"/>
                      <a:pt x="6941" y="3051"/>
                      <a:pt x="7106" y="3023"/>
                    </a:cubicBezTo>
                    <a:cubicBezTo>
                      <a:pt x="7723" y="2914"/>
                      <a:pt x="8342" y="2807"/>
                      <a:pt x="8961" y="2698"/>
                    </a:cubicBezTo>
                    <a:cubicBezTo>
                      <a:pt x="9282" y="2641"/>
                      <a:pt x="9604" y="2592"/>
                      <a:pt x="9923" y="2528"/>
                    </a:cubicBezTo>
                    <a:cubicBezTo>
                      <a:pt x="9944" y="2517"/>
                      <a:pt x="9966" y="2516"/>
                      <a:pt x="9986" y="2504"/>
                    </a:cubicBezTo>
                    <a:lnTo>
                      <a:pt x="9989" y="2501"/>
                    </a:lnTo>
                    <a:lnTo>
                      <a:pt x="9993" y="2504"/>
                    </a:lnTo>
                    <a:cubicBezTo>
                      <a:pt x="10002" y="2499"/>
                      <a:pt x="10012" y="2498"/>
                      <a:pt x="10021" y="2498"/>
                    </a:cubicBezTo>
                    <a:cubicBezTo>
                      <a:pt x="10029" y="2498"/>
                      <a:pt x="10036" y="2499"/>
                      <a:pt x="10044" y="2499"/>
                    </a:cubicBezTo>
                    <a:cubicBezTo>
                      <a:pt x="10056" y="2499"/>
                      <a:pt x="10068" y="2497"/>
                      <a:pt x="10079" y="2489"/>
                    </a:cubicBezTo>
                    <a:cubicBezTo>
                      <a:pt x="10088" y="2483"/>
                      <a:pt x="10098" y="2482"/>
                      <a:pt x="10109" y="2482"/>
                    </a:cubicBezTo>
                    <a:cubicBezTo>
                      <a:pt x="10119" y="2482"/>
                      <a:pt x="10129" y="2483"/>
                      <a:pt x="10140" y="2483"/>
                    </a:cubicBezTo>
                    <a:cubicBezTo>
                      <a:pt x="10152" y="2483"/>
                      <a:pt x="10164" y="2481"/>
                      <a:pt x="10175" y="2473"/>
                    </a:cubicBezTo>
                    <a:lnTo>
                      <a:pt x="10172" y="2473"/>
                    </a:lnTo>
                    <a:cubicBezTo>
                      <a:pt x="10181" y="2467"/>
                      <a:pt x="10191" y="2466"/>
                      <a:pt x="10201" y="2466"/>
                    </a:cubicBezTo>
                    <a:cubicBezTo>
                      <a:pt x="10208" y="2466"/>
                      <a:pt x="10216" y="2467"/>
                      <a:pt x="10223" y="2467"/>
                    </a:cubicBezTo>
                    <a:cubicBezTo>
                      <a:pt x="10234" y="2467"/>
                      <a:pt x="10244" y="2465"/>
                      <a:pt x="10253" y="2458"/>
                    </a:cubicBezTo>
                    <a:lnTo>
                      <a:pt x="10259" y="2455"/>
                    </a:lnTo>
                    <a:lnTo>
                      <a:pt x="10264" y="2457"/>
                    </a:lnTo>
                    <a:cubicBezTo>
                      <a:pt x="10273" y="2451"/>
                      <a:pt x="10283" y="2450"/>
                      <a:pt x="10294" y="2450"/>
                    </a:cubicBezTo>
                    <a:cubicBezTo>
                      <a:pt x="10301" y="2450"/>
                      <a:pt x="10308" y="2451"/>
                      <a:pt x="10315" y="2451"/>
                    </a:cubicBezTo>
                    <a:cubicBezTo>
                      <a:pt x="10327" y="2451"/>
                      <a:pt x="10339" y="2449"/>
                      <a:pt x="10349" y="2441"/>
                    </a:cubicBezTo>
                    <a:lnTo>
                      <a:pt x="10354" y="2439"/>
                    </a:lnTo>
                    <a:lnTo>
                      <a:pt x="10358" y="2441"/>
                    </a:lnTo>
                    <a:cubicBezTo>
                      <a:pt x="10367" y="2437"/>
                      <a:pt x="10376" y="2436"/>
                      <a:pt x="10385" y="2436"/>
                    </a:cubicBezTo>
                    <a:cubicBezTo>
                      <a:pt x="10393" y="2436"/>
                      <a:pt x="10401" y="2437"/>
                      <a:pt x="10408" y="2437"/>
                    </a:cubicBezTo>
                    <a:cubicBezTo>
                      <a:pt x="10420" y="2437"/>
                      <a:pt x="10432" y="2435"/>
                      <a:pt x="10442" y="2427"/>
                    </a:cubicBezTo>
                    <a:lnTo>
                      <a:pt x="10441" y="2427"/>
                    </a:lnTo>
                    <a:cubicBezTo>
                      <a:pt x="10451" y="2420"/>
                      <a:pt x="10462" y="2419"/>
                      <a:pt x="10474" y="2419"/>
                    </a:cubicBezTo>
                    <a:cubicBezTo>
                      <a:pt x="10483" y="2419"/>
                      <a:pt x="10493" y="2420"/>
                      <a:pt x="10502" y="2420"/>
                    </a:cubicBezTo>
                    <a:cubicBezTo>
                      <a:pt x="10514" y="2420"/>
                      <a:pt x="10526" y="2418"/>
                      <a:pt x="10537" y="2409"/>
                    </a:cubicBezTo>
                    <a:lnTo>
                      <a:pt x="10537" y="2409"/>
                    </a:lnTo>
                    <a:lnTo>
                      <a:pt x="10536" y="2411"/>
                    </a:lnTo>
                    <a:cubicBezTo>
                      <a:pt x="10544" y="2405"/>
                      <a:pt x="10554" y="2404"/>
                      <a:pt x="10564" y="2404"/>
                    </a:cubicBezTo>
                    <a:cubicBezTo>
                      <a:pt x="10571" y="2404"/>
                      <a:pt x="10578" y="2405"/>
                      <a:pt x="10585" y="2405"/>
                    </a:cubicBezTo>
                    <a:cubicBezTo>
                      <a:pt x="10596" y="2405"/>
                      <a:pt x="10607" y="2403"/>
                      <a:pt x="10617" y="2396"/>
                    </a:cubicBezTo>
                    <a:lnTo>
                      <a:pt x="10620" y="2393"/>
                    </a:lnTo>
                    <a:lnTo>
                      <a:pt x="10625" y="2396"/>
                    </a:lnTo>
                    <a:cubicBezTo>
                      <a:pt x="10634" y="2391"/>
                      <a:pt x="10644" y="2390"/>
                      <a:pt x="10653" y="2390"/>
                    </a:cubicBezTo>
                    <a:cubicBezTo>
                      <a:pt x="10661" y="2390"/>
                      <a:pt x="10669" y="2391"/>
                      <a:pt x="10677" y="2391"/>
                    </a:cubicBezTo>
                    <a:cubicBezTo>
                      <a:pt x="10689" y="2391"/>
                      <a:pt x="10700" y="2389"/>
                      <a:pt x="10711" y="2381"/>
                    </a:cubicBezTo>
                    <a:lnTo>
                      <a:pt x="10709" y="2381"/>
                    </a:lnTo>
                    <a:cubicBezTo>
                      <a:pt x="10718" y="2375"/>
                      <a:pt x="10727" y="2374"/>
                      <a:pt x="10736" y="2374"/>
                    </a:cubicBezTo>
                    <a:cubicBezTo>
                      <a:pt x="10744" y="2374"/>
                      <a:pt x="10752" y="2375"/>
                      <a:pt x="10760" y="2375"/>
                    </a:cubicBezTo>
                    <a:cubicBezTo>
                      <a:pt x="10770" y="2375"/>
                      <a:pt x="10780" y="2373"/>
                      <a:pt x="10789" y="2366"/>
                    </a:cubicBezTo>
                    <a:lnTo>
                      <a:pt x="10795" y="2364"/>
                    </a:lnTo>
                    <a:lnTo>
                      <a:pt x="10800" y="2365"/>
                    </a:lnTo>
                    <a:cubicBezTo>
                      <a:pt x="10808" y="2360"/>
                      <a:pt x="10817" y="2359"/>
                      <a:pt x="10826" y="2359"/>
                    </a:cubicBezTo>
                    <a:cubicBezTo>
                      <a:pt x="10834" y="2359"/>
                      <a:pt x="10842" y="2360"/>
                      <a:pt x="10850" y="2360"/>
                    </a:cubicBezTo>
                    <a:cubicBezTo>
                      <a:pt x="10861" y="2360"/>
                      <a:pt x="10873" y="2358"/>
                      <a:pt x="10883" y="2350"/>
                    </a:cubicBezTo>
                    <a:lnTo>
                      <a:pt x="10882" y="2350"/>
                    </a:lnTo>
                    <a:cubicBezTo>
                      <a:pt x="10891" y="2344"/>
                      <a:pt x="10901" y="2342"/>
                      <a:pt x="10911" y="2342"/>
                    </a:cubicBezTo>
                    <a:cubicBezTo>
                      <a:pt x="10922" y="2342"/>
                      <a:pt x="10933" y="2344"/>
                      <a:pt x="10943" y="2344"/>
                    </a:cubicBezTo>
                    <a:cubicBezTo>
                      <a:pt x="10955" y="2344"/>
                      <a:pt x="10967" y="2342"/>
                      <a:pt x="10978" y="2332"/>
                    </a:cubicBezTo>
                    <a:lnTo>
                      <a:pt x="10978" y="2332"/>
                    </a:lnTo>
                    <a:lnTo>
                      <a:pt x="10976" y="2334"/>
                    </a:lnTo>
                    <a:cubicBezTo>
                      <a:pt x="10984" y="2328"/>
                      <a:pt x="10993" y="2327"/>
                      <a:pt x="11002" y="2327"/>
                    </a:cubicBezTo>
                    <a:cubicBezTo>
                      <a:pt x="11010" y="2327"/>
                      <a:pt x="11019" y="2328"/>
                      <a:pt x="11028" y="2328"/>
                    </a:cubicBezTo>
                    <a:cubicBezTo>
                      <a:pt x="11038" y="2328"/>
                      <a:pt x="11048" y="2327"/>
                      <a:pt x="11057" y="2320"/>
                    </a:cubicBezTo>
                    <a:lnTo>
                      <a:pt x="11061" y="2316"/>
                    </a:lnTo>
                    <a:lnTo>
                      <a:pt x="11065" y="2320"/>
                    </a:lnTo>
                    <a:cubicBezTo>
                      <a:pt x="11075" y="2314"/>
                      <a:pt x="11086" y="2313"/>
                      <a:pt x="11097" y="2313"/>
                    </a:cubicBezTo>
                    <a:cubicBezTo>
                      <a:pt x="11103" y="2313"/>
                      <a:pt x="11108" y="2313"/>
                      <a:pt x="11113" y="2313"/>
                    </a:cubicBezTo>
                    <a:cubicBezTo>
                      <a:pt x="11126" y="2313"/>
                      <a:pt x="11139" y="2312"/>
                      <a:pt x="11151" y="2303"/>
                    </a:cubicBezTo>
                    <a:lnTo>
                      <a:pt x="11148" y="2303"/>
                    </a:lnTo>
                    <a:cubicBezTo>
                      <a:pt x="11158" y="2297"/>
                      <a:pt x="11169" y="2296"/>
                      <a:pt x="11180" y="2296"/>
                    </a:cubicBezTo>
                    <a:cubicBezTo>
                      <a:pt x="11190" y="2296"/>
                      <a:pt x="11199" y="2297"/>
                      <a:pt x="11209" y="2297"/>
                    </a:cubicBezTo>
                    <a:cubicBezTo>
                      <a:pt x="11221" y="2297"/>
                      <a:pt x="11234" y="2295"/>
                      <a:pt x="11244" y="2285"/>
                    </a:cubicBezTo>
                    <a:lnTo>
                      <a:pt x="11244" y="2285"/>
                    </a:lnTo>
                    <a:lnTo>
                      <a:pt x="11243" y="2287"/>
                    </a:lnTo>
                    <a:cubicBezTo>
                      <a:pt x="11251" y="2282"/>
                      <a:pt x="11260" y="2281"/>
                      <a:pt x="11269" y="2281"/>
                    </a:cubicBezTo>
                    <a:cubicBezTo>
                      <a:pt x="11277" y="2281"/>
                      <a:pt x="11285" y="2282"/>
                      <a:pt x="11293" y="2282"/>
                    </a:cubicBezTo>
                    <a:cubicBezTo>
                      <a:pt x="11304" y="2282"/>
                      <a:pt x="11315" y="2280"/>
                      <a:pt x="11324" y="2272"/>
                    </a:cubicBezTo>
                    <a:lnTo>
                      <a:pt x="11328" y="2269"/>
                    </a:lnTo>
                    <a:lnTo>
                      <a:pt x="11332" y="2272"/>
                    </a:lnTo>
                    <a:cubicBezTo>
                      <a:pt x="11341" y="2268"/>
                      <a:pt x="11350" y="2267"/>
                      <a:pt x="11359" y="2267"/>
                    </a:cubicBezTo>
                    <a:cubicBezTo>
                      <a:pt x="11367" y="2267"/>
                      <a:pt x="11375" y="2267"/>
                      <a:pt x="11382" y="2267"/>
                    </a:cubicBezTo>
                    <a:cubicBezTo>
                      <a:pt x="11394" y="2267"/>
                      <a:pt x="11406" y="2266"/>
                      <a:pt x="11417" y="2257"/>
                    </a:cubicBezTo>
                    <a:lnTo>
                      <a:pt x="11416" y="2257"/>
                    </a:lnTo>
                    <a:cubicBezTo>
                      <a:pt x="11425" y="2251"/>
                      <a:pt x="11434" y="2250"/>
                      <a:pt x="11444" y="2250"/>
                    </a:cubicBezTo>
                    <a:cubicBezTo>
                      <a:pt x="11452" y="2250"/>
                      <a:pt x="11460" y="2251"/>
                      <a:pt x="11467" y="2251"/>
                    </a:cubicBezTo>
                    <a:cubicBezTo>
                      <a:pt x="11478" y="2251"/>
                      <a:pt x="11488" y="2249"/>
                      <a:pt x="11497" y="2242"/>
                    </a:cubicBezTo>
                    <a:lnTo>
                      <a:pt x="11501" y="2240"/>
                    </a:lnTo>
                    <a:lnTo>
                      <a:pt x="11506" y="2241"/>
                    </a:lnTo>
                    <a:cubicBezTo>
                      <a:pt x="11515" y="2236"/>
                      <a:pt x="11523" y="2235"/>
                      <a:pt x="11533" y="2235"/>
                    </a:cubicBezTo>
                    <a:cubicBezTo>
                      <a:pt x="11540" y="2235"/>
                      <a:pt x="11548" y="2236"/>
                      <a:pt x="11556" y="2236"/>
                    </a:cubicBezTo>
                    <a:cubicBezTo>
                      <a:pt x="11568" y="2236"/>
                      <a:pt x="11579" y="2234"/>
                      <a:pt x="11589" y="2226"/>
                    </a:cubicBezTo>
                    <a:lnTo>
                      <a:pt x="11588" y="2226"/>
                    </a:lnTo>
                    <a:cubicBezTo>
                      <a:pt x="11597" y="2220"/>
                      <a:pt x="11606" y="2219"/>
                      <a:pt x="11616" y="2219"/>
                    </a:cubicBezTo>
                    <a:cubicBezTo>
                      <a:pt x="11624" y="2219"/>
                      <a:pt x="11633" y="2220"/>
                      <a:pt x="11642" y="2220"/>
                    </a:cubicBezTo>
                    <a:cubicBezTo>
                      <a:pt x="11651" y="2220"/>
                      <a:pt x="11661" y="2218"/>
                      <a:pt x="11669" y="2212"/>
                    </a:cubicBezTo>
                    <a:lnTo>
                      <a:pt x="11674" y="2208"/>
                    </a:lnTo>
                    <a:lnTo>
                      <a:pt x="11679" y="2210"/>
                    </a:lnTo>
                    <a:cubicBezTo>
                      <a:pt x="11688" y="2204"/>
                      <a:pt x="11699" y="2203"/>
                      <a:pt x="11709" y="2203"/>
                    </a:cubicBezTo>
                    <a:cubicBezTo>
                      <a:pt x="11716" y="2203"/>
                      <a:pt x="11723" y="2203"/>
                      <a:pt x="11730" y="2203"/>
                    </a:cubicBezTo>
                    <a:cubicBezTo>
                      <a:pt x="11742" y="2203"/>
                      <a:pt x="11753" y="2202"/>
                      <a:pt x="11763" y="2193"/>
                    </a:cubicBezTo>
                    <a:lnTo>
                      <a:pt x="11762" y="2193"/>
                    </a:lnTo>
                    <a:cubicBezTo>
                      <a:pt x="11771" y="2187"/>
                      <a:pt x="11780" y="2186"/>
                      <a:pt x="11790" y="2186"/>
                    </a:cubicBezTo>
                    <a:cubicBezTo>
                      <a:pt x="11797" y="2186"/>
                      <a:pt x="11804" y="2187"/>
                      <a:pt x="11811" y="2187"/>
                    </a:cubicBezTo>
                    <a:cubicBezTo>
                      <a:pt x="11822" y="2187"/>
                      <a:pt x="11832" y="2185"/>
                      <a:pt x="11842" y="2177"/>
                    </a:cubicBezTo>
                    <a:cubicBezTo>
                      <a:pt x="11850" y="2171"/>
                      <a:pt x="11859" y="2169"/>
                      <a:pt x="11869" y="2169"/>
                    </a:cubicBezTo>
                    <a:cubicBezTo>
                      <a:pt x="11876" y="2169"/>
                      <a:pt x="11884" y="2170"/>
                      <a:pt x="11892" y="2170"/>
                    </a:cubicBezTo>
                    <a:cubicBezTo>
                      <a:pt x="11902" y="2170"/>
                      <a:pt x="11912" y="2169"/>
                      <a:pt x="11922" y="2161"/>
                    </a:cubicBezTo>
                    <a:lnTo>
                      <a:pt x="11925" y="2159"/>
                    </a:lnTo>
                    <a:lnTo>
                      <a:pt x="11930" y="2161"/>
                    </a:lnTo>
                    <a:cubicBezTo>
                      <a:pt x="11938" y="2157"/>
                      <a:pt x="11947" y="2156"/>
                      <a:pt x="11957" y="2156"/>
                    </a:cubicBezTo>
                    <a:cubicBezTo>
                      <a:pt x="11961" y="2156"/>
                      <a:pt x="11965" y="2156"/>
                      <a:pt x="11969" y="2156"/>
                    </a:cubicBezTo>
                    <a:cubicBezTo>
                      <a:pt x="11980" y="2156"/>
                      <a:pt x="11991" y="2155"/>
                      <a:pt x="12000" y="2147"/>
                    </a:cubicBezTo>
                    <a:cubicBezTo>
                      <a:pt x="12009" y="2140"/>
                      <a:pt x="12018" y="2139"/>
                      <a:pt x="12028" y="2139"/>
                    </a:cubicBezTo>
                    <a:cubicBezTo>
                      <a:pt x="12035" y="2139"/>
                      <a:pt x="12043" y="2140"/>
                      <a:pt x="12050" y="2140"/>
                    </a:cubicBezTo>
                    <a:cubicBezTo>
                      <a:pt x="12061" y="2140"/>
                      <a:pt x="12071" y="2138"/>
                      <a:pt x="12080" y="2129"/>
                    </a:cubicBezTo>
                    <a:lnTo>
                      <a:pt x="12080" y="2129"/>
                    </a:lnTo>
                    <a:lnTo>
                      <a:pt x="12079" y="2131"/>
                    </a:lnTo>
                    <a:cubicBezTo>
                      <a:pt x="12086" y="2124"/>
                      <a:pt x="12095" y="2123"/>
                      <a:pt x="12105" y="2123"/>
                    </a:cubicBezTo>
                    <a:cubicBezTo>
                      <a:pt x="12109" y="2123"/>
                      <a:pt x="12113" y="2124"/>
                      <a:pt x="12117" y="2124"/>
                    </a:cubicBezTo>
                    <a:cubicBezTo>
                      <a:pt x="12127" y="2124"/>
                      <a:pt x="12136" y="2122"/>
                      <a:pt x="12144" y="2115"/>
                    </a:cubicBezTo>
                    <a:lnTo>
                      <a:pt x="12143" y="2115"/>
                    </a:lnTo>
                    <a:cubicBezTo>
                      <a:pt x="12150" y="2108"/>
                      <a:pt x="12158" y="2107"/>
                      <a:pt x="12167" y="2107"/>
                    </a:cubicBezTo>
                    <a:cubicBezTo>
                      <a:pt x="12171" y="2107"/>
                      <a:pt x="12175" y="2107"/>
                      <a:pt x="12179" y="2107"/>
                    </a:cubicBezTo>
                    <a:cubicBezTo>
                      <a:pt x="12189" y="2107"/>
                      <a:pt x="12198" y="2106"/>
                      <a:pt x="12205" y="2098"/>
                    </a:cubicBezTo>
                    <a:lnTo>
                      <a:pt x="12204" y="2098"/>
                    </a:lnTo>
                    <a:cubicBezTo>
                      <a:pt x="12211" y="2092"/>
                      <a:pt x="12220" y="2091"/>
                      <a:pt x="12229" y="2091"/>
                    </a:cubicBezTo>
                    <a:cubicBezTo>
                      <a:pt x="12232" y="2091"/>
                      <a:pt x="12236" y="2091"/>
                      <a:pt x="12239" y="2091"/>
                    </a:cubicBezTo>
                    <a:cubicBezTo>
                      <a:pt x="12250" y="2091"/>
                      <a:pt x="12260" y="2090"/>
                      <a:pt x="12268" y="2080"/>
                    </a:cubicBezTo>
                    <a:lnTo>
                      <a:pt x="12268" y="2080"/>
                    </a:lnTo>
                    <a:lnTo>
                      <a:pt x="12267" y="2082"/>
                    </a:lnTo>
                    <a:cubicBezTo>
                      <a:pt x="12280" y="2069"/>
                      <a:pt x="12302" y="2082"/>
                      <a:pt x="12315" y="2066"/>
                    </a:cubicBezTo>
                    <a:lnTo>
                      <a:pt x="12313" y="2066"/>
                    </a:lnTo>
                    <a:cubicBezTo>
                      <a:pt x="12327" y="2052"/>
                      <a:pt x="12350" y="2066"/>
                      <a:pt x="12362" y="2048"/>
                    </a:cubicBezTo>
                    <a:lnTo>
                      <a:pt x="12362" y="2048"/>
                    </a:lnTo>
                    <a:lnTo>
                      <a:pt x="12361" y="2050"/>
                    </a:lnTo>
                    <a:cubicBezTo>
                      <a:pt x="12371" y="2042"/>
                      <a:pt x="12385" y="2045"/>
                      <a:pt x="12394" y="2035"/>
                    </a:cubicBezTo>
                    <a:cubicBezTo>
                      <a:pt x="12404" y="2026"/>
                      <a:pt x="12418" y="2029"/>
                      <a:pt x="12426" y="2020"/>
                    </a:cubicBezTo>
                    <a:cubicBezTo>
                      <a:pt x="12435" y="2010"/>
                      <a:pt x="12450" y="2013"/>
                      <a:pt x="12458" y="2004"/>
                    </a:cubicBezTo>
                    <a:cubicBezTo>
                      <a:pt x="12467" y="1994"/>
                      <a:pt x="12482" y="1998"/>
                      <a:pt x="12488" y="1986"/>
                    </a:cubicBezTo>
                    <a:lnTo>
                      <a:pt x="12488" y="1986"/>
                    </a:lnTo>
                    <a:cubicBezTo>
                      <a:pt x="12496" y="1983"/>
                      <a:pt x="12501" y="1976"/>
                      <a:pt x="12506" y="1971"/>
                    </a:cubicBezTo>
                    <a:cubicBezTo>
                      <a:pt x="12544" y="1945"/>
                      <a:pt x="12577" y="1915"/>
                      <a:pt x="12601" y="1875"/>
                    </a:cubicBezTo>
                    <a:lnTo>
                      <a:pt x="12601" y="1877"/>
                    </a:lnTo>
                    <a:cubicBezTo>
                      <a:pt x="12612" y="1870"/>
                      <a:pt x="12607" y="1854"/>
                      <a:pt x="12618" y="1847"/>
                    </a:cubicBezTo>
                    <a:lnTo>
                      <a:pt x="12618" y="1846"/>
                    </a:lnTo>
                    <a:cubicBezTo>
                      <a:pt x="12622" y="1840"/>
                      <a:pt x="12628" y="1836"/>
                      <a:pt x="12630" y="1829"/>
                    </a:cubicBezTo>
                    <a:lnTo>
                      <a:pt x="12630" y="1829"/>
                    </a:lnTo>
                    <a:cubicBezTo>
                      <a:pt x="12649" y="1819"/>
                      <a:pt x="12634" y="1793"/>
                      <a:pt x="12650" y="1783"/>
                    </a:cubicBezTo>
                    <a:cubicBezTo>
                      <a:pt x="12657" y="1772"/>
                      <a:pt x="12658" y="1757"/>
                      <a:pt x="12662" y="1745"/>
                    </a:cubicBezTo>
                    <a:cubicBezTo>
                      <a:pt x="12660" y="1740"/>
                      <a:pt x="12661" y="1738"/>
                      <a:pt x="12666" y="1735"/>
                    </a:cubicBezTo>
                    <a:cubicBezTo>
                      <a:pt x="12678" y="1719"/>
                      <a:pt x="12668" y="1699"/>
                      <a:pt x="12679" y="1683"/>
                    </a:cubicBezTo>
                    <a:cubicBezTo>
                      <a:pt x="12677" y="1679"/>
                      <a:pt x="12677" y="1675"/>
                      <a:pt x="12680" y="1673"/>
                    </a:cubicBezTo>
                    <a:cubicBezTo>
                      <a:pt x="12696" y="1646"/>
                      <a:pt x="12680" y="1613"/>
                      <a:pt x="12694" y="1586"/>
                    </a:cubicBezTo>
                    <a:cubicBezTo>
                      <a:pt x="12689" y="1578"/>
                      <a:pt x="12691" y="1570"/>
                      <a:pt x="12695" y="1561"/>
                    </a:cubicBezTo>
                    <a:cubicBezTo>
                      <a:pt x="12709" y="1457"/>
                      <a:pt x="12709" y="1351"/>
                      <a:pt x="12695" y="1247"/>
                    </a:cubicBezTo>
                    <a:cubicBezTo>
                      <a:pt x="12689" y="1238"/>
                      <a:pt x="12689" y="1228"/>
                      <a:pt x="12694" y="1221"/>
                    </a:cubicBezTo>
                    <a:cubicBezTo>
                      <a:pt x="12673" y="1162"/>
                      <a:pt x="12701" y="1099"/>
                      <a:pt x="12678" y="1042"/>
                    </a:cubicBezTo>
                    <a:lnTo>
                      <a:pt x="12678" y="1042"/>
                    </a:lnTo>
                    <a:lnTo>
                      <a:pt x="12678" y="1043"/>
                    </a:lnTo>
                    <a:cubicBezTo>
                      <a:pt x="12657" y="995"/>
                      <a:pt x="12684" y="945"/>
                      <a:pt x="12661" y="898"/>
                    </a:cubicBezTo>
                    <a:lnTo>
                      <a:pt x="12658" y="894"/>
                    </a:lnTo>
                    <a:lnTo>
                      <a:pt x="12661" y="891"/>
                    </a:lnTo>
                    <a:cubicBezTo>
                      <a:pt x="12644" y="853"/>
                      <a:pt x="12667" y="810"/>
                      <a:pt x="12645" y="773"/>
                    </a:cubicBezTo>
                    <a:lnTo>
                      <a:pt x="12645" y="773"/>
                    </a:lnTo>
                    <a:lnTo>
                      <a:pt x="12645" y="774"/>
                    </a:lnTo>
                    <a:cubicBezTo>
                      <a:pt x="12625" y="740"/>
                      <a:pt x="12652" y="698"/>
                      <a:pt x="12629" y="662"/>
                    </a:cubicBezTo>
                    <a:lnTo>
                      <a:pt x="12629" y="662"/>
                    </a:lnTo>
                    <a:lnTo>
                      <a:pt x="12629" y="664"/>
                    </a:lnTo>
                    <a:cubicBezTo>
                      <a:pt x="12610" y="634"/>
                      <a:pt x="12634" y="597"/>
                      <a:pt x="12614" y="568"/>
                    </a:cubicBezTo>
                    <a:cubicBezTo>
                      <a:pt x="12610" y="564"/>
                      <a:pt x="12610" y="562"/>
                      <a:pt x="12613" y="557"/>
                    </a:cubicBezTo>
                    <a:cubicBezTo>
                      <a:pt x="12598" y="532"/>
                      <a:pt x="12617" y="499"/>
                      <a:pt x="12598" y="473"/>
                    </a:cubicBezTo>
                    <a:lnTo>
                      <a:pt x="12598" y="475"/>
                    </a:lnTo>
                    <a:cubicBezTo>
                      <a:pt x="12579" y="451"/>
                      <a:pt x="12601" y="419"/>
                      <a:pt x="12582" y="396"/>
                    </a:cubicBezTo>
                    <a:cubicBezTo>
                      <a:pt x="12563" y="371"/>
                      <a:pt x="12587" y="339"/>
                      <a:pt x="12564" y="316"/>
                    </a:cubicBezTo>
                    <a:lnTo>
                      <a:pt x="12564" y="316"/>
                    </a:lnTo>
                    <a:lnTo>
                      <a:pt x="12565" y="317"/>
                    </a:lnTo>
                    <a:cubicBezTo>
                      <a:pt x="12550" y="299"/>
                      <a:pt x="12569" y="271"/>
                      <a:pt x="12549" y="252"/>
                    </a:cubicBezTo>
                    <a:lnTo>
                      <a:pt x="12549" y="254"/>
                    </a:lnTo>
                    <a:cubicBezTo>
                      <a:pt x="12533" y="235"/>
                      <a:pt x="12553" y="207"/>
                      <a:pt x="12534" y="190"/>
                    </a:cubicBezTo>
                    <a:lnTo>
                      <a:pt x="12534" y="190"/>
                    </a:lnTo>
                    <a:cubicBezTo>
                      <a:pt x="12523" y="177"/>
                      <a:pt x="12533" y="156"/>
                      <a:pt x="12520" y="142"/>
                    </a:cubicBezTo>
                    <a:cubicBezTo>
                      <a:pt x="12516" y="139"/>
                      <a:pt x="12515" y="137"/>
                      <a:pt x="12517" y="133"/>
                    </a:cubicBezTo>
                    <a:cubicBezTo>
                      <a:pt x="12507" y="116"/>
                      <a:pt x="12517" y="95"/>
                      <a:pt x="12502" y="80"/>
                    </a:cubicBezTo>
                    <a:lnTo>
                      <a:pt x="12502" y="82"/>
                    </a:lnTo>
                    <a:cubicBezTo>
                      <a:pt x="12490" y="68"/>
                      <a:pt x="12502" y="46"/>
                      <a:pt x="12488" y="33"/>
                    </a:cubicBezTo>
                    <a:cubicBezTo>
                      <a:pt x="12477" y="25"/>
                      <a:pt x="12485" y="6"/>
                      <a:pt x="12468" y="1"/>
                    </a:cubicBezTo>
                    <a:close/>
                  </a:path>
                </a:pathLst>
              </a:custGeom>
              <a:solidFill>
                <a:srgbClr val="4D4B70"/>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1" name="Google Shape;918;p11">
                <a:extLst>
                  <a:ext uri="{FF2B5EF4-FFF2-40B4-BE49-F238E27FC236}">
                    <a16:creationId xmlns:a16="http://schemas.microsoft.com/office/drawing/2014/main" id="{DD540CDB-5D06-6EC8-8D6C-85EB570EC60B}"/>
                  </a:ext>
                </a:extLst>
              </p:cNvPr>
              <p:cNvSpPr/>
              <p:nvPr/>
            </p:nvSpPr>
            <p:spPr>
              <a:xfrm>
                <a:off x="6509201" y="4104813"/>
                <a:ext cx="1457960" cy="617185"/>
              </a:xfrm>
              <a:custGeom>
                <a:avLst/>
                <a:gdLst/>
                <a:ahLst/>
                <a:cxnLst/>
                <a:rect l="l" t="t" r="r" b="b"/>
                <a:pathLst>
                  <a:path w="12135" h="5137" extrusionOk="0">
                    <a:moveTo>
                      <a:pt x="12022" y="0"/>
                    </a:moveTo>
                    <a:cubicBezTo>
                      <a:pt x="12022" y="0"/>
                      <a:pt x="12021" y="0"/>
                      <a:pt x="12021" y="0"/>
                    </a:cubicBezTo>
                    <a:cubicBezTo>
                      <a:pt x="12019" y="113"/>
                      <a:pt x="11998" y="224"/>
                      <a:pt x="11982" y="334"/>
                    </a:cubicBezTo>
                    <a:cubicBezTo>
                      <a:pt x="11955" y="518"/>
                      <a:pt x="11916" y="700"/>
                      <a:pt x="11864" y="878"/>
                    </a:cubicBezTo>
                    <a:cubicBezTo>
                      <a:pt x="11809" y="1062"/>
                      <a:pt x="11733" y="1238"/>
                      <a:pt x="11620" y="1394"/>
                    </a:cubicBezTo>
                    <a:cubicBezTo>
                      <a:pt x="11557" y="1481"/>
                      <a:pt x="11476" y="1548"/>
                      <a:pt x="11370" y="1576"/>
                    </a:cubicBezTo>
                    <a:cubicBezTo>
                      <a:pt x="11267" y="1605"/>
                      <a:pt x="11161" y="1621"/>
                      <a:pt x="11056" y="1639"/>
                    </a:cubicBezTo>
                    <a:cubicBezTo>
                      <a:pt x="10727" y="1699"/>
                      <a:pt x="10444" y="1848"/>
                      <a:pt x="10196" y="2070"/>
                    </a:cubicBezTo>
                    <a:cubicBezTo>
                      <a:pt x="10058" y="2190"/>
                      <a:pt x="9919" y="2308"/>
                      <a:pt x="9749" y="2383"/>
                    </a:cubicBezTo>
                    <a:cubicBezTo>
                      <a:pt x="9639" y="2431"/>
                      <a:pt x="9524" y="2464"/>
                      <a:pt x="9409" y="2473"/>
                    </a:cubicBezTo>
                    <a:cubicBezTo>
                      <a:pt x="9351" y="2476"/>
                      <a:pt x="9293" y="2478"/>
                      <a:pt x="9236" y="2478"/>
                    </a:cubicBezTo>
                    <a:cubicBezTo>
                      <a:pt x="9092" y="2478"/>
                      <a:pt x="8950" y="2466"/>
                      <a:pt x="8807" y="2433"/>
                    </a:cubicBezTo>
                    <a:cubicBezTo>
                      <a:pt x="8676" y="2404"/>
                      <a:pt x="8542" y="2381"/>
                      <a:pt x="8407" y="2361"/>
                    </a:cubicBezTo>
                    <a:cubicBezTo>
                      <a:pt x="8369" y="2355"/>
                      <a:pt x="8331" y="2353"/>
                      <a:pt x="8294" y="2353"/>
                    </a:cubicBezTo>
                    <a:cubicBezTo>
                      <a:pt x="8179" y="2353"/>
                      <a:pt x="8070" y="2376"/>
                      <a:pt x="7960" y="2408"/>
                    </a:cubicBezTo>
                    <a:cubicBezTo>
                      <a:pt x="7802" y="2452"/>
                      <a:pt x="7662" y="2534"/>
                      <a:pt x="7525" y="2624"/>
                    </a:cubicBezTo>
                    <a:cubicBezTo>
                      <a:pt x="7404" y="2704"/>
                      <a:pt x="7289" y="2788"/>
                      <a:pt x="7170" y="2869"/>
                    </a:cubicBezTo>
                    <a:cubicBezTo>
                      <a:pt x="6965" y="3009"/>
                      <a:pt x="6735" y="3072"/>
                      <a:pt x="6489" y="3072"/>
                    </a:cubicBezTo>
                    <a:cubicBezTo>
                      <a:pt x="6391" y="3072"/>
                      <a:pt x="6294" y="3074"/>
                      <a:pt x="6196" y="3074"/>
                    </a:cubicBezTo>
                    <a:cubicBezTo>
                      <a:pt x="6087" y="3074"/>
                      <a:pt x="5977" y="3072"/>
                      <a:pt x="5868" y="3062"/>
                    </a:cubicBezTo>
                    <a:cubicBezTo>
                      <a:pt x="5803" y="3055"/>
                      <a:pt x="5737" y="3052"/>
                      <a:pt x="5672" y="3052"/>
                    </a:cubicBezTo>
                    <a:cubicBezTo>
                      <a:pt x="5570" y="3052"/>
                      <a:pt x="5467" y="3060"/>
                      <a:pt x="5366" y="3076"/>
                    </a:cubicBezTo>
                    <a:cubicBezTo>
                      <a:pt x="5259" y="3093"/>
                      <a:pt x="5156" y="3119"/>
                      <a:pt x="5065" y="3184"/>
                    </a:cubicBezTo>
                    <a:cubicBezTo>
                      <a:pt x="4989" y="3239"/>
                      <a:pt x="4914" y="3295"/>
                      <a:pt x="4847" y="3363"/>
                    </a:cubicBezTo>
                    <a:cubicBezTo>
                      <a:pt x="4778" y="3432"/>
                      <a:pt x="4710" y="3500"/>
                      <a:pt x="4634" y="3561"/>
                    </a:cubicBezTo>
                    <a:cubicBezTo>
                      <a:pt x="4481" y="3681"/>
                      <a:pt x="4309" y="3737"/>
                      <a:pt x="4116" y="3737"/>
                    </a:cubicBezTo>
                    <a:cubicBezTo>
                      <a:pt x="3973" y="3738"/>
                      <a:pt x="3830" y="3738"/>
                      <a:pt x="3687" y="3738"/>
                    </a:cubicBezTo>
                    <a:cubicBezTo>
                      <a:pt x="3544" y="3738"/>
                      <a:pt x="3401" y="3738"/>
                      <a:pt x="3258" y="3737"/>
                    </a:cubicBezTo>
                    <a:cubicBezTo>
                      <a:pt x="3255" y="3737"/>
                      <a:pt x="3253" y="3737"/>
                      <a:pt x="3251" y="3737"/>
                    </a:cubicBezTo>
                    <a:cubicBezTo>
                      <a:pt x="3183" y="3737"/>
                      <a:pt x="3121" y="3751"/>
                      <a:pt x="3056" y="3763"/>
                    </a:cubicBezTo>
                    <a:cubicBezTo>
                      <a:pt x="2890" y="3793"/>
                      <a:pt x="2757" y="3885"/>
                      <a:pt x="2629" y="3987"/>
                    </a:cubicBezTo>
                    <a:cubicBezTo>
                      <a:pt x="2520" y="4075"/>
                      <a:pt x="2406" y="4160"/>
                      <a:pt x="2279" y="4222"/>
                    </a:cubicBezTo>
                    <a:cubicBezTo>
                      <a:pt x="2122" y="4302"/>
                      <a:pt x="1955" y="4343"/>
                      <a:pt x="1787" y="4383"/>
                    </a:cubicBezTo>
                    <a:cubicBezTo>
                      <a:pt x="1546" y="4440"/>
                      <a:pt x="1304" y="4494"/>
                      <a:pt x="1067" y="4573"/>
                    </a:cubicBezTo>
                    <a:cubicBezTo>
                      <a:pt x="943" y="4615"/>
                      <a:pt x="822" y="4666"/>
                      <a:pt x="701" y="4715"/>
                    </a:cubicBezTo>
                    <a:cubicBezTo>
                      <a:pt x="495" y="4797"/>
                      <a:pt x="299" y="4896"/>
                      <a:pt x="102" y="4996"/>
                    </a:cubicBezTo>
                    <a:cubicBezTo>
                      <a:pt x="61" y="5017"/>
                      <a:pt x="31" y="5049"/>
                      <a:pt x="11" y="5090"/>
                    </a:cubicBezTo>
                    <a:cubicBezTo>
                      <a:pt x="1" y="5110"/>
                      <a:pt x="5" y="5121"/>
                      <a:pt x="27" y="5125"/>
                    </a:cubicBezTo>
                    <a:cubicBezTo>
                      <a:pt x="40" y="5126"/>
                      <a:pt x="53" y="5127"/>
                      <a:pt x="66" y="5128"/>
                    </a:cubicBezTo>
                    <a:cubicBezTo>
                      <a:pt x="87" y="5131"/>
                      <a:pt x="109" y="5136"/>
                      <a:pt x="126" y="5136"/>
                    </a:cubicBezTo>
                    <a:cubicBezTo>
                      <a:pt x="137" y="5136"/>
                      <a:pt x="146" y="5134"/>
                      <a:pt x="152" y="5128"/>
                    </a:cubicBezTo>
                    <a:lnTo>
                      <a:pt x="152" y="5129"/>
                    </a:lnTo>
                    <a:cubicBezTo>
                      <a:pt x="220" y="5118"/>
                      <a:pt x="290" y="5115"/>
                      <a:pt x="357" y="5097"/>
                    </a:cubicBezTo>
                    <a:lnTo>
                      <a:pt x="357" y="5099"/>
                    </a:lnTo>
                    <a:cubicBezTo>
                      <a:pt x="415" y="5088"/>
                      <a:pt x="474" y="5084"/>
                      <a:pt x="530" y="5068"/>
                    </a:cubicBezTo>
                    <a:cubicBezTo>
                      <a:pt x="540" y="5061"/>
                      <a:pt x="550" y="5060"/>
                      <a:pt x="561" y="5060"/>
                    </a:cubicBezTo>
                    <a:cubicBezTo>
                      <a:pt x="571" y="5060"/>
                      <a:pt x="582" y="5061"/>
                      <a:pt x="593" y="5061"/>
                    </a:cubicBezTo>
                    <a:cubicBezTo>
                      <a:pt x="604" y="5061"/>
                      <a:pt x="615" y="5059"/>
                      <a:pt x="625" y="5051"/>
                    </a:cubicBezTo>
                    <a:cubicBezTo>
                      <a:pt x="684" y="5037"/>
                      <a:pt x="743" y="5035"/>
                      <a:pt x="799" y="5018"/>
                    </a:cubicBezTo>
                    <a:lnTo>
                      <a:pt x="799" y="5019"/>
                    </a:lnTo>
                    <a:cubicBezTo>
                      <a:pt x="807" y="5014"/>
                      <a:pt x="815" y="5013"/>
                      <a:pt x="824" y="5013"/>
                    </a:cubicBezTo>
                    <a:cubicBezTo>
                      <a:pt x="832" y="5013"/>
                      <a:pt x="841" y="5014"/>
                      <a:pt x="848" y="5014"/>
                    </a:cubicBezTo>
                    <a:cubicBezTo>
                      <a:pt x="859" y="5014"/>
                      <a:pt x="870" y="5012"/>
                      <a:pt x="879" y="5003"/>
                    </a:cubicBezTo>
                    <a:lnTo>
                      <a:pt x="879" y="5004"/>
                    </a:lnTo>
                    <a:cubicBezTo>
                      <a:pt x="886" y="4999"/>
                      <a:pt x="895" y="4998"/>
                      <a:pt x="903" y="4998"/>
                    </a:cubicBezTo>
                    <a:cubicBezTo>
                      <a:pt x="911" y="4998"/>
                      <a:pt x="919" y="4999"/>
                      <a:pt x="927" y="4999"/>
                    </a:cubicBezTo>
                    <a:cubicBezTo>
                      <a:pt x="938" y="4999"/>
                      <a:pt x="949" y="4997"/>
                      <a:pt x="959" y="4988"/>
                    </a:cubicBezTo>
                    <a:lnTo>
                      <a:pt x="959" y="4989"/>
                    </a:lnTo>
                    <a:cubicBezTo>
                      <a:pt x="966" y="4984"/>
                      <a:pt x="974" y="4983"/>
                      <a:pt x="982" y="4983"/>
                    </a:cubicBezTo>
                    <a:cubicBezTo>
                      <a:pt x="990" y="4983"/>
                      <a:pt x="999" y="4984"/>
                      <a:pt x="1007" y="4984"/>
                    </a:cubicBezTo>
                    <a:cubicBezTo>
                      <a:pt x="1018" y="4984"/>
                      <a:pt x="1028" y="4982"/>
                      <a:pt x="1037" y="4973"/>
                    </a:cubicBezTo>
                    <a:lnTo>
                      <a:pt x="1037" y="4975"/>
                    </a:lnTo>
                    <a:cubicBezTo>
                      <a:pt x="1045" y="4970"/>
                      <a:pt x="1054" y="4968"/>
                      <a:pt x="1063" y="4968"/>
                    </a:cubicBezTo>
                    <a:cubicBezTo>
                      <a:pt x="1071" y="4968"/>
                      <a:pt x="1079" y="4969"/>
                      <a:pt x="1087" y="4969"/>
                    </a:cubicBezTo>
                    <a:cubicBezTo>
                      <a:pt x="1098" y="4969"/>
                      <a:pt x="1108" y="4968"/>
                      <a:pt x="1117" y="4959"/>
                    </a:cubicBezTo>
                    <a:lnTo>
                      <a:pt x="1117" y="4960"/>
                    </a:lnTo>
                    <a:cubicBezTo>
                      <a:pt x="1125" y="4955"/>
                      <a:pt x="1134" y="4953"/>
                      <a:pt x="1142" y="4953"/>
                    </a:cubicBezTo>
                    <a:cubicBezTo>
                      <a:pt x="1150" y="4953"/>
                      <a:pt x="1159" y="4954"/>
                      <a:pt x="1167" y="4954"/>
                    </a:cubicBezTo>
                    <a:cubicBezTo>
                      <a:pt x="1177" y="4954"/>
                      <a:pt x="1188" y="4952"/>
                      <a:pt x="1197" y="4944"/>
                    </a:cubicBezTo>
                    <a:lnTo>
                      <a:pt x="1197" y="4945"/>
                    </a:lnTo>
                    <a:cubicBezTo>
                      <a:pt x="1205" y="4939"/>
                      <a:pt x="1213" y="4938"/>
                      <a:pt x="1222" y="4938"/>
                    </a:cubicBezTo>
                    <a:cubicBezTo>
                      <a:pt x="1230" y="4938"/>
                      <a:pt x="1238" y="4939"/>
                      <a:pt x="1245" y="4939"/>
                    </a:cubicBezTo>
                    <a:cubicBezTo>
                      <a:pt x="1256" y="4939"/>
                      <a:pt x="1267" y="4937"/>
                      <a:pt x="1277" y="4927"/>
                    </a:cubicBezTo>
                    <a:lnTo>
                      <a:pt x="1277" y="4928"/>
                    </a:lnTo>
                    <a:cubicBezTo>
                      <a:pt x="1323" y="4919"/>
                      <a:pt x="1372" y="4912"/>
                      <a:pt x="1419" y="4897"/>
                    </a:cubicBezTo>
                    <a:cubicBezTo>
                      <a:pt x="1426" y="4892"/>
                      <a:pt x="1434" y="4891"/>
                      <a:pt x="1442" y="4891"/>
                    </a:cubicBezTo>
                    <a:cubicBezTo>
                      <a:pt x="1450" y="4891"/>
                      <a:pt x="1459" y="4892"/>
                      <a:pt x="1467" y="4892"/>
                    </a:cubicBezTo>
                    <a:cubicBezTo>
                      <a:pt x="1478" y="4892"/>
                      <a:pt x="1488" y="4890"/>
                      <a:pt x="1498" y="4880"/>
                    </a:cubicBezTo>
                    <a:lnTo>
                      <a:pt x="1498" y="4881"/>
                    </a:lnTo>
                    <a:cubicBezTo>
                      <a:pt x="1544" y="4871"/>
                      <a:pt x="1595" y="4866"/>
                      <a:pt x="1640" y="4850"/>
                    </a:cubicBezTo>
                    <a:lnTo>
                      <a:pt x="1640" y="4851"/>
                    </a:lnTo>
                    <a:cubicBezTo>
                      <a:pt x="1648" y="4845"/>
                      <a:pt x="1658" y="4844"/>
                      <a:pt x="1667" y="4844"/>
                    </a:cubicBezTo>
                    <a:cubicBezTo>
                      <a:pt x="1670" y="4844"/>
                      <a:pt x="1673" y="4844"/>
                      <a:pt x="1676" y="4844"/>
                    </a:cubicBezTo>
                    <a:cubicBezTo>
                      <a:pt x="1687" y="4844"/>
                      <a:pt x="1696" y="4844"/>
                      <a:pt x="1705" y="4836"/>
                    </a:cubicBezTo>
                    <a:cubicBezTo>
                      <a:pt x="1712" y="4829"/>
                      <a:pt x="1721" y="4828"/>
                      <a:pt x="1731" y="4828"/>
                    </a:cubicBezTo>
                    <a:cubicBezTo>
                      <a:pt x="1739" y="4828"/>
                      <a:pt x="1746" y="4829"/>
                      <a:pt x="1754" y="4829"/>
                    </a:cubicBezTo>
                    <a:cubicBezTo>
                      <a:pt x="1765" y="4829"/>
                      <a:pt x="1775" y="4827"/>
                      <a:pt x="1784" y="4818"/>
                    </a:cubicBezTo>
                    <a:lnTo>
                      <a:pt x="1784" y="4820"/>
                    </a:lnTo>
                    <a:cubicBezTo>
                      <a:pt x="1790" y="4815"/>
                      <a:pt x="1798" y="4814"/>
                      <a:pt x="1806" y="4814"/>
                    </a:cubicBezTo>
                    <a:cubicBezTo>
                      <a:pt x="1811" y="4814"/>
                      <a:pt x="1815" y="4814"/>
                      <a:pt x="1820" y="4814"/>
                    </a:cubicBezTo>
                    <a:cubicBezTo>
                      <a:pt x="1830" y="4814"/>
                      <a:pt x="1840" y="4813"/>
                      <a:pt x="1848" y="4804"/>
                    </a:cubicBezTo>
                    <a:cubicBezTo>
                      <a:pt x="1894" y="4791"/>
                      <a:pt x="1943" y="4791"/>
                      <a:pt x="1990" y="4772"/>
                    </a:cubicBezTo>
                    <a:lnTo>
                      <a:pt x="1990" y="4774"/>
                    </a:lnTo>
                    <a:cubicBezTo>
                      <a:pt x="1997" y="4768"/>
                      <a:pt x="2006" y="4767"/>
                      <a:pt x="2015" y="4767"/>
                    </a:cubicBezTo>
                    <a:cubicBezTo>
                      <a:pt x="2018" y="4767"/>
                      <a:pt x="2021" y="4767"/>
                      <a:pt x="2024" y="4767"/>
                    </a:cubicBezTo>
                    <a:cubicBezTo>
                      <a:pt x="2035" y="4767"/>
                      <a:pt x="2045" y="4766"/>
                      <a:pt x="2053" y="4758"/>
                    </a:cubicBezTo>
                    <a:cubicBezTo>
                      <a:pt x="2100" y="4744"/>
                      <a:pt x="2148" y="4742"/>
                      <a:pt x="2194" y="4724"/>
                    </a:cubicBezTo>
                    <a:lnTo>
                      <a:pt x="2194" y="4726"/>
                    </a:lnTo>
                    <a:cubicBezTo>
                      <a:pt x="2202" y="4720"/>
                      <a:pt x="2211" y="4719"/>
                      <a:pt x="2220" y="4719"/>
                    </a:cubicBezTo>
                    <a:cubicBezTo>
                      <a:pt x="2224" y="4719"/>
                      <a:pt x="2228" y="4719"/>
                      <a:pt x="2232" y="4719"/>
                    </a:cubicBezTo>
                    <a:cubicBezTo>
                      <a:pt x="2242" y="4719"/>
                      <a:pt x="2252" y="4718"/>
                      <a:pt x="2259" y="4710"/>
                    </a:cubicBezTo>
                    <a:cubicBezTo>
                      <a:pt x="2266" y="4703"/>
                      <a:pt x="2275" y="4702"/>
                      <a:pt x="2284" y="4702"/>
                    </a:cubicBezTo>
                    <a:cubicBezTo>
                      <a:pt x="2288" y="4702"/>
                      <a:pt x="2292" y="4702"/>
                      <a:pt x="2296" y="4702"/>
                    </a:cubicBezTo>
                    <a:cubicBezTo>
                      <a:pt x="2305" y="4702"/>
                      <a:pt x="2315" y="4701"/>
                      <a:pt x="2323" y="4692"/>
                    </a:cubicBezTo>
                    <a:cubicBezTo>
                      <a:pt x="2329" y="4687"/>
                      <a:pt x="2337" y="4686"/>
                      <a:pt x="2345" y="4686"/>
                    </a:cubicBezTo>
                    <a:cubicBezTo>
                      <a:pt x="2350" y="4686"/>
                      <a:pt x="2355" y="4687"/>
                      <a:pt x="2360" y="4687"/>
                    </a:cubicBezTo>
                    <a:cubicBezTo>
                      <a:pt x="2369" y="4687"/>
                      <a:pt x="2378" y="4685"/>
                      <a:pt x="2385" y="4678"/>
                    </a:cubicBezTo>
                    <a:cubicBezTo>
                      <a:pt x="2393" y="4672"/>
                      <a:pt x="2402" y="4670"/>
                      <a:pt x="2411" y="4670"/>
                    </a:cubicBezTo>
                    <a:cubicBezTo>
                      <a:pt x="2419" y="4670"/>
                      <a:pt x="2428" y="4672"/>
                      <a:pt x="2436" y="4672"/>
                    </a:cubicBezTo>
                    <a:cubicBezTo>
                      <a:pt x="2446" y="4672"/>
                      <a:pt x="2456" y="4670"/>
                      <a:pt x="2464" y="4661"/>
                    </a:cubicBezTo>
                    <a:lnTo>
                      <a:pt x="2464" y="4662"/>
                    </a:lnTo>
                    <a:cubicBezTo>
                      <a:pt x="2471" y="4656"/>
                      <a:pt x="2479" y="4655"/>
                      <a:pt x="2488" y="4655"/>
                    </a:cubicBezTo>
                    <a:cubicBezTo>
                      <a:pt x="2492" y="4655"/>
                      <a:pt x="2496" y="4656"/>
                      <a:pt x="2500" y="4656"/>
                    </a:cubicBezTo>
                    <a:cubicBezTo>
                      <a:pt x="2510" y="4656"/>
                      <a:pt x="2520" y="4654"/>
                      <a:pt x="2528" y="4646"/>
                    </a:cubicBezTo>
                    <a:cubicBezTo>
                      <a:pt x="2535" y="4640"/>
                      <a:pt x="2544" y="4639"/>
                      <a:pt x="2553" y="4639"/>
                    </a:cubicBezTo>
                    <a:cubicBezTo>
                      <a:pt x="2556" y="4639"/>
                      <a:pt x="2559" y="4639"/>
                      <a:pt x="2562" y="4639"/>
                    </a:cubicBezTo>
                    <a:cubicBezTo>
                      <a:pt x="2572" y="4639"/>
                      <a:pt x="2582" y="4638"/>
                      <a:pt x="2590" y="4630"/>
                    </a:cubicBezTo>
                    <a:cubicBezTo>
                      <a:pt x="2598" y="4623"/>
                      <a:pt x="2607" y="4622"/>
                      <a:pt x="2616" y="4622"/>
                    </a:cubicBezTo>
                    <a:cubicBezTo>
                      <a:pt x="2620" y="4622"/>
                      <a:pt x="2624" y="4623"/>
                      <a:pt x="2628" y="4623"/>
                    </a:cubicBezTo>
                    <a:cubicBezTo>
                      <a:pt x="2637" y="4623"/>
                      <a:pt x="2646" y="4621"/>
                      <a:pt x="2654" y="4614"/>
                    </a:cubicBezTo>
                    <a:cubicBezTo>
                      <a:pt x="2662" y="4607"/>
                      <a:pt x="2670" y="4606"/>
                      <a:pt x="2679" y="4606"/>
                    </a:cubicBezTo>
                    <a:cubicBezTo>
                      <a:pt x="2683" y="4606"/>
                      <a:pt x="2687" y="4606"/>
                      <a:pt x="2691" y="4606"/>
                    </a:cubicBezTo>
                    <a:cubicBezTo>
                      <a:pt x="2701" y="4606"/>
                      <a:pt x="2710" y="4605"/>
                      <a:pt x="2717" y="4597"/>
                    </a:cubicBezTo>
                    <a:cubicBezTo>
                      <a:pt x="2725" y="4590"/>
                      <a:pt x="2735" y="4590"/>
                      <a:pt x="2744" y="4590"/>
                    </a:cubicBezTo>
                    <a:cubicBezTo>
                      <a:pt x="2747" y="4590"/>
                      <a:pt x="2750" y="4590"/>
                      <a:pt x="2753" y="4590"/>
                    </a:cubicBezTo>
                    <a:cubicBezTo>
                      <a:pt x="2763" y="4590"/>
                      <a:pt x="2773" y="4589"/>
                      <a:pt x="2781" y="4581"/>
                    </a:cubicBezTo>
                    <a:cubicBezTo>
                      <a:pt x="2789" y="4574"/>
                      <a:pt x="2798" y="4573"/>
                      <a:pt x="2808" y="4573"/>
                    </a:cubicBezTo>
                    <a:cubicBezTo>
                      <a:pt x="2811" y="4573"/>
                      <a:pt x="2814" y="4574"/>
                      <a:pt x="2816" y="4574"/>
                    </a:cubicBezTo>
                    <a:cubicBezTo>
                      <a:pt x="2826" y="4574"/>
                      <a:pt x="2836" y="4573"/>
                      <a:pt x="2844" y="4565"/>
                    </a:cubicBezTo>
                    <a:cubicBezTo>
                      <a:pt x="2852" y="4558"/>
                      <a:pt x="2862" y="4557"/>
                      <a:pt x="2871" y="4557"/>
                    </a:cubicBezTo>
                    <a:cubicBezTo>
                      <a:pt x="2874" y="4557"/>
                      <a:pt x="2877" y="4557"/>
                      <a:pt x="2880" y="4557"/>
                    </a:cubicBezTo>
                    <a:cubicBezTo>
                      <a:pt x="2890" y="4557"/>
                      <a:pt x="2900" y="4557"/>
                      <a:pt x="2907" y="4549"/>
                    </a:cubicBezTo>
                    <a:cubicBezTo>
                      <a:pt x="2916" y="4542"/>
                      <a:pt x="2925" y="4541"/>
                      <a:pt x="2935" y="4541"/>
                    </a:cubicBezTo>
                    <a:cubicBezTo>
                      <a:pt x="2938" y="4541"/>
                      <a:pt x="2941" y="4541"/>
                      <a:pt x="2944" y="4541"/>
                    </a:cubicBezTo>
                    <a:cubicBezTo>
                      <a:pt x="2954" y="4541"/>
                      <a:pt x="2963" y="4540"/>
                      <a:pt x="2971" y="4533"/>
                    </a:cubicBezTo>
                    <a:cubicBezTo>
                      <a:pt x="2978" y="4526"/>
                      <a:pt x="2987" y="4525"/>
                      <a:pt x="2996" y="4525"/>
                    </a:cubicBezTo>
                    <a:cubicBezTo>
                      <a:pt x="3000" y="4525"/>
                      <a:pt x="3004" y="4525"/>
                      <a:pt x="3008" y="4525"/>
                    </a:cubicBezTo>
                    <a:cubicBezTo>
                      <a:pt x="3017" y="4525"/>
                      <a:pt x="3027" y="4524"/>
                      <a:pt x="3034" y="4516"/>
                    </a:cubicBezTo>
                    <a:cubicBezTo>
                      <a:pt x="3042" y="4510"/>
                      <a:pt x="3050" y="4509"/>
                      <a:pt x="3059" y="4509"/>
                    </a:cubicBezTo>
                    <a:cubicBezTo>
                      <a:pt x="3063" y="4509"/>
                      <a:pt x="3067" y="4509"/>
                      <a:pt x="3071" y="4509"/>
                    </a:cubicBezTo>
                    <a:cubicBezTo>
                      <a:pt x="3081" y="4509"/>
                      <a:pt x="3090" y="4508"/>
                      <a:pt x="3097" y="4500"/>
                    </a:cubicBezTo>
                    <a:cubicBezTo>
                      <a:pt x="3105" y="4494"/>
                      <a:pt x="3114" y="4493"/>
                      <a:pt x="3123" y="4493"/>
                    </a:cubicBezTo>
                    <a:cubicBezTo>
                      <a:pt x="3127" y="4493"/>
                      <a:pt x="3131" y="4493"/>
                      <a:pt x="3135" y="4493"/>
                    </a:cubicBezTo>
                    <a:cubicBezTo>
                      <a:pt x="3144" y="4493"/>
                      <a:pt x="3153" y="4492"/>
                      <a:pt x="3161" y="4484"/>
                    </a:cubicBezTo>
                    <a:cubicBezTo>
                      <a:pt x="3168" y="4478"/>
                      <a:pt x="3176" y="4477"/>
                      <a:pt x="3185" y="4477"/>
                    </a:cubicBezTo>
                    <a:cubicBezTo>
                      <a:pt x="3189" y="4477"/>
                      <a:pt x="3194" y="4477"/>
                      <a:pt x="3199" y="4477"/>
                    </a:cubicBezTo>
                    <a:cubicBezTo>
                      <a:pt x="3208" y="4477"/>
                      <a:pt x="3217" y="4476"/>
                      <a:pt x="3224" y="4468"/>
                    </a:cubicBezTo>
                    <a:cubicBezTo>
                      <a:pt x="3231" y="4462"/>
                      <a:pt x="3239" y="4461"/>
                      <a:pt x="3248" y="4461"/>
                    </a:cubicBezTo>
                    <a:cubicBezTo>
                      <a:pt x="3252" y="4461"/>
                      <a:pt x="3256" y="4462"/>
                      <a:pt x="3260" y="4462"/>
                    </a:cubicBezTo>
                    <a:cubicBezTo>
                      <a:pt x="3270" y="4462"/>
                      <a:pt x="3280" y="4460"/>
                      <a:pt x="3288" y="4452"/>
                    </a:cubicBezTo>
                    <a:cubicBezTo>
                      <a:pt x="3294" y="4447"/>
                      <a:pt x="3301" y="4446"/>
                      <a:pt x="3308" y="4446"/>
                    </a:cubicBezTo>
                    <a:cubicBezTo>
                      <a:pt x="3314" y="4446"/>
                      <a:pt x="3320" y="4446"/>
                      <a:pt x="3325" y="4446"/>
                    </a:cubicBezTo>
                    <a:cubicBezTo>
                      <a:pt x="3334" y="4446"/>
                      <a:pt x="3343" y="4445"/>
                      <a:pt x="3350" y="4436"/>
                    </a:cubicBezTo>
                    <a:lnTo>
                      <a:pt x="3350" y="4437"/>
                    </a:lnTo>
                    <a:cubicBezTo>
                      <a:pt x="3357" y="4432"/>
                      <a:pt x="3365" y="4431"/>
                      <a:pt x="3372" y="4431"/>
                    </a:cubicBezTo>
                    <a:cubicBezTo>
                      <a:pt x="3378" y="4431"/>
                      <a:pt x="3383" y="4431"/>
                      <a:pt x="3388" y="4431"/>
                    </a:cubicBezTo>
                    <a:cubicBezTo>
                      <a:pt x="3397" y="4431"/>
                      <a:pt x="3407" y="4429"/>
                      <a:pt x="3414" y="4420"/>
                    </a:cubicBezTo>
                    <a:lnTo>
                      <a:pt x="3414" y="4420"/>
                    </a:lnTo>
                    <a:cubicBezTo>
                      <a:pt x="3429" y="4411"/>
                      <a:pt x="3448" y="4420"/>
                      <a:pt x="3462" y="4406"/>
                    </a:cubicBezTo>
                    <a:cubicBezTo>
                      <a:pt x="3468" y="4400"/>
                      <a:pt x="3476" y="4399"/>
                      <a:pt x="3484" y="4399"/>
                    </a:cubicBezTo>
                    <a:cubicBezTo>
                      <a:pt x="3488" y="4399"/>
                      <a:pt x="3493" y="4400"/>
                      <a:pt x="3498" y="4400"/>
                    </a:cubicBezTo>
                    <a:cubicBezTo>
                      <a:pt x="3507" y="4400"/>
                      <a:pt x="3516" y="4398"/>
                      <a:pt x="3523" y="4390"/>
                    </a:cubicBezTo>
                    <a:cubicBezTo>
                      <a:pt x="3530" y="4384"/>
                      <a:pt x="3538" y="4383"/>
                      <a:pt x="3547" y="4383"/>
                    </a:cubicBezTo>
                    <a:cubicBezTo>
                      <a:pt x="3552" y="4383"/>
                      <a:pt x="3557" y="4384"/>
                      <a:pt x="3561" y="4384"/>
                    </a:cubicBezTo>
                    <a:cubicBezTo>
                      <a:pt x="3571" y="4384"/>
                      <a:pt x="3579" y="4382"/>
                      <a:pt x="3587" y="4374"/>
                    </a:cubicBezTo>
                    <a:cubicBezTo>
                      <a:pt x="3594" y="4368"/>
                      <a:pt x="3602" y="4367"/>
                      <a:pt x="3610" y="4367"/>
                    </a:cubicBezTo>
                    <a:cubicBezTo>
                      <a:pt x="3614" y="4367"/>
                      <a:pt x="3619" y="4368"/>
                      <a:pt x="3624" y="4368"/>
                    </a:cubicBezTo>
                    <a:cubicBezTo>
                      <a:pt x="3634" y="4368"/>
                      <a:pt x="3643" y="4366"/>
                      <a:pt x="3650" y="4357"/>
                    </a:cubicBezTo>
                    <a:lnTo>
                      <a:pt x="3650" y="4358"/>
                    </a:lnTo>
                    <a:cubicBezTo>
                      <a:pt x="3657" y="4353"/>
                      <a:pt x="3664" y="4352"/>
                      <a:pt x="3672" y="4352"/>
                    </a:cubicBezTo>
                    <a:cubicBezTo>
                      <a:pt x="3677" y="4352"/>
                      <a:pt x="3681" y="4353"/>
                      <a:pt x="3686" y="4353"/>
                    </a:cubicBezTo>
                    <a:cubicBezTo>
                      <a:pt x="3696" y="4353"/>
                      <a:pt x="3707" y="4351"/>
                      <a:pt x="3714" y="4341"/>
                    </a:cubicBezTo>
                    <a:lnTo>
                      <a:pt x="3714" y="4342"/>
                    </a:lnTo>
                    <a:cubicBezTo>
                      <a:pt x="3728" y="4333"/>
                      <a:pt x="3748" y="4344"/>
                      <a:pt x="3762" y="4329"/>
                    </a:cubicBezTo>
                    <a:cubicBezTo>
                      <a:pt x="3769" y="4323"/>
                      <a:pt x="3776" y="4322"/>
                      <a:pt x="3784" y="4322"/>
                    </a:cubicBezTo>
                    <a:cubicBezTo>
                      <a:pt x="3789" y="4322"/>
                      <a:pt x="3795" y="4323"/>
                      <a:pt x="3800" y="4323"/>
                    </a:cubicBezTo>
                    <a:cubicBezTo>
                      <a:pt x="3809" y="4323"/>
                      <a:pt x="3818" y="4321"/>
                      <a:pt x="3825" y="4313"/>
                    </a:cubicBezTo>
                    <a:cubicBezTo>
                      <a:pt x="3832" y="4307"/>
                      <a:pt x="3840" y="4306"/>
                      <a:pt x="3848" y="4306"/>
                    </a:cubicBezTo>
                    <a:cubicBezTo>
                      <a:pt x="3853" y="4306"/>
                      <a:pt x="3858" y="4306"/>
                      <a:pt x="3863" y="4306"/>
                    </a:cubicBezTo>
                    <a:cubicBezTo>
                      <a:pt x="3873" y="4306"/>
                      <a:pt x="3882" y="4305"/>
                      <a:pt x="3889" y="4295"/>
                    </a:cubicBezTo>
                    <a:lnTo>
                      <a:pt x="3889" y="4296"/>
                    </a:lnTo>
                    <a:cubicBezTo>
                      <a:pt x="3926" y="4286"/>
                      <a:pt x="3964" y="4280"/>
                      <a:pt x="4001" y="4265"/>
                    </a:cubicBezTo>
                    <a:cubicBezTo>
                      <a:pt x="4008" y="4259"/>
                      <a:pt x="4016" y="4258"/>
                      <a:pt x="4025" y="4258"/>
                    </a:cubicBezTo>
                    <a:cubicBezTo>
                      <a:pt x="4029" y="4258"/>
                      <a:pt x="4033" y="4258"/>
                      <a:pt x="4037" y="4258"/>
                    </a:cubicBezTo>
                    <a:cubicBezTo>
                      <a:pt x="4047" y="4258"/>
                      <a:pt x="4056" y="4257"/>
                      <a:pt x="4064" y="4248"/>
                    </a:cubicBezTo>
                    <a:cubicBezTo>
                      <a:pt x="4071" y="4242"/>
                      <a:pt x="4078" y="4241"/>
                      <a:pt x="4086" y="4241"/>
                    </a:cubicBezTo>
                    <a:cubicBezTo>
                      <a:pt x="4091" y="4241"/>
                      <a:pt x="4097" y="4242"/>
                      <a:pt x="4102" y="4242"/>
                    </a:cubicBezTo>
                    <a:cubicBezTo>
                      <a:pt x="4111" y="4242"/>
                      <a:pt x="4120" y="4240"/>
                      <a:pt x="4126" y="4231"/>
                    </a:cubicBezTo>
                    <a:lnTo>
                      <a:pt x="4126" y="4231"/>
                    </a:lnTo>
                    <a:cubicBezTo>
                      <a:pt x="4141" y="4222"/>
                      <a:pt x="4162" y="4233"/>
                      <a:pt x="4174" y="4218"/>
                    </a:cubicBezTo>
                    <a:cubicBezTo>
                      <a:pt x="4181" y="4212"/>
                      <a:pt x="4189" y="4211"/>
                      <a:pt x="4197" y="4211"/>
                    </a:cubicBezTo>
                    <a:cubicBezTo>
                      <a:pt x="4202" y="4211"/>
                      <a:pt x="4208" y="4211"/>
                      <a:pt x="4213" y="4211"/>
                    </a:cubicBezTo>
                    <a:cubicBezTo>
                      <a:pt x="4222" y="4211"/>
                      <a:pt x="4231" y="4210"/>
                      <a:pt x="4238" y="4202"/>
                    </a:cubicBezTo>
                    <a:cubicBezTo>
                      <a:pt x="4245" y="4196"/>
                      <a:pt x="4253" y="4195"/>
                      <a:pt x="4261" y="4195"/>
                    </a:cubicBezTo>
                    <a:cubicBezTo>
                      <a:pt x="4266" y="4195"/>
                      <a:pt x="4271" y="4195"/>
                      <a:pt x="4276" y="4195"/>
                    </a:cubicBezTo>
                    <a:cubicBezTo>
                      <a:pt x="4285" y="4195"/>
                      <a:pt x="4294" y="4194"/>
                      <a:pt x="4301" y="4185"/>
                    </a:cubicBezTo>
                    <a:lnTo>
                      <a:pt x="4301" y="4185"/>
                    </a:lnTo>
                    <a:cubicBezTo>
                      <a:pt x="4338" y="4177"/>
                      <a:pt x="4375" y="4169"/>
                      <a:pt x="4412" y="4155"/>
                    </a:cubicBezTo>
                    <a:cubicBezTo>
                      <a:pt x="4420" y="4148"/>
                      <a:pt x="4430" y="4148"/>
                      <a:pt x="4440" y="4148"/>
                    </a:cubicBezTo>
                    <a:cubicBezTo>
                      <a:pt x="4442" y="4148"/>
                      <a:pt x="4443" y="4148"/>
                      <a:pt x="4444" y="4148"/>
                    </a:cubicBezTo>
                    <a:cubicBezTo>
                      <a:pt x="4456" y="4148"/>
                      <a:pt x="4467" y="4147"/>
                      <a:pt x="4475" y="4137"/>
                    </a:cubicBezTo>
                    <a:lnTo>
                      <a:pt x="4474" y="4137"/>
                    </a:lnTo>
                    <a:cubicBezTo>
                      <a:pt x="4480" y="4132"/>
                      <a:pt x="4488" y="4131"/>
                      <a:pt x="4495" y="4131"/>
                    </a:cubicBezTo>
                    <a:cubicBezTo>
                      <a:pt x="4500" y="4131"/>
                      <a:pt x="4505" y="4132"/>
                      <a:pt x="4509" y="4132"/>
                    </a:cubicBezTo>
                    <a:cubicBezTo>
                      <a:pt x="4519" y="4132"/>
                      <a:pt x="4529" y="4130"/>
                      <a:pt x="4536" y="4120"/>
                    </a:cubicBezTo>
                    <a:lnTo>
                      <a:pt x="4536" y="4120"/>
                    </a:lnTo>
                    <a:cubicBezTo>
                      <a:pt x="4551" y="4110"/>
                      <a:pt x="4571" y="4121"/>
                      <a:pt x="4584" y="4107"/>
                    </a:cubicBezTo>
                    <a:cubicBezTo>
                      <a:pt x="4591" y="4101"/>
                      <a:pt x="4600" y="4100"/>
                      <a:pt x="4608" y="4100"/>
                    </a:cubicBezTo>
                    <a:cubicBezTo>
                      <a:pt x="4613" y="4100"/>
                      <a:pt x="4618" y="4100"/>
                      <a:pt x="4623" y="4100"/>
                    </a:cubicBezTo>
                    <a:cubicBezTo>
                      <a:pt x="4632" y="4100"/>
                      <a:pt x="4641" y="4099"/>
                      <a:pt x="4648" y="4091"/>
                    </a:cubicBezTo>
                    <a:cubicBezTo>
                      <a:pt x="4655" y="4084"/>
                      <a:pt x="4664" y="4083"/>
                      <a:pt x="4673" y="4083"/>
                    </a:cubicBezTo>
                    <a:cubicBezTo>
                      <a:pt x="4676" y="4083"/>
                      <a:pt x="4680" y="4083"/>
                      <a:pt x="4683" y="4083"/>
                    </a:cubicBezTo>
                    <a:cubicBezTo>
                      <a:pt x="4693" y="4083"/>
                      <a:pt x="4702" y="4082"/>
                      <a:pt x="4710" y="4074"/>
                    </a:cubicBezTo>
                    <a:lnTo>
                      <a:pt x="4710" y="4074"/>
                    </a:lnTo>
                    <a:cubicBezTo>
                      <a:pt x="4747" y="4065"/>
                      <a:pt x="4785" y="4058"/>
                      <a:pt x="4821" y="4043"/>
                    </a:cubicBezTo>
                    <a:cubicBezTo>
                      <a:pt x="4829" y="4036"/>
                      <a:pt x="4839" y="4036"/>
                      <a:pt x="4848" y="4036"/>
                    </a:cubicBezTo>
                    <a:cubicBezTo>
                      <a:pt x="4851" y="4036"/>
                      <a:pt x="4854" y="4036"/>
                      <a:pt x="4857" y="4036"/>
                    </a:cubicBezTo>
                    <a:cubicBezTo>
                      <a:pt x="4867" y="4036"/>
                      <a:pt x="4877" y="4035"/>
                      <a:pt x="4885" y="4026"/>
                    </a:cubicBezTo>
                    <a:lnTo>
                      <a:pt x="4884" y="4026"/>
                    </a:lnTo>
                    <a:cubicBezTo>
                      <a:pt x="4891" y="4020"/>
                      <a:pt x="4898" y="4019"/>
                      <a:pt x="4906" y="4019"/>
                    </a:cubicBezTo>
                    <a:cubicBezTo>
                      <a:pt x="4911" y="4019"/>
                      <a:pt x="4916" y="4019"/>
                      <a:pt x="4921" y="4019"/>
                    </a:cubicBezTo>
                    <a:cubicBezTo>
                      <a:pt x="4930" y="4019"/>
                      <a:pt x="4939" y="4018"/>
                      <a:pt x="4946" y="4010"/>
                    </a:cubicBezTo>
                    <a:lnTo>
                      <a:pt x="4946" y="4010"/>
                    </a:lnTo>
                    <a:cubicBezTo>
                      <a:pt x="4983" y="4000"/>
                      <a:pt x="5021" y="3992"/>
                      <a:pt x="5058" y="3978"/>
                    </a:cubicBezTo>
                    <a:cubicBezTo>
                      <a:pt x="5065" y="3972"/>
                      <a:pt x="5073" y="3971"/>
                      <a:pt x="5081" y="3971"/>
                    </a:cubicBezTo>
                    <a:cubicBezTo>
                      <a:pt x="5085" y="3971"/>
                      <a:pt x="5090" y="3971"/>
                      <a:pt x="5094" y="3971"/>
                    </a:cubicBezTo>
                    <a:cubicBezTo>
                      <a:pt x="5103" y="3971"/>
                      <a:pt x="5113" y="3970"/>
                      <a:pt x="5121" y="3961"/>
                    </a:cubicBezTo>
                    <a:cubicBezTo>
                      <a:pt x="5128" y="3955"/>
                      <a:pt x="5136" y="3954"/>
                      <a:pt x="5144" y="3954"/>
                    </a:cubicBezTo>
                    <a:cubicBezTo>
                      <a:pt x="5149" y="3954"/>
                      <a:pt x="5153" y="3955"/>
                      <a:pt x="5158" y="3955"/>
                    </a:cubicBezTo>
                    <a:cubicBezTo>
                      <a:pt x="5167" y="3955"/>
                      <a:pt x="5176" y="3953"/>
                      <a:pt x="5183" y="3945"/>
                    </a:cubicBezTo>
                    <a:lnTo>
                      <a:pt x="5183" y="3945"/>
                    </a:lnTo>
                    <a:cubicBezTo>
                      <a:pt x="5221" y="3935"/>
                      <a:pt x="5258" y="3928"/>
                      <a:pt x="5295" y="3914"/>
                    </a:cubicBezTo>
                    <a:cubicBezTo>
                      <a:pt x="5301" y="3908"/>
                      <a:pt x="5309" y="3907"/>
                      <a:pt x="5317" y="3907"/>
                    </a:cubicBezTo>
                    <a:cubicBezTo>
                      <a:pt x="5322" y="3907"/>
                      <a:pt x="5328" y="3907"/>
                      <a:pt x="5333" y="3907"/>
                    </a:cubicBezTo>
                    <a:cubicBezTo>
                      <a:pt x="5342" y="3907"/>
                      <a:pt x="5351" y="3906"/>
                      <a:pt x="5358" y="3897"/>
                    </a:cubicBezTo>
                    <a:cubicBezTo>
                      <a:pt x="5365" y="3892"/>
                      <a:pt x="5373" y="3891"/>
                      <a:pt x="5380" y="3891"/>
                    </a:cubicBezTo>
                    <a:cubicBezTo>
                      <a:pt x="5385" y="3891"/>
                      <a:pt x="5390" y="3892"/>
                      <a:pt x="5395" y="3892"/>
                    </a:cubicBezTo>
                    <a:cubicBezTo>
                      <a:pt x="5405" y="3892"/>
                      <a:pt x="5414" y="3890"/>
                      <a:pt x="5421" y="3881"/>
                    </a:cubicBezTo>
                    <a:lnTo>
                      <a:pt x="5420" y="3881"/>
                    </a:lnTo>
                    <a:cubicBezTo>
                      <a:pt x="5427" y="3875"/>
                      <a:pt x="5435" y="3874"/>
                      <a:pt x="5443" y="3874"/>
                    </a:cubicBezTo>
                    <a:cubicBezTo>
                      <a:pt x="5448" y="3874"/>
                      <a:pt x="5453" y="3875"/>
                      <a:pt x="5458" y="3875"/>
                    </a:cubicBezTo>
                    <a:cubicBezTo>
                      <a:pt x="5467" y="3875"/>
                      <a:pt x="5476" y="3873"/>
                      <a:pt x="5483" y="3865"/>
                    </a:cubicBezTo>
                    <a:lnTo>
                      <a:pt x="5483" y="3865"/>
                    </a:lnTo>
                    <a:cubicBezTo>
                      <a:pt x="5489" y="3860"/>
                      <a:pt x="5496" y="3859"/>
                      <a:pt x="5504" y="3859"/>
                    </a:cubicBezTo>
                    <a:cubicBezTo>
                      <a:pt x="5509" y="3859"/>
                      <a:pt x="5514" y="3859"/>
                      <a:pt x="5519" y="3859"/>
                    </a:cubicBezTo>
                    <a:cubicBezTo>
                      <a:pt x="5528" y="3859"/>
                      <a:pt x="5537" y="3858"/>
                      <a:pt x="5544" y="3849"/>
                    </a:cubicBezTo>
                    <a:lnTo>
                      <a:pt x="5544" y="3849"/>
                    </a:lnTo>
                    <a:cubicBezTo>
                      <a:pt x="5582" y="3841"/>
                      <a:pt x="5620" y="3833"/>
                      <a:pt x="5656" y="3820"/>
                    </a:cubicBezTo>
                    <a:cubicBezTo>
                      <a:pt x="5663" y="3813"/>
                      <a:pt x="5672" y="3812"/>
                      <a:pt x="5681" y="3812"/>
                    </a:cubicBezTo>
                    <a:cubicBezTo>
                      <a:pt x="5685" y="3812"/>
                      <a:pt x="5689" y="3813"/>
                      <a:pt x="5693" y="3813"/>
                    </a:cubicBezTo>
                    <a:cubicBezTo>
                      <a:pt x="5703" y="3813"/>
                      <a:pt x="5712" y="3811"/>
                      <a:pt x="5720" y="3804"/>
                    </a:cubicBezTo>
                    <a:cubicBezTo>
                      <a:pt x="5727" y="3797"/>
                      <a:pt x="5736" y="3796"/>
                      <a:pt x="5744" y="3796"/>
                    </a:cubicBezTo>
                    <a:cubicBezTo>
                      <a:pt x="5748" y="3796"/>
                      <a:pt x="5752" y="3796"/>
                      <a:pt x="5756" y="3796"/>
                    </a:cubicBezTo>
                    <a:cubicBezTo>
                      <a:pt x="5766" y="3796"/>
                      <a:pt x="5775" y="3795"/>
                      <a:pt x="5782" y="3787"/>
                    </a:cubicBezTo>
                    <a:cubicBezTo>
                      <a:pt x="5790" y="3781"/>
                      <a:pt x="5799" y="3780"/>
                      <a:pt x="5808" y="3780"/>
                    </a:cubicBezTo>
                    <a:cubicBezTo>
                      <a:pt x="5812" y="3780"/>
                      <a:pt x="5816" y="3780"/>
                      <a:pt x="5820" y="3780"/>
                    </a:cubicBezTo>
                    <a:cubicBezTo>
                      <a:pt x="5829" y="3780"/>
                      <a:pt x="5839" y="3779"/>
                      <a:pt x="5846" y="3771"/>
                    </a:cubicBezTo>
                    <a:cubicBezTo>
                      <a:pt x="5854" y="3765"/>
                      <a:pt x="5863" y="3764"/>
                      <a:pt x="5872" y="3764"/>
                    </a:cubicBezTo>
                    <a:cubicBezTo>
                      <a:pt x="5876" y="3764"/>
                      <a:pt x="5880" y="3764"/>
                      <a:pt x="5884" y="3764"/>
                    </a:cubicBezTo>
                    <a:cubicBezTo>
                      <a:pt x="5893" y="3764"/>
                      <a:pt x="5902" y="3763"/>
                      <a:pt x="5910" y="3755"/>
                    </a:cubicBezTo>
                    <a:cubicBezTo>
                      <a:pt x="5917" y="3749"/>
                      <a:pt x="5925" y="3748"/>
                      <a:pt x="5934" y="3748"/>
                    </a:cubicBezTo>
                    <a:cubicBezTo>
                      <a:pt x="5938" y="3748"/>
                      <a:pt x="5942" y="3748"/>
                      <a:pt x="5946" y="3748"/>
                    </a:cubicBezTo>
                    <a:cubicBezTo>
                      <a:pt x="5956" y="3748"/>
                      <a:pt x="5965" y="3747"/>
                      <a:pt x="5973" y="3739"/>
                    </a:cubicBezTo>
                    <a:cubicBezTo>
                      <a:pt x="5981" y="3732"/>
                      <a:pt x="5989" y="3731"/>
                      <a:pt x="5998" y="3731"/>
                    </a:cubicBezTo>
                    <a:cubicBezTo>
                      <a:pt x="6002" y="3731"/>
                      <a:pt x="6006" y="3731"/>
                      <a:pt x="6010" y="3731"/>
                    </a:cubicBezTo>
                    <a:cubicBezTo>
                      <a:pt x="6019" y="3731"/>
                      <a:pt x="6028" y="3730"/>
                      <a:pt x="6036" y="3722"/>
                    </a:cubicBezTo>
                    <a:cubicBezTo>
                      <a:pt x="6043" y="3716"/>
                      <a:pt x="6051" y="3715"/>
                      <a:pt x="6060" y="3715"/>
                    </a:cubicBezTo>
                    <a:cubicBezTo>
                      <a:pt x="6064" y="3715"/>
                      <a:pt x="6069" y="3715"/>
                      <a:pt x="6074" y="3715"/>
                    </a:cubicBezTo>
                    <a:cubicBezTo>
                      <a:pt x="6083" y="3715"/>
                      <a:pt x="6092" y="3714"/>
                      <a:pt x="6099" y="3706"/>
                    </a:cubicBezTo>
                    <a:cubicBezTo>
                      <a:pt x="6147" y="3693"/>
                      <a:pt x="6195" y="3691"/>
                      <a:pt x="6241" y="3672"/>
                    </a:cubicBezTo>
                    <a:lnTo>
                      <a:pt x="6241" y="3673"/>
                    </a:lnTo>
                    <a:cubicBezTo>
                      <a:pt x="6248" y="3668"/>
                      <a:pt x="6255" y="3667"/>
                      <a:pt x="6263" y="3667"/>
                    </a:cubicBezTo>
                    <a:cubicBezTo>
                      <a:pt x="6268" y="3667"/>
                      <a:pt x="6272" y="3668"/>
                      <a:pt x="6277" y="3668"/>
                    </a:cubicBezTo>
                    <a:cubicBezTo>
                      <a:pt x="6287" y="3668"/>
                      <a:pt x="6297" y="3666"/>
                      <a:pt x="6304" y="3657"/>
                    </a:cubicBezTo>
                    <a:cubicBezTo>
                      <a:pt x="6311" y="3651"/>
                      <a:pt x="6319" y="3650"/>
                      <a:pt x="6327" y="3650"/>
                    </a:cubicBezTo>
                    <a:cubicBezTo>
                      <a:pt x="6332" y="3650"/>
                      <a:pt x="6337" y="3650"/>
                      <a:pt x="6342" y="3650"/>
                    </a:cubicBezTo>
                    <a:cubicBezTo>
                      <a:pt x="6351" y="3650"/>
                      <a:pt x="6360" y="3649"/>
                      <a:pt x="6368" y="3641"/>
                    </a:cubicBezTo>
                    <a:cubicBezTo>
                      <a:pt x="6375" y="3636"/>
                      <a:pt x="6382" y="3635"/>
                      <a:pt x="6390" y="3635"/>
                    </a:cubicBezTo>
                    <a:cubicBezTo>
                      <a:pt x="6395" y="3635"/>
                      <a:pt x="6400" y="3635"/>
                      <a:pt x="6406" y="3635"/>
                    </a:cubicBezTo>
                    <a:cubicBezTo>
                      <a:pt x="6415" y="3635"/>
                      <a:pt x="6423" y="3634"/>
                      <a:pt x="6430" y="3627"/>
                    </a:cubicBezTo>
                    <a:cubicBezTo>
                      <a:pt x="6438" y="3620"/>
                      <a:pt x="6447" y="3619"/>
                      <a:pt x="6456" y="3619"/>
                    </a:cubicBezTo>
                    <a:cubicBezTo>
                      <a:pt x="6464" y="3619"/>
                      <a:pt x="6472" y="3620"/>
                      <a:pt x="6480" y="3620"/>
                    </a:cubicBezTo>
                    <a:cubicBezTo>
                      <a:pt x="6491" y="3620"/>
                      <a:pt x="6501" y="3618"/>
                      <a:pt x="6509" y="3608"/>
                    </a:cubicBezTo>
                    <a:lnTo>
                      <a:pt x="6509" y="3611"/>
                    </a:lnTo>
                    <a:cubicBezTo>
                      <a:pt x="6517" y="3604"/>
                      <a:pt x="6526" y="3604"/>
                      <a:pt x="6535" y="3604"/>
                    </a:cubicBezTo>
                    <a:cubicBezTo>
                      <a:pt x="6538" y="3604"/>
                      <a:pt x="6541" y="3604"/>
                      <a:pt x="6544" y="3604"/>
                    </a:cubicBezTo>
                    <a:cubicBezTo>
                      <a:pt x="6554" y="3604"/>
                      <a:pt x="6564" y="3603"/>
                      <a:pt x="6573" y="3594"/>
                    </a:cubicBezTo>
                    <a:cubicBezTo>
                      <a:pt x="6580" y="3589"/>
                      <a:pt x="6589" y="3588"/>
                      <a:pt x="6597" y="3588"/>
                    </a:cubicBezTo>
                    <a:cubicBezTo>
                      <a:pt x="6601" y="3588"/>
                      <a:pt x="6605" y="3588"/>
                      <a:pt x="6609" y="3588"/>
                    </a:cubicBezTo>
                    <a:cubicBezTo>
                      <a:pt x="6619" y="3588"/>
                      <a:pt x="6628" y="3587"/>
                      <a:pt x="6635" y="3579"/>
                    </a:cubicBezTo>
                    <a:cubicBezTo>
                      <a:pt x="6643" y="3573"/>
                      <a:pt x="6652" y="3572"/>
                      <a:pt x="6661" y="3572"/>
                    </a:cubicBezTo>
                    <a:cubicBezTo>
                      <a:pt x="6669" y="3572"/>
                      <a:pt x="6678" y="3573"/>
                      <a:pt x="6686" y="3573"/>
                    </a:cubicBezTo>
                    <a:cubicBezTo>
                      <a:pt x="6696" y="3573"/>
                      <a:pt x="6706" y="3571"/>
                      <a:pt x="6714" y="3562"/>
                    </a:cubicBezTo>
                    <a:lnTo>
                      <a:pt x="6714" y="3563"/>
                    </a:lnTo>
                    <a:cubicBezTo>
                      <a:pt x="6721" y="3558"/>
                      <a:pt x="6729" y="3557"/>
                      <a:pt x="6737" y="3557"/>
                    </a:cubicBezTo>
                    <a:cubicBezTo>
                      <a:pt x="6743" y="3557"/>
                      <a:pt x="6748" y="3557"/>
                      <a:pt x="6753" y="3557"/>
                    </a:cubicBezTo>
                    <a:cubicBezTo>
                      <a:pt x="6762" y="3557"/>
                      <a:pt x="6771" y="3556"/>
                      <a:pt x="6779" y="3547"/>
                    </a:cubicBezTo>
                    <a:cubicBezTo>
                      <a:pt x="6786" y="3541"/>
                      <a:pt x="6795" y="3540"/>
                      <a:pt x="6804" y="3540"/>
                    </a:cubicBezTo>
                    <a:cubicBezTo>
                      <a:pt x="6808" y="3540"/>
                      <a:pt x="6812" y="3540"/>
                      <a:pt x="6816" y="3540"/>
                    </a:cubicBezTo>
                    <a:cubicBezTo>
                      <a:pt x="6825" y="3540"/>
                      <a:pt x="6835" y="3539"/>
                      <a:pt x="6842" y="3531"/>
                    </a:cubicBezTo>
                    <a:cubicBezTo>
                      <a:pt x="6850" y="3525"/>
                      <a:pt x="6858" y="3524"/>
                      <a:pt x="6867" y="3524"/>
                    </a:cubicBezTo>
                    <a:cubicBezTo>
                      <a:pt x="6871" y="3524"/>
                      <a:pt x="6875" y="3524"/>
                      <a:pt x="6879" y="3524"/>
                    </a:cubicBezTo>
                    <a:cubicBezTo>
                      <a:pt x="6889" y="3524"/>
                      <a:pt x="6898" y="3523"/>
                      <a:pt x="6905" y="3516"/>
                    </a:cubicBezTo>
                    <a:cubicBezTo>
                      <a:pt x="6913" y="3510"/>
                      <a:pt x="6921" y="3508"/>
                      <a:pt x="6930" y="3508"/>
                    </a:cubicBezTo>
                    <a:cubicBezTo>
                      <a:pt x="6938" y="3508"/>
                      <a:pt x="6947" y="3510"/>
                      <a:pt x="6955" y="3510"/>
                    </a:cubicBezTo>
                    <a:cubicBezTo>
                      <a:pt x="6965" y="3510"/>
                      <a:pt x="6975" y="3508"/>
                      <a:pt x="6984" y="3498"/>
                    </a:cubicBezTo>
                    <a:lnTo>
                      <a:pt x="6984" y="3500"/>
                    </a:lnTo>
                    <a:cubicBezTo>
                      <a:pt x="6990" y="3494"/>
                      <a:pt x="6998" y="3493"/>
                      <a:pt x="7006" y="3493"/>
                    </a:cubicBezTo>
                    <a:cubicBezTo>
                      <a:pt x="7010" y="3493"/>
                      <a:pt x="7016" y="3494"/>
                      <a:pt x="7021" y="3494"/>
                    </a:cubicBezTo>
                    <a:cubicBezTo>
                      <a:pt x="7030" y="3494"/>
                      <a:pt x="7039" y="3492"/>
                      <a:pt x="7047" y="3483"/>
                    </a:cubicBezTo>
                    <a:cubicBezTo>
                      <a:pt x="7054" y="3477"/>
                      <a:pt x="7062" y="3476"/>
                      <a:pt x="7070" y="3476"/>
                    </a:cubicBezTo>
                    <a:cubicBezTo>
                      <a:pt x="7075" y="3476"/>
                      <a:pt x="7080" y="3477"/>
                      <a:pt x="7085" y="3477"/>
                    </a:cubicBezTo>
                    <a:cubicBezTo>
                      <a:pt x="7094" y="3477"/>
                      <a:pt x="7103" y="3475"/>
                      <a:pt x="7110" y="3467"/>
                    </a:cubicBezTo>
                    <a:cubicBezTo>
                      <a:pt x="7117" y="3462"/>
                      <a:pt x="7125" y="3461"/>
                      <a:pt x="7133" y="3461"/>
                    </a:cubicBezTo>
                    <a:cubicBezTo>
                      <a:pt x="7138" y="3461"/>
                      <a:pt x="7143" y="3461"/>
                      <a:pt x="7148" y="3461"/>
                    </a:cubicBezTo>
                    <a:cubicBezTo>
                      <a:pt x="7158" y="3461"/>
                      <a:pt x="7166" y="3460"/>
                      <a:pt x="7173" y="3452"/>
                    </a:cubicBezTo>
                    <a:cubicBezTo>
                      <a:pt x="7181" y="3446"/>
                      <a:pt x="7190" y="3444"/>
                      <a:pt x="7200" y="3444"/>
                    </a:cubicBezTo>
                    <a:cubicBezTo>
                      <a:pt x="7207" y="3444"/>
                      <a:pt x="7215" y="3445"/>
                      <a:pt x="7223" y="3445"/>
                    </a:cubicBezTo>
                    <a:cubicBezTo>
                      <a:pt x="7234" y="3445"/>
                      <a:pt x="7244" y="3444"/>
                      <a:pt x="7252" y="3435"/>
                    </a:cubicBezTo>
                    <a:lnTo>
                      <a:pt x="7252" y="3436"/>
                    </a:lnTo>
                    <a:cubicBezTo>
                      <a:pt x="7259" y="3430"/>
                      <a:pt x="7268" y="3430"/>
                      <a:pt x="7276" y="3430"/>
                    </a:cubicBezTo>
                    <a:cubicBezTo>
                      <a:pt x="7280" y="3430"/>
                      <a:pt x="7283" y="3430"/>
                      <a:pt x="7286" y="3430"/>
                    </a:cubicBezTo>
                    <a:cubicBezTo>
                      <a:pt x="7297" y="3430"/>
                      <a:pt x="7307" y="3429"/>
                      <a:pt x="7315" y="3420"/>
                    </a:cubicBezTo>
                    <a:cubicBezTo>
                      <a:pt x="7322" y="3415"/>
                      <a:pt x="7330" y="3414"/>
                      <a:pt x="7338" y="3414"/>
                    </a:cubicBezTo>
                    <a:cubicBezTo>
                      <a:pt x="7343" y="3414"/>
                      <a:pt x="7348" y="3414"/>
                      <a:pt x="7353" y="3414"/>
                    </a:cubicBezTo>
                    <a:cubicBezTo>
                      <a:pt x="7363" y="3414"/>
                      <a:pt x="7371" y="3413"/>
                      <a:pt x="7378" y="3406"/>
                    </a:cubicBezTo>
                    <a:cubicBezTo>
                      <a:pt x="7386" y="3399"/>
                      <a:pt x="7395" y="3398"/>
                      <a:pt x="7404" y="3398"/>
                    </a:cubicBezTo>
                    <a:cubicBezTo>
                      <a:pt x="7412" y="3398"/>
                      <a:pt x="7420" y="3399"/>
                      <a:pt x="7428" y="3399"/>
                    </a:cubicBezTo>
                    <a:cubicBezTo>
                      <a:pt x="7439" y="3399"/>
                      <a:pt x="7449" y="3397"/>
                      <a:pt x="7457" y="3387"/>
                    </a:cubicBezTo>
                    <a:lnTo>
                      <a:pt x="7457" y="3390"/>
                    </a:lnTo>
                    <a:cubicBezTo>
                      <a:pt x="7465" y="3383"/>
                      <a:pt x="7474" y="3383"/>
                      <a:pt x="7484" y="3383"/>
                    </a:cubicBezTo>
                    <a:cubicBezTo>
                      <a:pt x="7487" y="3383"/>
                      <a:pt x="7490" y="3383"/>
                      <a:pt x="7493" y="3383"/>
                    </a:cubicBezTo>
                    <a:cubicBezTo>
                      <a:pt x="7503" y="3383"/>
                      <a:pt x="7513" y="3382"/>
                      <a:pt x="7522" y="3373"/>
                    </a:cubicBezTo>
                    <a:cubicBezTo>
                      <a:pt x="7529" y="3367"/>
                      <a:pt x="7538" y="3366"/>
                      <a:pt x="7546" y="3366"/>
                    </a:cubicBezTo>
                    <a:cubicBezTo>
                      <a:pt x="7550" y="3366"/>
                      <a:pt x="7554" y="3367"/>
                      <a:pt x="7559" y="3367"/>
                    </a:cubicBezTo>
                    <a:cubicBezTo>
                      <a:pt x="7568" y="3367"/>
                      <a:pt x="7577" y="3366"/>
                      <a:pt x="7584" y="3358"/>
                    </a:cubicBezTo>
                    <a:cubicBezTo>
                      <a:pt x="7592" y="3352"/>
                      <a:pt x="7601" y="3350"/>
                      <a:pt x="7610" y="3350"/>
                    </a:cubicBezTo>
                    <a:cubicBezTo>
                      <a:pt x="7618" y="3350"/>
                      <a:pt x="7627" y="3352"/>
                      <a:pt x="7635" y="3352"/>
                    </a:cubicBezTo>
                    <a:cubicBezTo>
                      <a:pt x="7645" y="3352"/>
                      <a:pt x="7655" y="3350"/>
                      <a:pt x="7663" y="3341"/>
                    </a:cubicBezTo>
                    <a:lnTo>
                      <a:pt x="7663" y="3342"/>
                    </a:lnTo>
                    <a:cubicBezTo>
                      <a:pt x="7670" y="3337"/>
                      <a:pt x="7678" y="3336"/>
                      <a:pt x="7687" y="3336"/>
                    </a:cubicBezTo>
                    <a:cubicBezTo>
                      <a:pt x="7692" y="3336"/>
                      <a:pt x="7697" y="3336"/>
                      <a:pt x="7702" y="3336"/>
                    </a:cubicBezTo>
                    <a:cubicBezTo>
                      <a:pt x="7711" y="3336"/>
                      <a:pt x="7720" y="3335"/>
                      <a:pt x="7728" y="3326"/>
                    </a:cubicBezTo>
                    <a:cubicBezTo>
                      <a:pt x="7734" y="3321"/>
                      <a:pt x="7741" y="3320"/>
                      <a:pt x="7749" y="3320"/>
                    </a:cubicBezTo>
                    <a:cubicBezTo>
                      <a:pt x="7755" y="3320"/>
                      <a:pt x="7760" y="3320"/>
                      <a:pt x="7766" y="3320"/>
                    </a:cubicBezTo>
                    <a:cubicBezTo>
                      <a:pt x="7775" y="3320"/>
                      <a:pt x="7784" y="3319"/>
                      <a:pt x="7791" y="3311"/>
                    </a:cubicBezTo>
                    <a:cubicBezTo>
                      <a:pt x="7799" y="3305"/>
                      <a:pt x="7807" y="3303"/>
                      <a:pt x="7816" y="3303"/>
                    </a:cubicBezTo>
                    <a:cubicBezTo>
                      <a:pt x="7824" y="3303"/>
                      <a:pt x="7832" y="3305"/>
                      <a:pt x="7840" y="3305"/>
                    </a:cubicBezTo>
                    <a:cubicBezTo>
                      <a:pt x="7851" y="3305"/>
                      <a:pt x="7861" y="3303"/>
                      <a:pt x="7869" y="3294"/>
                    </a:cubicBezTo>
                    <a:lnTo>
                      <a:pt x="7869" y="3295"/>
                    </a:lnTo>
                    <a:cubicBezTo>
                      <a:pt x="7876" y="3289"/>
                      <a:pt x="7884" y="3288"/>
                      <a:pt x="7892" y="3288"/>
                    </a:cubicBezTo>
                    <a:cubicBezTo>
                      <a:pt x="7898" y="3288"/>
                      <a:pt x="7903" y="3289"/>
                      <a:pt x="7908" y="3289"/>
                    </a:cubicBezTo>
                    <a:cubicBezTo>
                      <a:pt x="7917" y="3289"/>
                      <a:pt x="7926" y="3287"/>
                      <a:pt x="7934" y="3278"/>
                    </a:cubicBezTo>
                    <a:cubicBezTo>
                      <a:pt x="7940" y="3273"/>
                      <a:pt x="7948" y="3272"/>
                      <a:pt x="7956" y="3272"/>
                    </a:cubicBezTo>
                    <a:cubicBezTo>
                      <a:pt x="7962" y="3272"/>
                      <a:pt x="7967" y="3273"/>
                      <a:pt x="7973" y="3273"/>
                    </a:cubicBezTo>
                    <a:cubicBezTo>
                      <a:pt x="7982" y="3273"/>
                      <a:pt x="7990" y="3271"/>
                      <a:pt x="7997" y="3263"/>
                    </a:cubicBezTo>
                    <a:cubicBezTo>
                      <a:pt x="8004" y="3258"/>
                      <a:pt x="8013" y="3256"/>
                      <a:pt x="8021" y="3256"/>
                    </a:cubicBezTo>
                    <a:cubicBezTo>
                      <a:pt x="8029" y="3256"/>
                      <a:pt x="8038" y="3258"/>
                      <a:pt x="8047" y="3258"/>
                    </a:cubicBezTo>
                    <a:cubicBezTo>
                      <a:pt x="8057" y="3258"/>
                      <a:pt x="8066" y="3256"/>
                      <a:pt x="8074" y="3247"/>
                    </a:cubicBezTo>
                    <a:lnTo>
                      <a:pt x="8074" y="3247"/>
                    </a:lnTo>
                    <a:cubicBezTo>
                      <a:pt x="8081" y="3242"/>
                      <a:pt x="8089" y="3241"/>
                      <a:pt x="8098" y="3241"/>
                    </a:cubicBezTo>
                    <a:cubicBezTo>
                      <a:pt x="8102" y="3241"/>
                      <a:pt x="8107" y="3242"/>
                      <a:pt x="8111" y="3242"/>
                    </a:cubicBezTo>
                    <a:cubicBezTo>
                      <a:pt x="8121" y="3242"/>
                      <a:pt x="8131" y="3240"/>
                      <a:pt x="8139" y="3231"/>
                    </a:cubicBezTo>
                    <a:lnTo>
                      <a:pt x="8138" y="3231"/>
                    </a:lnTo>
                    <a:cubicBezTo>
                      <a:pt x="8149" y="3225"/>
                      <a:pt x="8161" y="3220"/>
                      <a:pt x="8174" y="3218"/>
                    </a:cubicBezTo>
                    <a:cubicBezTo>
                      <a:pt x="8250" y="3199"/>
                      <a:pt x="8326" y="3181"/>
                      <a:pt x="8402" y="3163"/>
                    </a:cubicBezTo>
                    <a:cubicBezTo>
                      <a:pt x="9043" y="2997"/>
                      <a:pt x="9686" y="2843"/>
                      <a:pt x="10339" y="2723"/>
                    </a:cubicBezTo>
                    <a:cubicBezTo>
                      <a:pt x="10602" y="2675"/>
                      <a:pt x="10860" y="2609"/>
                      <a:pt x="11119" y="2548"/>
                    </a:cubicBezTo>
                    <a:cubicBezTo>
                      <a:pt x="11158" y="2546"/>
                      <a:pt x="11194" y="2534"/>
                      <a:pt x="11229" y="2521"/>
                    </a:cubicBezTo>
                    <a:cubicBezTo>
                      <a:pt x="11245" y="2508"/>
                      <a:pt x="11265" y="2521"/>
                      <a:pt x="11278" y="2506"/>
                    </a:cubicBezTo>
                    <a:cubicBezTo>
                      <a:pt x="11285" y="2500"/>
                      <a:pt x="11293" y="2499"/>
                      <a:pt x="11301" y="2499"/>
                    </a:cubicBezTo>
                    <a:cubicBezTo>
                      <a:pt x="11305" y="2499"/>
                      <a:pt x="11309" y="2499"/>
                      <a:pt x="11313" y="2499"/>
                    </a:cubicBezTo>
                    <a:cubicBezTo>
                      <a:pt x="11324" y="2499"/>
                      <a:pt x="11333" y="2498"/>
                      <a:pt x="11340" y="2487"/>
                    </a:cubicBezTo>
                    <a:lnTo>
                      <a:pt x="11340" y="2487"/>
                    </a:lnTo>
                    <a:lnTo>
                      <a:pt x="11339" y="2489"/>
                    </a:lnTo>
                    <a:cubicBezTo>
                      <a:pt x="11353" y="2478"/>
                      <a:pt x="11375" y="2491"/>
                      <a:pt x="11388" y="2473"/>
                    </a:cubicBezTo>
                    <a:lnTo>
                      <a:pt x="11388" y="2474"/>
                    </a:lnTo>
                    <a:cubicBezTo>
                      <a:pt x="11402" y="2463"/>
                      <a:pt x="11424" y="2476"/>
                      <a:pt x="11436" y="2458"/>
                    </a:cubicBezTo>
                    <a:cubicBezTo>
                      <a:pt x="11449" y="2446"/>
                      <a:pt x="11471" y="2458"/>
                      <a:pt x="11482" y="2441"/>
                    </a:cubicBezTo>
                    <a:lnTo>
                      <a:pt x="11482" y="2441"/>
                    </a:lnTo>
                    <a:cubicBezTo>
                      <a:pt x="11493" y="2436"/>
                      <a:pt x="11507" y="2437"/>
                      <a:pt x="11515" y="2428"/>
                    </a:cubicBezTo>
                    <a:lnTo>
                      <a:pt x="11517" y="2428"/>
                    </a:lnTo>
                    <a:cubicBezTo>
                      <a:pt x="11529" y="2414"/>
                      <a:pt x="11552" y="2427"/>
                      <a:pt x="11563" y="2410"/>
                    </a:cubicBezTo>
                    <a:cubicBezTo>
                      <a:pt x="11574" y="2397"/>
                      <a:pt x="11599" y="2413"/>
                      <a:pt x="11609" y="2392"/>
                    </a:cubicBezTo>
                    <a:lnTo>
                      <a:pt x="11609" y="2392"/>
                    </a:lnTo>
                    <a:cubicBezTo>
                      <a:pt x="11621" y="2389"/>
                      <a:pt x="11633" y="2389"/>
                      <a:pt x="11641" y="2378"/>
                    </a:cubicBezTo>
                    <a:cubicBezTo>
                      <a:pt x="11650" y="2372"/>
                      <a:pt x="11665" y="2374"/>
                      <a:pt x="11674" y="2363"/>
                    </a:cubicBezTo>
                    <a:cubicBezTo>
                      <a:pt x="11682" y="2355"/>
                      <a:pt x="11697" y="2357"/>
                      <a:pt x="11706" y="2349"/>
                    </a:cubicBezTo>
                    <a:cubicBezTo>
                      <a:pt x="11714" y="2339"/>
                      <a:pt x="11729" y="2341"/>
                      <a:pt x="11736" y="2333"/>
                    </a:cubicBezTo>
                    <a:cubicBezTo>
                      <a:pt x="11745" y="2324"/>
                      <a:pt x="11760" y="2327"/>
                      <a:pt x="11768" y="2317"/>
                    </a:cubicBezTo>
                    <a:cubicBezTo>
                      <a:pt x="11777" y="2308"/>
                      <a:pt x="11792" y="2311"/>
                      <a:pt x="11799" y="2298"/>
                    </a:cubicBezTo>
                    <a:lnTo>
                      <a:pt x="11798" y="2298"/>
                    </a:lnTo>
                    <a:cubicBezTo>
                      <a:pt x="11815" y="2291"/>
                      <a:pt x="11831" y="2281"/>
                      <a:pt x="11846" y="2268"/>
                    </a:cubicBezTo>
                    <a:cubicBezTo>
                      <a:pt x="11862" y="2257"/>
                      <a:pt x="11879" y="2250"/>
                      <a:pt x="11892" y="2237"/>
                    </a:cubicBezTo>
                    <a:lnTo>
                      <a:pt x="11892" y="2237"/>
                    </a:lnTo>
                    <a:cubicBezTo>
                      <a:pt x="11900" y="2233"/>
                      <a:pt x="11903" y="2227"/>
                      <a:pt x="11909" y="2222"/>
                    </a:cubicBezTo>
                    <a:cubicBezTo>
                      <a:pt x="11951" y="2190"/>
                      <a:pt x="11992" y="2156"/>
                      <a:pt x="12019" y="2109"/>
                    </a:cubicBezTo>
                    <a:lnTo>
                      <a:pt x="12019" y="2112"/>
                    </a:lnTo>
                    <a:cubicBezTo>
                      <a:pt x="12032" y="2095"/>
                      <a:pt x="12044" y="2079"/>
                      <a:pt x="12049" y="2058"/>
                    </a:cubicBezTo>
                    <a:cubicBezTo>
                      <a:pt x="12048" y="2053"/>
                      <a:pt x="12049" y="2049"/>
                      <a:pt x="12053" y="2048"/>
                    </a:cubicBezTo>
                    <a:cubicBezTo>
                      <a:pt x="12062" y="2038"/>
                      <a:pt x="12059" y="2025"/>
                      <a:pt x="12067" y="2016"/>
                    </a:cubicBezTo>
                    <a:lnTo>
                      <a:pt x="12067" y="2017"/>
                    </a:lnTo>
                    <a:cubicBezTo>
                      <a:pt x="12081" y="2002"/>
                      <a:pt x="12073" y="1979"/>
                      <a:pt x="12081" y="1963"/>
                    </a:cubicBezTo>
                    <a:lnTo>
                      <a:pt x="12080" y="1957"/>
                    </a:lnTo>
                    <a:lnTo>
                      <a:pt x="12084" y="1953"/>
                    </a:lnTo>
                    <a:cubicBezTo>
                      <a:pt x="12103" y="1924"/>
                      <a:pt x="12080" y="1886"/>
                      <a:pt x="12098" y="1855"/>
                    </a:cubicBezTo>
                    <a:cubicBezTo>
                      <a:pt x="12095" y="1852"/>
                      <a:pt x="12095" y="1847"/>
                      <a:pt x="12100" y="1843"/>
                    </a:cubicBezTo>
                    <a:cubicBezTo>
                      <a:pt x="12121" y="1785"/>
                      <a:pt x="12095" y="1723"/>
                      <a:pt x="12114" y="1664"/>
                    </a:cubicBezTo>
                    <a:cubicBezTo>
                      <a:pt x="12110" y="1654"/>
                      <a:pt x="12112" y="1647"/>
                      <a:pt x="12116" y="1638"/>
                    </a:cubicBezTo>
                    <a:cubicBezTo>
                      <a:pt x="12134" y="1517"/>
                      <a:pt x="12121" y="1394"/>
                      <a:pt x="12122" y="1272"/>
                    </a:cubicBezTo>
                    <a:cubicBezTo>
                      <a:pt x="12123" y="1194"/>
                      <a:pt x="12134" y="1115"/>
                      <a:pt x="12114" y="1039"/>
                    </a:cubicBezTo>
                    <a:cubicBezTo>
                      <a:pt x="12110" y="1030"/>
                      <a:pt x="12108" y="1022"/>
                      <a:pt x="12114" y="1014"/>
                    </a:cubicBezTo>
                    <a:cubicBezTo>
                      <a:pt x="12100" y="940"/>
                      <a:pt x="12112" y="865"/>
                      <a:pt x="12107" y="789"/>
                    </a:cubicBezTo>
                    <a:cubicBezTo>
                      <a:pt x="12102" y="695"/>
                      <a:pt x="12118" y="598"/>
                      <a:pt x="12098" y="503"/>
                    </a:cubicBezTo>
                    <a:lnTo>
                      <a:pt x="12095" y="498"/>
                    </a:lnTo>
                    <a:lnTo>
                      <a:pt x="12098" y="493"/>
                    </a:lnTo>
                    <a:cubicBezTo>
                      <a:pt x="12079" y="408"/>
                      <a:pt x="12106" y="319"/>
                      <a:pt x="12084" y="235"/>
                    </a:cubicBezTo>
                    <a:cubicBezTo>
                      <a:pt x="12080" y="231"/>
                      <a:pt x="12079" y="229"/>
                      <a:pt x="12084" y="224"/>
                    </a:cubicBezTo>
                    <a:cubicBezTo>
                      <a:pt x="12063" y="177"/>
                      <a:pt x="12090" y="124"/>
                      <a:pt x="12067" y="78"/>
                    </a:cubicBezTo>
                    <a:lnTo>
                      <a:pt x="12067" y="78"/>
                    </a:lnTo>
                    <a:lnTo>
                      <a:pt x="12067" y="79"/>
                    </a:lnTo>
                    <a:cubicBezTo>
                      <a:pt x="12053" y="65"/>
                      <a:pt x="12067" y="42"/>
                      <a:pt x="12051" y="30"/>
                    </a:cubicBezTo>
                    <a:cubicBezTo>
                      <a:pt x="12033" y="27"/>
                      <a:pt x="12042" y="0"/>
                      <a:pt x="12022" y="0"/>
                    </a:cubicBezTo>
                    <a:close/>
                  </a:path>
                </a:pathLst>
              </a:custGeom>
              <a:solidFill>
                <a:srgbClr val="4D4B70"/>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2" name="Google Shape;919;p11">
                <a:extLst>
                  <a:ext uri="{FF2B5EF4-FFF2-40B4-BE49-F238E27FC236}">
                    <a16:creationId xmlns:a16="http://schemas.microsoft.com/office/drawing/2014/main" id="{4156433C-016B-4E79-B4E3-765C991669C5}"/>
                  </a:ext>
                </a:extLst>
              </p:cNvPr>
              <p:cNvSpPr/>
              <p:nvPr/>
            </p:nvSpPr>
            <p:spPr>
              <a:xfrm>
                <a:off x="5970952" y="3064357"/>
                <a:ext cx="1654637" cy="296638"/>
              </a:xfrm>
              <a:custGeom>
                <a:avLst/>
                <a:gdLst/>
                <a:ahLst/>
                <a:cxnLst/>
                <a:rect l="l" t="t" r="r" b="b"/>
                <a:pathLst>
                  <a:path w="13772" h="2469" extrusionOk="0">
                    <a:moveTo>
                      <a:pt x="13704" y="0"/>
                    </a:moveTo>
                    <a:cubicBezTo>
                      <a:pt x="13687" y="12"/>
                      <a:pt x="13681" y="31"/>
                      <a:pt x="13677" y="48"/>
                    </a:cubicBezTo>
                    <a:cubicBezTo>
                      <a:pt x="13664" y="107"/>
                      <a:pt x="13654" y="166"/>
                      <a:pt x="13641" y="225"/>
                    </a:cubicBezTo>
                    <a:cubicBezTo>
                      <a:pt x="13615" y="334"/>
                      <a:pt x="13611" y="447"/>
                      <a:pt x="13562" y="550"/>
                    </a:cubicBezTo>
                    <a:cubicBezTo>
                      <a:pt x="13496" y="694"/>
                      <a:pt x="13407" y="805"/>
                      <a:pt x="13241" y="831"/>
                    </a:cubicBezTo>
                    <a:cubicBezTo>
                      <a:pt x="13210" y="836"/>
                      <a:pt x="13179" y="837"/>
                      <a:pt x="13149" y="837"/>
                    </a:cubicBezTo>
                    <a:cubicBezTo>
                      <a:pt x="13121" y="837"/>
                      <a:pt x="13092" y="836"/>
                      <a:pt x="13064" y="836"/>
                    </a:cubicBezTo>
                    <a:cubicBezTo>
                      <a:pt x="13055" y="836"/>
                      <a:pt x="13045" y="836"/>
                      <a:pt x="13036" y="836"/>
                    </a:cubicBezTo>
                    <a:cubicBezTo>
                      <a:pt x="13026" y="837"/>
                      <a:pt x="13015" y="837"/>
                      <a:pt x="13005" y="837"/>
                    </a:cubicBezTo>
                    <a:cubicBezTo>
                      <a:pt x="12984" y="837"/>
                      <a:pt x="12963" y="836"/>
                      <a:pt x="12943" y="836"/>
                    </a:cubicBezTo>
                    <a:cubicBezTo>
                      <a:pt x="12911" y="836"/>
                      <a:pt x="12880" y="838"/>
                      <a:pt x="12848" y="846"/>
                    </a:cubicBezTo>
                    <a:cubicBezTo>
                      <a:pt x="12689" y="885"/>
                      <a:pt x="12556" y="971"/>
                      <a:pt x="12427" y="1067"/>
                    </a:cubicBezTo>
                    <a:cubicBezTo>
                      <a:pt x="12357" y="1119"/>
                      <a:pt x="12283" y="1161"/>
                      <a:pt x="12195" y="1176"/>
                    </a:cubicBezTo>
                    <a:cubicBezTo>
                      <a:pt x="12177" y="1179"/>
                      <a:pt x="12159" y="1180"/>
                      <a:pt x="12142" y="1180"/>
                    </a:cubicBezTo>
                    <a:cubicBezTo>
                      <a:pt x="12097" y="1180"/>
                      <a:pt x="12053" y="1172"/>
                      <a:pt x="12008" y="1169"/>
                    </a:cubicBezTo>
                    <a:cubicBezTo>
                      <a:pt x="11900" y="1163"/>
                      <a:pt x="11796" y="1142"/>
                      <a:pt x="11689" y="1132"/>
                    </a:cubicBezTo>
                    <a:cubicBezTo>
                      <a:pt x="11624" y="1125"/>
                      <a:pt x="11560" y="1121"/>
                      <a:pt x="11496" y="1121"/>
                    </a:cubicBezTo>
                    <a:cubicBezTo>
                      <a:pt x="11407" y="1121"/>
                      <a:pt x="11318" y="1129"/>
                      <a:pt x="11230" y="1149"/>
                    </a:cubicBezTo>
                    <a:cubicBezTo>
                      <a:pt x="11115" y="1175"/>
                      <a:pt x="11012" y="1225"/>
                      <a:pt x="10908" y="1276"/>
                    </a:cubicBezTo>
                    <a:cubicBezTo>
                      <a:pt x="10790" y="1332"/>
                      <a:pt x="10668" y="1383"/>
                      <a:pt x="10543" y="1421"/>
                    </a:cubicBezTo>
                    <a:cubicBezTo>
                      <a:pt x="10444" y="1450"/>
                      <a:pt x="10343" y="1466"/>
                      <a:pt x="10243" y="1466"/>
                    </a:cubicBezTo>
                    <a:cubicBezTo>
                      <a:pt x="10173" y="1466"/>
                      <a:pt x="10103" y="1458"/>
                      <a:pt x="10033" y="1443"/>
                    </a:cubicBezTo>
                    <a:cubicBezTo>
                      <a:pt x="9775" y="1389"/>
                      <a:pt x="9517" y="1329"/>
                      <a:pt x="9259" y="1271"/>
                    </a:cubicBezTo>
                    <a:cubicBezTo>
                      <a:pt x="9122" y="1239"/>
                      <a:pt x="8983" y="1211"/>
                      <a:pt x="8843" y="1203"/>
                    </a:cubicBezTo>
                    <a:cubicBezTo>
                      <a:pt x="8785" y="1200"/>
                      <a:pt x="8726" y="1198"/>
                      <a:pt x="8668" y="1198"/>
                    </a:cubicBezTo>
                    <a:cubicBezTo>
                      <a:pt x="8588" y="1198"/>
                      <a:pt x="8507" y="1201"/>
                      <a:pt x="8427" y="1211"/>
                    </a:cubicBezTo>
                    <a:cubicBezTo>
                      <a:pt x="8262" y="1233"/>
                      <a:pt x="8103" y="1273"/>
                      <a:pt x="7947" y="1325"/>
                    </a:cubicBezTo>
                    <a:cubicBezTo>
                      <a:pt x="7757" y="1386"/>
                      <a:pt x="7577" y="1476"/>
                      <a:pt x="7396" y="1555"/>
                    </a:cubicBezTo>
                    <a:cubicBezTo>
                      <a:pt x="7275" y="1607"/>
                      <a:pt x="7154" y="1656"/>
                      <a:pt x="7027" y="1690"/>
                    </a:cubicBezTo>
                    <a:cubicBezTo>
                      <a:pt x="6847" y="1737"/>
                      <a:pt x="6665" y="1766"/>
                      <a:pt x="6480" y="1787"/>
                    </a:cubicBezTo>
                    <a:cubicBezTo>
                      <a:pt x="6417" y="1794"/>
                      <a:pt x="6355" y="1798"/>
                      <a:pt x="6293" y="1798"/>
                    </a:cubicBezTo>
                    <a:cubicBezTo>
                      <a:pt x="6138" y="1798"/>
                      <a:pt x="5987" y="1777"/>
                      <a:pt x="5834" y="1744"/>
                    </a:cubicBezTo>
                    <a:cubicBezTo>
                      <a:pt x="5668" y="1707"/>
                      <a:pt x="5509" y="1649"/>
                      <a:pt x="5345" y="1601"/>
                    </a:cubicBezTo>
                    <a:cubicBezTo>
                      <a:pt x="5242" y="1570"/>
                      <a:pt x="5139" y="1553"/>
                      <a:pt x="5035" y="1553"/>
                    </a:cubicBezTo>
                    <a:cubicBezTo>
                      <a:pt x="4941" y="1553"/>
                      <a:pt x="4846" y="1567"/>
                      <a:pt x="4752" y="1596"/>
                    </a:cubicBezTo>
                    <a:cubicBezTo>
                      <a:pt x="4649" y="1629"/>
                      <a:pt x="4547" y="1664"/>
                      <a:pt x="4446" y="1699"/>
                    </a:cubicBezTo>
                    <a:cubicBezTo>
                      <a:pt x="4346" y="1734"/>
                      <a:pt x="4241" y="1742"/>
                      <a:pt x="4137" y="1751"/>
                    </a:cubicBezTo>
                    <a:cubicBezTo>
                      <a:pt x="4125" y="1752"/>
                      <a:pt x="4112" y="1752"/>
                      <a:pt x="4100" y="1752"/>
                    </a:cubicBezTo>
                    <a:cubicBezTo>
                      <a:pt x="4031" y="1752"/>
                      <a:pt x="3963" y="1739"/>
                      <a:pt x="3894" y="1731"/>
                    </a:cubicBezTo>
                    <a:cubicBezTo>
                      <a:pt x="3851" y="1728"/>
                      <a:pt x="3806" y="1726"/>
                      <a:pt x="3763" y="1717"/>
                    </a:cubicBezTo>
                    <a:cubicBezTo>
                      <a:pt x="3619" y="1687"/>
                      <a:pt x="3474" y="1667"/>
                      <a:pt x="3328" y="1661"/>
                    </a:cubicBezTo>
                    <a:cubicBezTo>
                      <a:pt x="3247" y="1659"/>
                      <a:pt x="3166" y="1657"/>
                      <a:pt x="3085" y="1657"/>
                    </a:cubicBezTo>
                    <a:cubicBezTo>
                      <a:pt x="2926" y="1657"/>
                      <a:pt x="2766" y="1664"/>
                      <a:pt x="2608" y="1686"/>
                    </a:cubicBezTo>
                    <a:cubicBezTo>
                      <a:pt x="2376" y="1718"/>
                      <a:pt x="2150" y="1774"/>
                      <a:pt x="1929" y="1849"/>
                    </a:cubicBezTo>
                    <a:cubicBezTo>
                      <a:pt x="1773" y="1903"/>
                      <a:pt x="1621" y="1966"/>
                      <a:pt x="1465" y="2019"/>
                    </a:cubicBezTo>
                    <a:cubicBezTo>
                      <a:pt x="1207" y="2105"/>
                      <a:pt x="944" y="2177"/>
                      <a:pt x="679" y="2242"/>
                    </a:cubicBezTo>
                    <a:cubicBezTo>
                      <a:pt x="530" y="2280"/>
                      <a:pt x="376" y="2305"/>
                      <a:pt x="231" y="2356"/>
                    </a:cubicBezTo>
                    <a:cubicBezTo>
                      <a:pt x="206" y="2364"/>
                      <a:pt x="176" y="2365"/>
                      <a:pt x="162" y="2389"/>
                    </a:cubicBezTo>
                    <a:cubicBezTo>
                      <a:pt x="142" y="2426"/>
                      <a:pt x="111" y="2431"/>
                      <a:pt x="77" y="2431"/>
                    </a:cubicBezTo>
                    <a:cubicBezTo>
                      <a:pt x="72" y="2431"/>
                      <a:pt x="66" y="2431"/>
                      <a:pt x="60" y="2431"/>
                    </a:cubicBezTo>
                    <a:cubicBezTo>
                      <a:pt x="54" y="2431"/>
                      <a:pt x="46" y="2430"/>
                      <a:pt x="38" y="2430"/>
                    </a:cubicBezTo>
                    <a:cubicBezTo>
                      <a:pt x="25" y="2430"/>
                      <a:pt x="11" y="2432"/>
                      <a:pt x="0" y="2442"/>
                    </a:cubicBezTo>
                    <a:cubicBezTo>
                      <a:pt x="19" y="2463"/>
                      <a:pt x="41" y="2469"/>
                      <a:pt x="65" y="2469"/>
                    </a:cubicBezTo>
                    <a:cubicBezTo>
                      <a:pt x="80" y="2469"/>
                      <a:pt x="96" y="2467"/>
                      <a:pt x="111" y="2465"/>
                    </a:cubicBezTo>
                    <a:cubicBezTo>
                      <a:pt x="192" y="2463"/>
                      <a:pt x="274" y="2463"/>
                      <a:pt x="355" y="2463"/>
                    </a:cubicBezTo>
                    <a:cubicBezTo>
                      <a:pt x="436" y="2463"/>
                      <a:pt x="517" y="2463"/>
                      <a:pt x="599" y="2463"/>
                    </a:cubicBezTo>
                    <a:cubicBezTo>
                      <a:pt x="761" y="2463"/>
                      <a:pt x="924" y="2462"/>
                      <a:pt x="1087" y="2454"/>
                    </a:cubicBezTo>
                    <a:cubicBezTo>
                      <a:pt x="1443" y="2436"/>
                      <a:pt x="1797" y="2398"/>
                      <a:pt x="2152" y="2365"/>
                    </a:cubicBezTo>
                    <a:cubicBezTo>
                      <a:pt x="2420" y="2341"/>
                      <a:pt x="2690" y="2330"/>
                      <a:pt x="2958" y="2307"/>
                    </a:cubicBezTo>
                    <a:cubicBezTo>
                      <a:pt x="3118" y="2292"/>
                      <a:pt x="3278" y="2279"/>
                      <a:pt x="3440" y="2267"/>
                    </a:cubicBezTo>
                    <a:cubicBezTo>
                      <a:pt x="3601" y="2240"/>
                      <a:pt x="3765" y="2251"/>
                      <a:pt x="3927" y="2240"/>
                    </a:cubicBezTo>
                    <a:cubicBezTo>
                      <a:pt x="4155" y="2225"/>
                      <a:pt x="4384" y="2227"/>
                      <a:pt x="4611" y="2215"/>
                    </a:cubicBezTo>
                    <a:cubicBezTo>
                      <a:pt x="4734" y="2210"/>
                      <a:pt x="4858" y="2208"/>
                      <a:pt x="4981" y="2200"/>
                    </a:cubicBezTo>
                    <a:cubicBezTo>
                      <a:pt x="5300" y="2182"/>
                      <a:pt x="5620" y="2162"/>
                      <a:pt x="5940" y="2140"/>
                    </a:cubicBezTo>
                    <a:cubicBezTo>
                      <a:pt x="6092" y="2129"/>
                      <a:pt x="6244" y="2117"/>
                      <a:pt x="6395" y="2105"/>
                    </a:cubicBezTo>
                    <a:cubicBezTo>
                      <a:pt x="6628" y="2085"/>
                      <a:pt x="6862" y="2068"/>
                      <a:pt x="7094" y="2044"/>
                    </a:cubicBezTo>
                    <a:cubicBezTo>
                      <a:pt x="7193" y="2035"/>
                      <a:pt x="7293" y="2032"/>
                      <a:pt x="7392" y="2022"/>
                    </a:cubicBezTo>
                    <a:cubicBezTo>
                      <a:pt x="7601" y="2001"/>
                      <a:pt x="7808" y="1976"/>
                      <a:pt x="8017" y="1952"/>
                    </a:cubicBezTo>
                    <a:cubicBezTo>
                      <a:pt x="8221" y="1930"/>
                      <a:pt x="8424" y="1909"/>
                      <a:pt x="8626" y="1883"/>
                    </a:cubicBezTo>
                    <a:cubicBezTo>
                      <a:pt x="8918" y="1846"/>
                      <a:pt x="9209" y="1806"/>
                      <a:pt x="9501" y="1781"/>
                    </a:cubicBezTo>
                    <a:cubicBezTo>
                      <a:pt x="9833" y="1754"/>
                      <a:pt x="10165" y="1739"/>
                      <a:pt x="10497" y="1702"/>
                    </a:cubicBezTo>
                    <a:cubicBezTo>
                      <a:pt x="10690" y="1682"/>
                      <a:pt x="10885" y="1670"/>
                      <a:pt x="11077" y="1649"/>
                    </a:cubicBezTo>
                    <a:cubicBezTo>
                      <a:pt x="11345" y="1622"/>
                      <a:pt x="11614" y="1589"/>
                      <a:pt x="11882" y="1562"/>
                    </a:cubicBezTo>
                    <a:cubicBezTo>
                      <a:pt x="12166" y="1535"/>
                      <a:pt x="12449" y="1497"/>
                      <a:pt x="12732" y="1461"/>
                    </a:cubicBezTo>
                    <a:cubicBezTo>
                      <a:pt x="13005" y="1426"/>
                      <a:pt x="13276" y="1385"/>
                      <a:pt x="13551" y="1383"/>
                    </a:cubicBezTo>
                    <a:cubicBezTo>
                      <a:pt x="13659" y="1381"/>
                      <a:pt x="13748" y="1338"/>
                      <a:pt x="13755" y="1201"/>
                    </a:cubicBezTo>
                    <a:cubicBezTo>
                      <a:pt x="13769" y="1094"/>
                      <a:pt x="13761" y="986"/>
                      <a:pt x="13761" y="879"/>
                    </a:cubicBezTo>
                    <a:cubicBezTo>
                      <a:pt x="13761" y="776"/>
                      <a:pt x="13771" y="671"/>
                      <a:pt x="13754" y="567"/>
                    </a:cubicBezTo>
                    <a:cubicBezTo>
                      <a:pt x="13749" y="554"/>
                      <a:pt x="13748" y="540"/>
                      <a:pt x="13753" y="526"/>
                    </a:cubicBezTo>
                    <a:cubicBezTo>
                      <a:pt x="13733" y="457"/>
                      <a:pt x="13761" y="383"/>
                      <a:pt x="13738" y="315"/>
                    </a:cubicBezTo>
                    <a:cubicBezTo>
                      <a:pt x="13737" y="306"/>
                      <a:pt x="13737" y="297"/>
                      <a:pt x="13737" y="288"/>
                    </a:cubicBezTo>
                    <a:cubicBezTo>
                      <a:pt x="13718" y="230"/>
                      <a:pt x="13745" y="168"/>
                      <a:pt x="13722" y="109"/>
                    </a:cubicBezTo>
                    <a:cubicBezTo>
                      <a:pt x="13714" y="74"/>
                      <a:pt x="13709" y="37"/>
                      <a:pt x="13704" y="0"/>
                    </a:cubicBezTo>
                    <a:close/>
                  </a:path>
                </a:pathLst>
              </a:custGeom>
              <a:solidFill>
                <a:srgbClr val="5C6DB0"/>
              </a:solidFill>
              <a:ln w="9525" cap="flat" cmpd="sng">
                <a:solidFill>
                  <a:srgbClr val="5C6DB0"/>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3" name="Google Shape;920;p11">
                <a:extLst>
                  <a:ext uri="{FF2B5EF4-FFF2-40B4-BE49-F238E27FC236}">
                    <a16:creationId xmlns:a16="http://schemas.microsoft.com/office/drawing/2014/main" id="{3A11167B-451B-C4E7-8112-F58FD7555536}"/>
                  </a:ext>
                </a:extLst>
              </p:cNvPr>
              <p:cNvSpPr/>
              <p:nvPr/>
            </p:nvSpPr>
            <p:spPr>
              <a:xfrm>
                <a:off x="5859337" y="2868401"/>
                <a:ext cx="1569214" cy="201483"/>
              </a:xfrm>
              <a:custGeom>
                <a:avLst/>
                <a:gdLst/>
                <a:ahLst/>
                <a:cxnLst/>
                <a:rect l="l" t="t" r="r" b="b"/>
                <a:pathLst>
                  <a:path w="13061" h="1677" extrusionOk="0">
                    <a:moveTo>
                      <a:pt x="233" y="0"/>
                    </a:moveTo>
                    <a:cubicBezTo>
                      <a:pt x="165" y="0"/>
                      <a:pt x="98" y="13"/>
                      <a:pt x="30" y="32"/>
                    </a:cubicBezTo>
                    <a:cubicBezTo>
                      <a:pt x="6" y="54"/>
                      <a:pt x="26" y="86"/>
                      <a:pt x="11" y="110"/>
                    </a:cubicBezTo>
                    <a:cubicBezTo>
                      <a:pt x="16" y="118"/>
                      <a:pt x="16" y="126"/>
                      <a:pt x="10" y="134"/>
                    </a:cubicBezTo>
                    <a:cubicBezTo>
                      <a:pt x="1" y="143"/>
                      <a:pt x="1" y="156"/>
                      <a:pt x="8" y="167"/>
                    </a:cubicBezTo>
                    <a:cubicBezTo>
                      <a:pt x="8" y="219"/>
                      <a:pt x="10" y="271"/>
                      <a:pt x="8" y="324"/>
                    </a:cubicBezTo>
                    <a:cubicBezTo>
                      <a:pt x="5" y="432"/>
                      <a:pt x="51" y="514"/>
                      <a:pt x="131" y="584"/>
                    </a:cubicBezTo>
                    <a:cubicBezTo>
                      <a:pt x="240" y="680"/>
                      <a:pt x="368" y="736"/>
                      <a:pt x="503" y="784"/>
                    </a:cubicBezTo>
                    <a:cubicBezTo>
                      <a:pt x="978" y="949"/>
                      <a:pt x="1441" y="1139"/>
                      <a:pt x="1908" y="1321"/>
                    </a:cubicBezTo>
                    <a:cubicBezTo>
                      <a:pt x="2192" y="1431"/>
                      <a:pt x="2480" y="1531"/>
                      <a:pt x="2773" y="1610"/>
                    </a:cubicBezTo>
                    <a:cubicBezTo>
                      <a:pt x="2916" y="1650"/>
                      <a:pt x="3061" y="1677"/>
                      <a:pt x="3208" y="1677"/>
                    </a:cubicBezTo>
                    <a:cubicBezTo>
                      <a:pt x="3267" y="1677"/>
                      <a:pt x="3327" y="1672"/>
                      <a:pt x="3387" y="1663"/>
                    </a:cubicBezTo>
                    <a:cubicBezTo>
                      <a:pt x="3572" y="1632"/>
                      <a:pt x="3760" y="1610"/>
                      <a:pt x="3948" y="1588"/>
                    </a:cubicBezTo>
                    <a:cubicBezTo>
                      <a:pt x="4157" y="1564"/>
                      <a:pt x="4364" y="1543"/>
                      <a:pt x="4573" y="1525"/>
                    </a:cubicBezTo>
                    <a:cubicBezTo>
                      <a:pt x="4795" y="1506"/>
                      <a:pt x="5016" y="1494"/>
                      <a:pt x="5238" y="1474"/>
                    </a:cubicBezTo>
                    <a:cubicBezTo>
                      <a:pt x="5317" y="1467"/>
                      <a:pt x="5395" y="1466"/>
                      <a:pt x="5474" y="1457"/>
                    </a:cubicBezTo>
                    <a:cubicBezTo>
                      <a:pt x="5653" y="1435"/>
                      <a:pt x="5835" y="1432"/>
                      <a:pt x="6014" y="1415"/>
                    </a:cubicBezTo>
                    <a:cubicBezTo>
                      <a:pt x="6137" y="1403"/>
                      <a:pt x="6261" y="1405"/>
                      <a:pt x="6384" y="1393"/>
                    </a:cubicBezTo>
                    <a:cubicBezTo>
                      <a:pt x="6460" y="1387"/>
                      <a:pt x="6536" y="1383"/>
                      <a:pt x="6611" y="1377"/>
                    </a:cubicBezTo>
                    <a:cubicBezTo>
                      <a:pt x="6770" y="1365"/>
                      <a:pt x="6929" y="1349"/>
                      <a:pt x="7088" y="1334"/>
                    </a:cubicBezTo>
                    <a:cubicBezTo>
                      <a:pt x="7218" y="1322"/>
                      <a:pt x="7350" y="1313"/>
                      <a:pt x="7479" y="1297"/>
                    </a:cubicBezTo>
                    <a:cubicBezTo>
                      <a:pt x="7695" y="1270"/>
                      <a:pt x="7911" y="1239"/>
                      <a:pt x="8124" y="1205"/>
                    </a:cubicBezTo>
                    <a:cubicBezTo>
                      <a:pt x="8360" y="1169"/>
                      <a:pt x="8596" y="1128"/>
                      <a:pt x="8830" y="1087"/>
                    </a:cubicBezTo>
                    <a:cubicBezTo>
                      <a:pt x="9016" y="1054"/>
                      <a:pt x="9201" y="1017"/>
                      <a:pt x="9386" y="988"/>
                    </a:cubicBezTo>
                    <a:cubicBezTo>
                      <a:pt x="9651" y="945"/>
                      <a:pt x="9914" y="904"/>
                      <a:pt x="10180" y="871"/>
                    </a:cubicBezTo>
                    <a:cubicBezTo>
                      <a:pt x="10408" y="842"/>
                      <a:pt x="10638" y="817"/>
                      <a:pt x="10867" y="800"/>
                    </a:cubicBezTo>
                    <a:cubicBezTo>
                      <a:pt x="11051" y="785"/>
                      <a:pt x="11238" y="776"/>
                      <a:pt x="11423" y="768"/>
                    </a:cubicBezTo>
                    <a:cubicBezTo>
                      <a:pt x="11657" y="758"/>
                      <a:pt x="11890" y="742"/>
                      <a:pt x="12122" y="720"/>
                    </a:cubicBezTo>
                    <a:cubicBezTo>
                      <a:pt x="12331" y="702"/>
                      <a:pt x="12538" y="677"/>
                      <a:pt x="12744" y="642"/>
                    </a:cubicBezTo>
                    <a:cubicBezTo>
                      <a:pt x="12820" y="634"/>
                      <a:pt x="12895" y="620"/>
                      <a:pt x="12959" y="583"/>
                    </a:cubicBezTo>
                    <a:cubicBezTo>
                      <a:pt x="13056" y="531"/>
                      <a:pt x="13060" y="458"/>
                      <a:pt x="12969" y="399"/>
                    </a:cubicBezTo>
                    <a:cubicBezTo>
                      <a:pt x="12903" y="357"/>
                      <a:pt x="12829" y="324"/>
                      <a:pt x="12753" y="305"/>
                    </a:cubicBezTo>
                    <a:cubicBezTo>
                      <a:pt x="12749" y="305"/>
                      <a:pt x="12745" y="305"/>
                      <a:pt x="12741" y="305"/>
                    </a:cubicBezTo>
                    <a:cubicBezTo>
                      <a:pt x="12679" y="305"/>
                      <a:pt x="12618" y="293"/>
                      <a:pt x="12555" y="293"/>
                    </a:cubicBezTo>
                    <a:cubicBezTo>
                      <a:pt x="12535" y="293"/>
                      <a:pt x="12515" y="294"/>
                      <a:pt x="12495" y="297"/>
                    </a:cubicBezTo>
                    <a:cubicBezTo>
                      <a:pt x="11582" y="440"/>
                      <a:pt x="10660" y="512"/>
                      <a:pt x="9739" y="584"/>
                    </a:cubicBezTo>
                    <a:cubicBezTo>
                      <a:pt x="9388" y="611"/>
                      <a:pt x="9038" y="647"/>
                      <a:pt x="8688" y="687"/>
                    </a:cubicBezTo>
                    <a:cubicBezTo>
                      <a:pt x="8186" y="744"/>
                      <a:pt x="7681" y="800"/>
                      <a:pt x="7177" y="849"/>
                    </a:cubicBezTo>
                    <a:cubicBezTo>
                      <a:pt x="6654" y="902"/>
                      <a:pt x="6134" y="971"/>
                      <a:pt x="5610" y="1020"/>
                    </a:cubicBezTo>
                    <a:cubicBezTo>
                      <a:pt x="5321" y="1047"/>
                      <a:pt x="5031" y="1078"/>
                      <a:pt x="4741" y="1103"/>
                    </a:cubicBezTo>
                    <a:cubicBezTo>
                      <a:pt x="4446" y="1130"/>
                      <a:pt x="4151" y="1160"/>
                      <a:pt x="3855" y="1176"/>
                    </a:cubicBezTo>
                    <a:cubicBezTo>
                      <a:pt x="3727" y="1183"/>
                      <a:pt x="3600" y="1198"/>
                      <a:pt x="3472" y="1198"/>
                    </a:cubicBezTo>
                    <a:cubicBezTo>
                      <a:pt x="3426" y="1198"/>
                      <a:pt x="3381" y="1196"/>
                      <a:pt x="3335" y="1191"/>
                    </a:cubicBezTo>
                    <a:cubicBezTo>
                      <a:pt x="3052" y="1162"/>
                      <a:pt x="2774" y="1108"/>
                      <a:pt x="2505" y="1016"/>
                    </a:cubicBezTo>
                    <a:cubicBezTo>
                      <a:pt x="2224" y="919"/>
                      <a:pt x="1943" y="826"/>
                      <a:pt x="1651" y="768"/>
                    </a:cubicBezTo>
                    <a:cubicBezTo>
                      <a:pt x="1243" y="688"/>
                      <a:pt x="857" y="546"/>
                      <a:pt x="482" y="372"/>
                    </a:cubicBezTo>
                    <a:cubicBezTo>
                      <a:pt x="331" y="302"/>
                      <a:pt x="320" y="278"/>
                      <a:pt x="353" y="115"/>
                    </a:cubicBezTo>
                    <a:cubicBezTo>
                      <a:pt x="357" y="98"/>
                      <a:pt x="363" y="81"/>
                      <a:pt x="366" y="61"/>
                    </a:cubicBezTo>
                    <a:cubicBezTo>
                      <a:pt x="368" y="41"/>
                      <a:pt x="367" y="23"/>
                      <a:pt x="348" y="13"/>
                    </a:cubicBezTo>
                    <a:cubicBezTo>
                      <a:pt x="309" y="4"/>
                      <a:pt x="271" y="0"/>
                      <a:pt x="233" y="0"/>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4" name="Google Shape;921;p11">
                <a:extLst>
                  <a:ext uri="{FF2B5EF4-FFF2-40B4-BE49-F238E27FC236}">
                    <a16:creationId xmlns:a16="http://schemas.microsoft.com/office/drawing/2014/main" id="{126706E7-94B0-DB73-87B9-739FE628D42A}"/>
                  </a:ext>
                </a:extLst>
              </p:cNvPr>
              <p:cNvSpPr/>
              <p:nvPr/>
            </p:nvSpPr>
            <p:spPr>
              <a:xfrm>
                <a:off x="5932145" y="2328950"/>
                <a:ext cx="1592282" cy="304808"/>
              </a:xfrm>
              <a:custGeom>
                <a:avLst/>
                <a:gdLst/>
                <a:ahLst/>
                <a:cxnLst/>
                <a:rect l="l" t="t" r="r" b="b"/>
                <a:pathLst>
                  <a:path w="13253" h="2537" extrusionOk="0">
                    <a:moveTo>
                      <a:pt x="9756" y="1"/>
                    </a:moveTo>
                    <a:cubicBezTo>
                      <a:pt x="9725" y="1"/>
                      <a:pt x="9694" y="1"/>
                      <a:pt x="9663" y="1"/>
                    </a:cubicBezTo>
                    <a:cubicBezTo>
                      <a:pt x="9511" y="5"/>
                      <a:pt x="9359" y="11"/>
                      <a:pt x="9207" y="16"/>
                    </a:cubicBezTo>
                    <a:cubicBezTo>
                      <a:pt x="9183" y="17"/>
                      <a:pt x="9160" y="21"/>
                      <a:pt x="9137" y="22"/>
                    </a:cubicBezTo>
                    <a:cubicBezTo>
                      <a:pt x="9024" y="26"/>
                      <a:pt x="8912" y="28"/>
                      <a:pt x="8800" y="28"/>
                    </a:cubicBezTo>
                    <a:cubicBezTo>
                      <a:pt x="8673" y="28"/>
                      <a:pt x="8546" y="26"/>
                      <a:pt x="8420" y="22"/>
                    </a:cubicBezTo>
                    <a:cubicBezTo>
                      <a:pt x="8242" y="15"/>
                      <a:pt x="8064" y="3"/>
                      <a:pt x="7887" y="3"/>
                    </a:cubicBezTo>
                    <a:cubicBezTo>
                      <a:pt x="7855" y="3"/>
                      <a:pt x="7822" y="4"/>
                      <a:pt x="7790" y="5"/>
                    </a:cubicBezTo>
                    <a:cubicBezTo>
                      <a:pt x="7493" y="12"/>
                      <a:pt x="7197" y="10"/>
                      <a:pt x="6900" y="27"/>
                    </a:cubicBezTo>
                    <a:cubicBezTo>
                      <a:pt x="6754" y="37"/>
                      <a:pt x="6606" y="35"/>
                      <a:pt x="6459" y="39"/>
                    </a:cubicBezTo>
                    <a:cubicBezTo>
                      <a:pt x="6069" y="49"/>
                      <a:pt x="5677" y="75"/>
                      <a:pt x="5287" y="89"/>
                    </a:cubicBezTo>
                    <a:cubicBezTo>
                      <a:pt x="5000" y="101"/>
                      <a:pt x="4714" y="112"/>
                      <a:pt x="4427" y="112"/>
                    </a:cubicBezTo>
                    <a:cubicBezTo>
                      <a:pt x="4414" y="112"/>
                      <a:pt x="4401" y="112"/>
                      <a:pt x="4389" y="112"/>
                    </a:cubicBezTo>
                    <a:cubicBezTo>
                      <a:pt x="4369" y="111"/>
                      <a:pt x="4350" y="111"/>
                      <a:pt x="4331" y="111"/>
                    </a:cubicBezTo>
                    <a:cubicBezTo>
                      <a:pt x="4308" y="111"/>
                      <a:pt x="4285" y="112"/>
                      <a:pt x="4263" y="113"/>
                    </a:cubicBezTo>
                    <a:cubicBezTo>
                      <a:pt x="4207" y="118"/>
                      <a:pt x="4152" y="119"/>
                      <a:pt x="4097" y="119"/>
                    </a:cubicBezTo>
                    <a:cubicBezTo>
                      <a:pt x="3958" y="119"/>
                      <a:pt x="3819" y="109"/>
                      <a:pt x="3680" y="107"/>
                    </a:cubicBezTo>
                    <a:cubicBezTo>
                      <a:pt x="3667" y="100"/>
                      <a:pt x="3655" y="99"/>
                      <a:pt x="3642" y="99"/>
                    </a:cubicBezTo>
                    <a:cubicBezTo>
                      <a:pt x="3637" y="99"/>
                      <a:pt x="3632" y="99"/>
                      <a:pt x="3626" y="99"/>
                    </a:cubicBezTo>
                    <a:lnTo>
                      <a:pt x="2425" y="99"/>
                    </a:lnTo>
                    <a:cubicBezTo>
                      <a:pt x="2419" y="99"/>
                      <a:pt x="2413" y="99"/>
                      <a:pt x="2408" y="99"/>
                    </a:cubicBezTo>
                    <a:cubicBezTo>
                      <a:pt x="2395" y="99"/>
                      <a:pt x="2383" y="100"/>
                      <a:pt x="2371" y="107"/>
                    </a:cubicBezTo>
                    <a:cubicBezTo>
                      <a:pt x="2341" y="110"/>
                      <a:pt x="2311" y="112"/>
                      <a:pt x="2281" y="112"/>
                    </a:cubicBezTo>
                    <a:cubicBezTo>
                      <a:pt x="2260" y="112"/>
                      <a:pt x="2238" y="111"/>
                      <a:pt x="2217" y="109"/>
                    </a:cubicBezTo>
                    <a:cubicBezTo>
                      <a:pt x="2203" y="116"/>
                      <a:pt x="2189" y="117"/>
                      <a:pt x="2175" y="117"/>
                    </a:cubicBezTo>
                    <a:cubicBezTo>
                      <a:pt x="2160" y="117"/>
                      <a:pt x="2145" y="116"/>
                      <a:pt x="2130" y="116"/>
                    </a:cubicBezTo>
                    <a:cubicBezTo>
                      <a:pt x="2128" y="116"/>
                      <a:pt x="2126" y="116"/>
                      <a:pt x="2124" y="116"/>
                    </a:cubicBezTo>
                    <a:cubicBezTo>
                      <a:pt x="2104" y="116"/>
                      <a:pt x="2083" y="117"/>
                      <a:pt x="2063" y="117"/>
                    </a:cubicBezTo>
                    <a:cubicBezTo>
                      <a:pt x="2023" y="117"/>
                      <a:pt x="1982" y="116"/>
                      <a:pt x="1942" y="116"/>
                    </a:cubicBezTo>
                    <a:cubicBezTo>
                      <a:pt x="1896" y="116"/>
                      <a:pt x="1850" y="117"/>
                      <a:pt x="1804" y="123"/>
                    </a:cubicBezTo>
                    <a:cubicBezTo>
                      <a:pt x="1760" y="126"/>
                      <a:pt x="1717" y="128"/>
                      <a:pt x="1674" y="128"/>
                    </a:cubicBezTo>
                    <a:cubicBezTo>
                      <a:pt x="1645" y="128"/>
                      <a:pt x="1615" y="128"/>
                      <a:pt x="1586" y="125"/>
                    </a:cubicBezTo>
                    <a:cubicBezTo>
                      <a:pt x="1554" y="132"/>
                      <a:pt x="1521" y="134"/>
                      <a:pt x="1488" y="134"/>
                    </a:cubicBezTo>
                    <a:cubicBezTo>
                      <a:pt x="1452" y="134"/>
                      <a:pt x="1415" y="132"/>
                      <a:pt x="1379" y="132"/>
                    </a:cubicBezTo>
                    <a:cubicBezTo>
                      <a:pt x="1347" y="132"/>
                      <a:pt x="1315" y="133"/>
                      <a:pt x="1283" y="139"/>
                    </a:cubicBezTo>
                    <a:cubicBezTo>
                      <a:pt x="1269" y="142"/>
                      <a:pt x="1254" y="144"/>
                      <a:pt x="1240" y="144"/>
                    </a:cubicBezTo>
                    <a:cubicBezTo>
                      <a:pt x="1229" y="144"/>
                      <a:pt x="1218" y="143"/>
                      <a:pt x="1207" y="142"/>
                    </a:cubicBezTo>
                    <a:cubicBezTo>
                      <a:pt x="1191" y="149"/>
                      <a:pt x="1174" y="150"/>
                      <a:pt x="1156" y="150"/>
                    </a:cubicBezTo>
                    <a:cubicBezTo>
                      <a:pt x="1141" y="150"/>
                      <a:pt x="1125" y="149"/>
                      <a:pt x="1110" y="149"/>
                    </a:cubicBezTo>
                    <a:cubicBezTo>
                      <a:pt x="1094" y="149"/>
                      <a:pt x="1078" y="150"/>
                      <a:pt x="1063" y="156"/>
                    </a:cubicBezTo>
                    <a:cubicBezTo>
                      <a:pt x="1043" y="157"/>
                      <a:pt x="1023" y="157"/>
                      <a:pt x="1002" y="158"/>
                    </a:cubicBezTo>
                    <a:cubicBezTo>
                      <a:pt x="990" y="164"/>
                      <a:pt x="977" y="165"/>
                      <a:pt x="964" y="165"/>
                    </a:cubicBezTo>
                    <a:cubicBezTo>
                      <a:pt x="953" y="165"/>
                      <a:pt x="941" y="164"/>
                      <a:pt x="929" y="164"/>
                    </a:cubicBezTo>
                    <a:cubicBezTo>
                      <a:pt x="915" y="164"/>
                      <a:pt x="902" y="165"/>
                      <a:pt x="889" y="172"/>
                    </a:cubicBezTo>
                    <a:cubicBezTo>
                      <a:pt x="874" y="173"/>
                      <a:pt x="861" y="173"/>
                      <a:pt x="846" y="174"/>
                    </a:cubicBezTo>
                    <a:cubicBezTo>
                      <a:pt x="835" y="180"/>
                      <a:pt x="823" y="181"/>
                      <a:pt x="812" y="181"/>
                    </a:cubicBezTo>
                    <a:cubicBezTo>
                      <a:pt x="806" y="181"/>
                      <a:pt x="801" y="181"/>
                      <a:pt x="796" y="181"/>
                    </a:cubicBezTo>
                    <a:cubicBezTo>
                      <a:pt x="784" y="181"/>
                      <a:pt x="773" y="182"/>
                      <a:pt x="763" y="188"/>
                    </a:cubicBezTo>
                    <a:cubicBezTo>
                      <a:pt x="752" y="189"/>
                      <a:pt x="743" y="189"/>
                      <a:pt x="733" y="190"/>
                    </a:cubicBezTo>
                    <a:cubicBezTo>
                      <a:pt x="723" y="196"/>
                      <a:pt x="713" y="198"/>
                      <a:pt x="702" y="198"/>
                    </a:cubicBezTo>
                    <a:cubicBezTo>
                      <a:pt x="696" y="198"/>
                      <a:pt x="689" y="197"/>
                      <a:pt x="683" y="197"/>
                    </a:cubicBezTo>
                    <a:cubicBezTo>
                      <a:pt x="672" y="197"/>
                      <a:pt x="662" y="198"/>
                      <a:pt x="652" y="204"/>
                    </a:cubicBezTo>
                    <a:cubicBezTo>
                      <a:pt x="642" y="205"/>
                      <a:pt x="634" y="205"/>
                      <a:pt x="624" y="206"/>
                    </a:cubicBezTo>
                    <a:cubicBezTo>
                      <a:pt x="614" y="212"/>
                      <a:pt x="604" y="213"/>
                      <a:pt x="593" y="213"/>
                    </a:cubicBezTo>
                    <a:cubicBezTo>
                      <a:pt x="586" y="213"/>
                      <a:pt x="579" y="213"/>
                      <a:pt x="572" y="213"/>
                    </a:cubicBezTo>
                    <a:cubicBezTo>
                      <a:pt x="561" y="213"/>
                      <a:pt x="551" y="214"/>
                      <a:pt x="542" y="220"/>
                    </a:cubicBezTo>
                    <a:cubicBezTo>
                      <a:pt x="539" y="221"/>
                      <a:pt x="537" y="222"/>
                      <a:pt x="534" y="222"/>
                    </a:cubicBezTo>
                    <a:cubicBezTo>
                      <a:pt x="532" y="222"/>
                      <a:pt x="530" y="222"/>
                      <a:pt x="528" y="221"/>
                    </a:cubicBezTo>
                    <a:cubicBezTo>
                      <a:pt x="520" y="228"/>
                      <a:pt x="510" y="229"/>
                      <a:pt x="500" y="229"/>
                    </a:cubicBezTo>
                    <a:cubicBezTo>
                      <a:pt x="497" y="229"/>
                      <a:pt x="494" y="229"/>
                      <a:pt x="491" y="229"/>
                    </a:cubicBezTo>
                    <a:cubicBezTo>
                      <a:pt x="481" y="229"/>
                      <a:pt x="472" y="230"/>
                      <a:pt x="463" y="236"/>
                    </a:cubicBezTo>
                    <a:cubicBezTo>
                      <a:pt x="462" y="238"/>
                      <a:pt x="460" y="238"/>
                      <a:pt x="457" y="238"/>
                    </a:cubicBezTo>
                    <a:cubicBezTo>
                      <a:pt x="455" y="238"/>
                      <a:pt x="453" y="238"/>
                      <a:pt x="451" y="237"/>
                    </a:cubicBezTo>
                    <a:cubicBezTo>
                      <a:pt x="436" y="249"/>
                      <a:pt x="416" y="239"/>
                      <a:pt x="402" y="252"/>
                    </a:cubicBezTo>
                    <a:cubicBezTo>
                      <a:pt x="399" y="253"/>
                      <a:pt x="396" y="254"/>
                      <a:pt x="392" y="254"/>
                    </a:cubicBezTo>
                    <a:cubicBezTo>
                      <a:pt x="391" y="254"/>
                      <a:pt x="390" y="254"/>
                      <a:pt x="389" y="254"/>
                    </a:cubicBezTo>
                    <a:cubicBezTo>
                      <a:pt x="375" y="266"/>
                      <a:pt x="353" y="255"/>
                      <a:pt x="339" y="270"/>
                    </a:cubicBezTo>
                    <a:lnTo>
                      <a:pt x="340" y="270"/>
                    </a:lnTo>
                    <a:cubicBezTo>
                      <a:pt x="332" y="278"/>
                      <a:pt x="318" y="275"/>
                      <a:pt x="308" y="284"/>
                    </a:cubicBezTo>
                    <a:cubicBezTo>
                      <a:pt x="306" y="285"/>
                      <a:pt x="304" y="286"/>
                      <a:pt x="302" y="286"/>
                    </a:cubicBezTo>
                    <a:cubicBezTo>
                      <a:pt x="301" y="286"/>
                      <a:pt x="300" y="286"/>
                      <a:pt x="299" y="286"/>
                    </a:cubicBezTo>
                    <a:cubicBezTo>
                      <a:pt x="290" y="287"/>
                      <a:pt x="283" y="295"/>
                      <a:pt x="278" y="301"/>
                    </a:cubicBezTo>
                    <a:lnTo>
                      <a:pt x="262" y="313"/>
                    </a:lnTo>
                    <a:cubicBezTo>
                      <a:pt x="259" y="316"/>
                      <a:pt x="255" y="318"/>
                      <a:pt x="251" y="318"/>
                    </a:cubicBezTo>
                    <a:cubicBezTo>
                      <a:pt x="250" y="318"/>
                      <a:pt x="249" y="318"/>
                      <a:pt x="248" y="317"/>
                    </a:cubicBezTo>
                    <a:cubicBezTo>
                      <a:pt x="238" y="325"/>
                      <a:pt x="224" y="323"/>
                      <a:pt x="214" y="332"/>
                    </a:cubicBezTo>
                    <a:cubicBezTo>
                      <a:pt x="214" y="332"/>
                      <a:pt x="213" y="333"/>
                      <a:pt x="211" y="338"/>
                    </a:cubicBezTo>
                    <a:cubicBezTo>
                      <a:pt x="210" y="341"/>
                      <a:pt x="211" y="344"/>
                      <a:pt x="214" y="349"/>
                    </a:cubicBezTo>
                    <a:cubicBezTo>
                      <a:pt x="221" y="354"/>
                      <a:pt x="226" y="360"/>
                      <a:pt x="235" y="363"/>
                    </a:cubicBezTo>
                    <a:lnTo>
                      <a:pt x="241" y="363"/>
                    </a:lnTo>
                    <a:lnTo>
                      <a:pt x="246" y="366"/>
                    </a:lnTo>
                    <a:cubicBezTo>
                      <a:pt x="256" y="372"/>
                      <a:pt x="270" y="372"/>
                      <a:pt x="281" y="378"/>
                    </a:cubicBezTo>
                    <a:cubicBezTo>
                      <a:pt x="296" y="379"/>
                      <a:pt x="310" y="379"/>
                      <a:pt x="324" y="381"/>
                    </a:cubicBezTo>
                    <a:cubicBezTo>
                      <a:pt x="334" y="386"/>
                      <a:pt x="345" y="387"/>
                      <a:pt x="356" y="387"/>
                    </a:cubicBezTo>
                    <a:cubicBezTo>
                      <a:pt x="363" y="387"/>
                      <a:pt x="369" y="387"/>
                      <a:pt x="376" y="387"/>
                    </a:cubicBezTo>
                    <a:cubicBezTo>
                      <a:pt x="387" y="387"/>
                      <a:pt x="398" y="388"/>
                      <a:pt x="408" y="394"/>
                    </a:cubicBezTo>
                    <a:lnTo>
                      <a:pt x="414" y="393"/>
                    </a:lnTo>
                    <a:lnTo>
                      <a:pt x="419" y="395"/>
                    </a:lnTo>
                    <a:cubicBezTo>
                      <a:pt x="427" y="402"/>
                      <a:pt x="435" y="408"/>
                      <a:pt x="443" y="411"/>
                    </a:cubicBezTo>
                    <a:cubicBezTo>
                      <a:pt x="849" y="470"/>
                      <a:pt x="1257" y="496"/>
                      <a:pt x="1666" y="529"/>
                    </a:cubicBezTo>
                    <a:cubicBezTo>
                      <a:pt x="1980" y="555"/>
                      <a:pt x="2295" y="559"/>
                      <a:pt x="2607" y="608"/>
                    </a:cubicBezTo>
                    <a:cubicBezTo>
                      <a:pt x="2926" y="659"/>
                      <a:pt x="3251" y="656"/>
                      <a:pt x="3569" y="713"/>
                    </a:cubicBezTo>
                    <a:cubicBezTo>
                      <a:pt x="3789" y="754"/>
                      <a:pt x="3801" y="762"/>
                      <a:pt x="3802" y="985"/>
                    </a:cubicBezTo>
                    <a:cubicBezTo>
                      <a:pt x="3804" y="1303"/>
                      <a:pt x="3794" y="1619"/>
                      <a:pt x="3788" y="1936"/>
                    </a:cubicBezTo>
                    <a:cubicBezTo>
                      <a:pt x="3784" y="2157"/>
                      <a:pt x="3752" y="2194"/>
                      <a:pt x="3527" y="2201"/>
                    </a:cubicBezTo>
                    <a:cubicBezTo>
                      <a:pt x="3481" y="2203"/>
                      <a:pt x="3435" y="2204"/>
                      <a:pt x="3389" y="2204"/>
                    </a:cubicBezTo>
                    <a:cubicBezTo>
                      <a:pt x="3142" y="2204"/>
                      <a:pt x="2894" y="2182"/>
                      <a:pt x="2647" y="2162"/>
                    </a:cubicBezTo>
                    <a:cubicBezTo>
                      <a:pt x="2350" y="2140"/>
                      <a:pt x="2055" y="2115"/>
                      <a:pt x="1761" y="2091"/>
                    </a:cubicBezTo>
                    <a:cubicBezTo>
                      <a:pt x="1521" y="2072"/>
                      <a:pt x="1284" y="2052"/>
                      <a:pt x="1046" y="2036"/>
                    </a:cubicBezTo>
                    <a:cubicBezTo>
                      <a:pt x="837" y="2022"/>
                      <a:pt x="629" y="1998"/>
                      <a:pt x="420" y="1998"/>
                    </a:cubicBezTo>
                    <a:cubicBezTo>
                      <a:pt x="403" y="1998"/>
                      <a:pt x="387" y="1998"/>
                      <a:pt x="371" y="1999"/>
                    </a:cubicBezTo>
                    <a:cubicBezTo>
                      <a:pt x="327" y="1997"/>
                      <a:pt x="283" y="1995"/>
                      <a:pt x="239" y="1995"/>
                    </a:cubicBezTo>
                    <a:cubicBezTo>
                      <a:pt x="202" y="1995"/>
                      <a:pt x="164" y="1997"/>
                      <a:pt x="127" y="2002"/>
                    </a:cubicBezTo>
                    <a:cubicBezTo>
                      <a:pt x="76" y="2009"/>
                      <a:pt x="26" y="2027"/>
                      <a:pt x="14" y="2085"/>
                    </a:cubicBezTo>
                    <a:cubicBezTo>
                      <a:pt x="1" y="2141"/>
                      <a:pt x="35" y="2179"/>
                      <a:pt x="78" y="2209"/>
                    </a:cubicBezTo>
                    <a:cubicBezTo>
                      <a:pt x="143" y="2254"/>
                      <a:pt x="218" y="2279"/>
                      <a:pt x="295" y="2297"/>
                    </a:cubicBezTo>
                    <a:cubicBezTo>
                      <a:pt x="559" y="2361"/>
                      <a:pt x="830" y="2373"/>
                      <a:pt x="1100" y="2390"/>
                    </a:cubicBezTo>
                    <a:cubicBezTo>
                      <a:pt x="1340" y="2406"/>
                      <a:pt x="1580" y="2416"/>
                      <a:pt x="1822" y="2428"/>
                    </a:cubicBezTo>
                    <a:cubicBezTo>
                      <a:pt x="2189" y="2447"/>
                      <a:pt x="2555" y="2458"/>
                      <a:pt x="2922" y="2485"/>
                    </a:cubicBezTo>
                    <a:cubicBezTo>
                      <a:pt x="3154" y="2502"/>
                      <a:pt x="3387" y="2513"/>
                      <a:pt x="3621" y="2530"/>
                    </a:cubicBezTo>
                    <a:cubicBezTo>
                      <a:pt x="3669" y="2534"/>
                      <a:pt x="3717" y="2537"/>
                      <a:pt x="3765" y="2537"/>
                    </a:cubicBezTo>
                    <a:cubicBezTo>
                      <a:pt x="3876" y="2537"/>
                      <a:pt x="3987" y="2525"/>
                      <a:pt x="4098" y="2500"/>
                    </a:cubicBezTo>
                    <a:cubicBezTo>
                      <a:pt x="4118" y="2496"/>
                      <a:pt x="4141" y="2492"/>
                      <a:pt x="4144" y="2464"/>
                    </a:cubicBezTo>
                    <a:cubicBezTo>
                      <a:pt x="4122" y="2464"/>
                      <a:pt x="4102" y="2463"/>
                      <a:pt x="4080" y="2463"/>
                    </a:cubicBezTo>
                    <a:cubicBezTo>
                      <a:pt x="4007" y="2462"/>
                      <a:pt x="3988" y="2446"/>
                      <a:pt x="4002" y="2374"/>
                    </a:cubicBezTo>
                    <a:cubicBezTo>
                      <a:pt x="4012" y="2318"/>
                      <a:pt x="4016" y="2260"/>
                      <a:pt x="4023" y="2203"/>
                    </a:cubicBezTo>
                    <a:cubicBezTo>
                      <a:pt x="4033" y="2130"/>
                      <a:pt x="4048" y="2059"/>
                      <a:pt x="4047" y="1985"/>
                    </a:cubicBezTo>
                    <a:cubicBezTo>
                      <a:pt x="4038" y="1508"/>
                      <a:pt x="4069" y="1029"/>
                      <a:pt x="4016" y="553"/>
                    </a:cubicBezTo>
                    <a:cubicBezTo>
                      <a:pt x="4011" y="523"/>
                      <a:pt x="4016" y="495"/>
                      <a:pt x="4038" y="473"/>
                    </a:cubicBezTo>
                    <a:cubicBezTo>
                      <a:pt x="4044" y="466"/>
                      <a:pt x="4049" y="454"/>
                      <a:pt x="4059" y="454"/>
                    </a:cubicBezTo>
                    <a:cubicBezTo>
                      <a:pt x="4059" y="454"/>
                      <a:pt x="4060" y="454"/>
                      <a:pt x="4061" y="454"/>
                    </a:cubicBezTo>
                    <a:cubicBezTo>
                      <a:pt x="4070" y="457"/>
                      <a:pt x="4078" y="458"/>
                      <a:pt x="4087" y="458"/>
                    </a:cubicBezTo>
                    <a:cubicBezTo>
                      <a:pt x="4120" y="458"/>
                      <a:pt x="4150" y="442"/>
                      <a:pt x="4184" y="442"/>
                    </a:cubicBezTo>
                    <a:cubicBezTo>
                      <a:pt x="4187" y="442"/>
                      <a:pt x="4190" y="442"/>
                      <a:pt x="4194" y="442"/>
                    </a:cubicBezTo>
                    <a:cubicBezTo>
                      <a:pt x="4210" y="444"/>
                      <a:pt x="4227" y="445"/>
                      <a:pt x="4245" y="445"/>
                    </a:cubicBezTo>
                    <a:cubicBezTo>
                      <a:pt x="4316" y="445"/>
                      <a:pt x="4388" y="431"/>
                      <a:pt x="4459" y="424"/>
                    </a:cubicBezTo>
                    <a:cubicBezTo>
                      <a:pt x="4618" y="408"/>
                      <a:pt x="4777" y="400"/>
                      <a:pt x="4934" y="383"/>
                    </a:cubicBezTo>
                    <a:cubicBezTo>
                      <a:pt x="5058" y="370"/>
                      <a:pt x="5186" y="379"/>
                      <a:pt x="5311" y="368"/>
                    </a:cubicBezTo>
                    <a:cubicBezTo>
                      <a:pt x="5495" y="352"/>
                      <a:pt x="5683" y="365"/>
                      <a:pt x="5869" y="352"/>
                    </a:cubicBezTo>
                    <a:cubicBezTo>
                      <a:pt x="5962" y="346"/>
                      <a:pt x="6054" y="345"/>
                      <a:pt x="6147" y="345"/>
                    </a:cubicBezTo>
                    <a:cubicBezTo>
                      <a:pt x="6245" y="345"/>
                      <a:pt x="6344" y="346"/>
                      <a:pt x="6442" y="346"/>
                    </a:cubicBezTo>
                    <a:cubicBezTo>
                      <a:pt x="6552" y="346"/>
                      <a:pt x="6663" y="344"/>
                      <a:pt x="6773" y="336"/>
                    </a:cubicBezTo>
                    <a:cubicBezTo>
                      <a:pt x="6847" y="330"/>
                      <a:pt x="6920" y="329"/>
                      <a:pt x="6994" y="329"/>
                    </a:cubicBezTo>
                    <a:cubicBezTo>
                      <a:pt x="7079" y="329"/>
                      <a:pt x="7164" y="331"/>
                      <a:pt x="7249" y="331"/>
                    </a:cubicBezTo>
                    <a:cubicBezTo>
                      <a:pt x="7339" y="331"/>
                      <a:pt x="7430" y="328"/>
                      <a:pt x="7520" y="319"/>
                    </a:cubicBezTo>
                    <a:cubicBezTo>
                      <a:pt x="7577" y="314"/>
                      <a:pt x="7634" y="313"/>
                      <a:pt x="7691" y="313"/>
                    </a:cubicBezTo>
                    <a:cubicBezTo>
                      <a:pt x="7726" y="313"/>
                      <a:pt x="7762" y="314"/>
                      <a:pt x="7798" y="314"/>
                    </a:cubicBezTo>
                    <a:cubicBezTo>
                      <a:pt x="7862" y="314"/>
                      <a:pt x="7927" y="313"/>
                      <a:pt x="7992" y="305"/>
                    </a:cubicBezTo>
                    <a:cubicBezTo>
                      <a:pt x="8130" y="290"/>
                      <a:pt x="8270" y="301"/>
                      <a:pt x="8409" y="290"/>
                    </a:cubicBezTo>
                    <a:cubicBezTo>
                      <a:pt x="8519" y="282"/>
                      <a:pt x="8628" y="281"/>
                      <a:pt x="8738" y="281"/>
                    </a:cubicBezTo>
                    <a:cubicBezTo>
                      <a:pt x="8746" y="281"/>
                      <a:pt x="8753" y="281"/>
                      <a:pt x="8760" y="281"/>
                    </a:cubicBezTo>
                    <a:cubicBezTo>
                      <a:pt x="8863" y="281"/>
                      <a:pt x="8966" y="281"/>
                      <a:pt x="9069" y="274"/>
                    </a:cubicBezTo>
                    <a:cubicBezTo>
                      <a:pt x="9188" y="266"/>
                      <a:pt x="9306" y="264"/>
                      <a:pt x="9426" y="264"/>
                    </a:cubicBezTo>
                    <a:cubicBezTo>
                      <a:pt x="9490" y="264"/>
                      <a:pt x="9554" y="265"/>
                      <a:pt x="9618" y="265"/>
                    </a:cubicBezTo>
                    <a:cubicBezTo>
                      <a:pt x="9715" y="265"/>
                      <a:pt x="9813" y="264"/>
                      <a:pt x="9910" y="259"/>
                    </a:cubicBezTo>
                    <a:cubicBezTo>
                      <a:pt x="10084" y="251"/>
                      <a:pt x="10258" y="249"/>
                      <a:pt x="10431" y="249"/>
                    </a:cubicBezTo>
                    <a:cubicBezTo>
                      <a:pt x="10548" y="249"/>
                      <a:pt x="10664" y="250"/>
                      <a:pt x="10781" y="250"/>
                    </a:cubicBezTo>
                    <a:cubicBezTo>
                      <a:pt x="10937" y="250"/>
                      <a:pt x="11093" y="249"/>
                      <a:pt x="11249" y="243"/>
                    </a:cubicBezTo>
                    <a:cubicBezTo>
                      <a:pt x="11391" y="237"/>
                      <a:pt x="11534" y="235"/>
                      <a:pt x="11678" y="235"/>
                    </a:cubicBezTo>
                    <a:cubicBezTo>
                      <a:pt x="11880" y="235"/>
                      <a:pt x="12082" y="239"/>
                      <a:pt x="12285" y="239"/>
                    </a:cubicBezTo>
                    <a:cubicBezTo>
                      <a:pt x="12315" y="239"/>
                      <a:pt x="12345" y="239"/>
                      <a:pt x="12375" y="239"/>
                    </a:cubicBezTo>
                    <a:cubicBezTo>
                      <a:pt x="12493" y="237"/>
                      <a:pt x="12612" y="233"/>
                      <a:pt x="12729" y="228"/>
                    </a:cubicBezTo>
                    <a:cubicBezTo>
                      <a:pt x="12867" y="221"/>
                      <a:pt x="13005" y="205"/>
                      <a:pt x="13143" y="205"/>
                    </a:cubicBezTo>
                    <a:cubicBezTo>
                      <a:pt x="13162" y="205"/>
                      <a:pt x="13181" y="206"/>
                      <a:pt x="13199" y="206"/>
                    </a:cubicBezTo>
                    <a:cubicBezTo>
                      <a:pt x="13208" y="206"/>
                      <a:pt x="13218" y="209"/>
                      <a:pt x="13227" y="209"/>
                    </a:cubicBezTo>
                    <a:cubicBezTo>
                      <a:pt x="13236" y="209"/>
                      <a:pt x="13245" y="206"/>
                      <a:pt x="13252" y="198"/>
                    </a:cubicBezTo>
                    <a:cubicBezTo>
                      <a:pt x="13239" y="193"/>
                      <a:pt x="13225" y="192"/>
                      <a:pt x="13210" y="192"/>
                    </a:cubicBezTo>
                    <a:cubicBezTo>
                      <a:pt x="13198" y="192"/>
                      <a:pt x="13185" y="192"/>
                      <a:pt x="13172" y="192"/>
                    </a:cubicBezTo>
                    <a:cubicBezTo>
                      <a:pt x="13152" y="192"/>
                      <a:pt x="13133" y="190"/>
                      <a:pt x="13114" y="178"/>
                    </a:cubicBezTo>
                    <a:cubicBezTo>
                      <a:pt x="13031" y="177"/>
                      <a:pt x="12947" y="176"/>
                      <a:pt x="12863" y="168"/>
                    </a:cubicBezTo>
                    <a:cubicBezTo>
                      <a:pt x="12358" y="163"/>
                      <a:pt x="11855" y="178"/>
                      <a:pt x="11351" y="124"/>
                    </a:cubicBezTo>
                    <a:cubicBezTo>
                      <a:pt x="11059" y="93"/>
                      <a:pt x="10766" y="70"/>
                      <a:pt x="10474" y="39"/>
                    </a:cubicBezTo>
                    <a:cubicBezTo>
                      <a:pt x="10235" y="15"/>
                      <a:pt x="9996" y="1"/>
                      <a:pt x="9756" y="1"/>
                    </a:cubicBezTo>
                    <a:close/>
                  </a:path>
                </a:pathLst>
              </a:custGeom>
              <a:solidFill>
                <a:srgbClr val="814742"/>
              </a:solidFill>
              <a:ln w="9525" cap="flat" cmpd="sng">
                <a:solidFill>
                  <a:srgbClr val="814742"/>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5" name="Google Shape;922;p11">
                <a:extLst>
                  <a:ext uri="{FF2B5EF4-FFF2-40B4-BE49-F238E27FC236}">
                    <a16:creationId xmlns:a16="http://schemas.microsoft.com/office/drawing/2014/main" id="{A6E69CEC-6EFD-6A5D-0EAB-2CE836A1F58E}"/>
                  </a:ext>
                </a:extLst>
              </p:cNvPr>
              <p:cNvSpPr/>
              <p:nvPr/>
            </p:nvSpPr>
            <p:spPr>
              <a:xfrm>
                <a:off x="6255816" y="2812173"/>
                <a:ext cx="1136452" cy="202925"/>
              </a:xfrm>
              <a:custGeom>
                <a:avLst/>
                <a:gdLst/>
                <a:ahLst/>
                <a:cxnLst/>
                <a:rect l="l" t="t" r="r" b="b"/>
                <a:pathLst>
                  <a:path w="9459" h="1689" extrusionOk="0">
                    <a:moveTo>
                      <a:pt x="9229" y="1"/>
                    </a:moveTo>
                    <a:cubicBezTo>
                      <a:pt x="9212" y="1"/>
                      <a:pt x="9195" y="7"/>
                      <a:pt x="9179" y="10"/>
                    </a:cubicBezTo>
                    <a:cubicBezTo>
                      <a:pt x="9120" y="23"/>
                      <a:pt x="9060" y="34"/>
                      <a:pt x="9001" y="47"/>
                    </a:cubicBezTo>
                    <a:cubicBezTo>
                      <a:pt x="8888" y="70"/>
                      <a:pt x="8770" y="72"/>
                      <a:pt x="8658" y="101"/>
                    </a:cubicBezTo>
                    <a:cubicBezTo>
                      <a:pt x="8639" y="117"/>
                      <a:pt x="8651" y="133"/>
                      <a:pt x="8656" y="151"/>
                    </a:cubicBezTo>
                    <a:cubicBezTo>
                      <a:pt x="8677" y="223"/>
                      <a:pt x="8668" y="243"/>
                      <a:pt x="8591" y="255"/>
                    </a:cubicBezTo>
                    <a:cubicBezTo>
                      <a:pt x="8521" y="266"/>
                      <a:pt x="8451" y="275"/>
                      <a:pt x="8381" y="285"/>
                    </a:cubicBezTo>
                    <a:cubicBezTo>
                      <a:pt x="8354" y="294"/>
                      <a:pt x="8325" y="294"/>
                      <a:pt x="8297" y="294"/>
                    </a:cubicBezTo>
                    <a:lnTo>
                      <a:pt x="8297" y="294"/>
                    </a:lnTo>
                    <a:cubicBezTo>
                      <a:pt x="8283" y="294"/>
                      <a:pt x="8269" y="294"/>
                      <a:pt x="8256" y="295"/>
                    </a:cubicBezTo>
                    <a:cubicBezTo>
                      <a:pt x="8243" y="296"/>
                      <a:pt x="8230" y="297"/>
                      <a:pt x="8216" y="302"/>
                    </a:cubicBezTo>
                    <a:cubicBezTo>
                      <a:pt x="7837" y="365"/>
                      <a:pt x="7460" y="431"/>
                      <a:pt x="7081" y="490"/>
                    </a:cubicBezTo>
                    <a:cubicBezTo>
                      <a:pt x="6074" y="648"/>
                      <a:pt x="5069" y="811"/>
                      <a:pt x="4058" y="945"/>
                    </a:cubicBezTo>
                    <a:cubicBezTo>
                      <a:pt x="3454" y="1026"/>
                      <a:pt x="2849" y="1100"/>
                      <a:pt x="2240" y="1142"/>
                    </a:cubicBezTo>
                    <a:cubicBezTo>
                      <a:pt x="1818" y="1171"/>
                      <a:pt x="1393" y="1193"/>
                      <a:pt x="968" y="1219"/>
                    </a:cubicBezTo>
                    <a:cubicBezTo>
                      <a:pt x="864" y="1225"/>
                      <a:pt x="760" y="1239"/>
                      <a:pt x="665" y="1239"/>
                    </a:cubicBezTo>
                    <a:cubicBezTo>
                      <a:pt x="656" y="1239"/>
                      <a:pt x="647" y="1239"/>
                      <a:pt x="638" y="1239"/>
                    </a:cubicBezTo>
                    <a:cubicBezTo>
                      <a:pt x="642" y="1239"/>
                      <a:pt x="658" y="1236"/>
                      <a:pt x="676" y="1234"/>
                    </a:cubicBezTo>
                    <a:cubicBezTo>
                      <a:pt x="980" y="1204"/>
                      <a:pt x="1286" y="1174"/>
                      <a:pt x="1592" y="1145"/>
                    </a:cubicBezTo>
                    <a:cubicBezTo>
                      <a:pt x="2127" y="1095"/>
                      <a:pt x="2664" y="1040"/>
                      <a:pt x="3198" y="975"/>
                    </a:cubicBezTo>
                    <a:cubicBezTo>
                      <a:pt x="4757" y="783"/>
                      <a:pt x="6315" y="570"/>
                      <a:pt x="7870" y="354"/>
                    </a:cubicBezTo>
                    <a:cubicBezTo>
                      <a:pt x="7897" y="351"/>
                      <a:pt x="7927" y="350"/>
                      <a:pt x="7946" y="319"/>
                    </a:cubicBezTo>
                    <a:cubicBezTo>
                      <a:pt x="7920" y="298"/>
                      <a:pt x="7891" y="294"/>
                      <a:pt x="7863" y="294"/>
                    </a:cubicBezTo>
                    <a:cubicBezTo>
                      <a:pt x="7845" y="294"/>
                      <a:pt x="7828" y="295"/>
                      <a:pt x="7810" y="295"/>
                    </a:cubicBezTo>
                    <a:cubicBezTo>
                      <a:pt x="7807" y="295"/>
                      <a:pt x="7803" y="295"/>
                      <a:pt x="7800" y="295"/>
                    </a:cubicBezTo>
                    <a:cubicBezTo>
                      <a:pt x="7775" y="294"/>
                      <a:pt x="7750" y="293"/>
                      <a:pt x="7726" y="293"/>
                    </a:cubicBezTo>
                    <a:cubicBezTo>
                      <a:pt x="7664" y="293"/>
                      <a:pt x="7601" y="296"/>
                      <a:pt x="7539" y="296"/>
                    </a:cubicBezTo>
                    <a:cubicBezTo>
                      <a:pt x="7476" y="296"/>
                      <a:pt x="7414" y="293"/>
                      <a:pt x="7352" y="282"/>
                    </a:cubicBezTo>
                    <a:cubicBezTo>
                      <a:pt x="7260" y="277"/>
                      <a:pt x="7168" y="274"/>
                      <a:pt x="7076" y="274"/>
                    </a:cubicBezTo>
                    <a:cubicBezTo>
                      <a:pt x="6984" y="274"/>
                      <a:pt x="6892" y="277"/>
                      <a:pt x="6800" y="282"/>
                    </a:cubicBezTo>
                    <a:cubicBezTo>
                      <a:pt x="6671" y="301"/>
                      <a:pt x="6540" y="313"/>
                      <a:pt x="6410" y="329"/>
                    </a:cubicBezTo>
                    <a:cubicBezTo>
                      <a:pt x="5911" y="385"/>
                      <a:pt x="5412" y="442"/>
                      <a:pt x="4915" y="503"/>
                    </a:cubicBezTo>
                    <a:cubicBezTo>
                      <a:pt x="4072" y="610"/>
                      <a:pt x="3225" y="697"/>
                      <a:pt x="2380" y="793"/>
                    </a:cubicBezTo>
                    <a:cubicBezTo>
                      <a:pt x="1646" y="877"/>
                      <a:pt x="917" y="985"/>
                      <a:pt x="182" y="1057"/>
                    </a:cubicBezTo>
                    <a:cubicBezTo>
                      <a:pt x="164" y="1061"/>
                      <a:pt x="147" y="1066"/>
                      <a:pt x="128" y="1067"/>
                    </a:cubicBezTo>
                    <a:cubicBezTo>
                      <a:pt x="9" y="1078"/>
                      <a:pt x="4" y="1085"/>
                      <a:pt x="3" y="1199"/>
                    </a:cubicBezTo>
                    <a:cubicBezTo>
                      <a:pt x="2" y="1323"/>
                      <a:pt x="3" y="1446"/>
                      <a:pt x="3" y="1570"/>
                    </a:cubicBezTo>
                    <a:cubicBezTo>
                      <a:pt x="3" y="1607"/>
                      <a:pt x="1" y="1644"/>
                      <a:pt x="25" y="1674"/>
                    </a:cubicBezTo>
                    <a:cubicBezTo>
                      <a:pt x="57" y="1685"/>
                      <a:pt x="89" y="1688"/>
                      <a:pt x="121" y="1688"/>
                    </a:cubicBezTo>
                    <a:cubicBezTo>
                      <a:pt x="155" y="1688"/>
                      <a:pt x="189" y="1685"/>
                      <a:pt x="222" y="1683"/>
                    </a:cubicBezTo>
                    <a:cubicBezTo>
                      <a:pt x="449" y="1677"/>
                      <a:pt x="677" y="1660"/>
                      <a:pt x="904" y="1641"/>
                    </a:cubicBezTo>
                    <a:cubicBezTo>
                      <a:pt x="1103" y="1625"/>
                      <a:pt x="1302" y="1609"/>
                      <a:pt x="1501" y="1590"/>
                    </a:cubicBezTo>
                    <a:cubicBezTo>
                      <a:pt x="1798" y="1561"/>
                      <a:pt x="2096" y="1532"/>
                      <a:pt x="2395" y="1501"/>
                    </a:cubicBezTo>
                    <a:cubicBezTo>
                      <a:pt x="2660" y="1474"/>
                      <a:pt x="2926" y="1448"/>
                      <a:pt x="3193" y="1417"/>
                    </a:cubicBezTo>
                    <a:cubicBezTo>
                      <a:pt x="3518" y="1377"/>
                      <a:pt x="3845" y="1347"/>
                      <a:pt x="4171" y="1311"/>
                    </a:cubicBezTo>
                    <a:cubicBezTo>
                      <a:pt x="4395" y="1287"/>
                      <a:pt x="4619" y="1262"/>
                      <a:pt x="4844" y="1239"/>
                    </a:cubicBezTo>
                    <a:cubicBezTo>
                      <a:pt x="5058" y="1215"/>
                      <a:pt x="5271" y="1191"/>
                      <a:pt x="5485" y="1169"/>
                    </a:cubicBezTo>
                    <a:cubicBezTo>
                      <a:pt x="5713" y="1145"/>
                      <a:pt x="5939" y="1123"/>
                      <a:pt x="6167" y="1101"/>
                    </a:cubicBezTo>
                    <a:cubicBezTo>
                      <a:pt x="6451" y="1073"/>
                      <a:pt x="6732" y="1046"/>
                      <a:pt x="7016" y="1026"/>
                    </a:cubicBezTo>
                    <a:cubicBezTo>
                      <a:pt x="7186" y="1016"/>
                      <a:pt x="7356" y="1003"/>
                      <a:pt x="7526" y="989"/>
                    </a:cubicBezTo>
                    <a:cubicBezTo>
                      <a:pt x="7757" y="970"/>
                      <a:pt x="7986" y="945"/>
                      <a:pt x="8215" y="917"/>
                    </a:cubicBezTo>
                    <a:cubicBezTo>
                      <a:pt x="8447" y="888"/>
                      <a:pt x="8679" y="857"/>
                      <a:pt x="8910" y="829"/>
                    </a:cubicBezTo>
                    <a:cubicBezTo>
                      <a:pt x="9081" y="807"/>
                      <a:pt x="9251" y="771"/>
                      <a:pt x="9423" y="771"/>
                    </a:cubicBezTo>
                    <a:cubicBezTo>
                      <a:pt x="9435" y="771"/>
                      <a:pt x="9447" y="771"/>
                      <a:pt x="9458" y="772"/>
                    </a:cubicBezTo>
                    <a:cubicBezTo>
                      <a:pt x="9444" y="758"/>
                      <a:pt x="9428" y="757"/>
                      <a:pt x="9410" y="757"/>
                    </a:cubicBezTo>
                    <a:cubicBezTo>
                      <a:pt x="9405" y="757"/>
                      <a:pt x="9400" y="757"/>
                      <a:pt x="9396" y="757"/>
                    </a:cubicBezTo>
                    <a:cubicBezTo>
                      <a:pt x="9386" y="757"/>
                      <a:pt x="9377" y="757"/>
                      <a:pt x="9370" y="757"/>
                    </a:cubicBezTo>
                    <a:cubicBezTo>
                      <a:pt x="9306" y="757"/>
                      <a:pt x="9314" y="742"/>
                      <a:pt x="9314" y="668"/>
                    </a:cubicBezTo>
                    <a:cubicBezTo>
                      <a:pt x="9314" y="637"/>
                      <a:pt x="9316" y="605"/>
                      <a:pt x="9314" y="573"/>
                    </a:cubicBezTo>
                    <a:cubicBezTo>
                      <a:pt x="9307" y="511"/>
                      <a:pt x="9336" y="449"/>
                      <a:pt x="9329" y="387"/>
                    </a:cubicBezTo>
                    <a:cubicBezTo>
                      <a:pt x="9314" y="263"/>
                      <a:pt x="9300" y="139"/>
                      <a:pt x="9267" y="17"/>
                    </a:cubicBezTo>
                    <a:cubicBezTo>
                      <a:pt x="9255" y="5"/>
                      <a:pt x="9242" y="1"/>
                      <a:pt x="9229" y="1"/>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6" name="Google Shape;923;p11">
                <a:extLst>
                  <a:ext uri="{FF2B5EF4-FFF2-40B4-BE49-F238E27FC236}">
                    <a16:creationId xmlns:a16="http://schemas.microsoft.com/office/drawing/2014/main" id="{28DA3BE4-4BBB-C804-DCAF-89A5A97A8930}"/>
                  </a:ext>
                </a:extLst>
              </p:cNvPr>
              <p:cNvSpPr/>
              <p:nvPr/>
            </p:nvSpPr>
            <p:spPr>
              <a:xfrm>
                <a:off x="5546960" y="2911052"/>
                <a:ext cx="390351" cy="434925"/>
              </a:xfrm>
              <a:custGeom>
                <a:avLst/>
                <a:gdLst/>
                <a:ahLst/>
                <a:cxnLst/>
                <a:rect l="l" t="t" r="r" b="b"/>
                <a:pathLst>
                  <a:path w="3249" h="3620" extrusionOk="0">
                    <a:moveTo>
                      <a:pt x="200" y="1"/>
                    </a:moveTo>
                    <a:cubicBezTo>
                      <a:pt x="190" y="8"/>
                      <a:pt x="196" y="23"/>
                      <a:pt x="185" y="32"/>
                    </a:cubicBezTo>
                    <a:lnTo>
                      <a:pt x="185" y="47"/>
                    </a:lnTo>
                    <a:cubicBezTo>
                      <a:pt x="172" y="89"/>
                      <a:pt x="172" y="131"/>
                      <a:pt x="185" y="172"/>
                    </a:cubicBezTo>
                    <a:lnTo>
                      <a:pt x="185" y="188"/>
                    </a:lnTo>
                    <a:cubicBezTo>
                      <a:pt x="165" y="218"/>
                      <a:pt x="190" y="255"/>
                      <a:pt x="170" y="284"/>
                    </a:cubicBezTo>
                    <a:lnTo>
                      <a:pt x="170" y="299"/>
                    </a:lnTo>
                    <a:cubicBezTo>
                      <a:pt x="150" y="328"/>
                      <a:pt x="175" y="365"/>
                      <a:pt x="155" y="395"/>
                    </a:cubicBezTo>
                    <a:lnTo>
                      <a:pt x="155" y="425"/>
                    </a:lnTo>
                    <a:cubicBezTo>
                      <a:pt x="137" y="450"/>
                      <a:pt x="159" y="482"/>
                      <a:pt x="140" y="505"/>
                    </a:cubicBezTo>
                    <a:lnTo>
                      <a:pt x="140" y="537"/>
                    </a:lnTo>
                    <a:cubicBezTo>
                      <a:pt x="121" y="566"/>
                      <a:pt x="145" y="602"/>
                      <a:pt x="126" y="633"/>
                    </a:cubicBezTo>
                    <a:lnTo>
                      <a:pt x="126" y="663"/>
                    </a:lnTo>
                    <a:cubicBezTo>
                      <a:pt x="107" y="688"/>
                      <a:pt x="129" y="719"/>
                      <a:pt x="110" y="743"/>
                    </a:cubicBezTo>
                    <a:cubicBezTo>
                      <a:pt x="109" y="759"/>
                      <a:pt x="109" y="774"/>
                      <a:pt x="109" y="790"/>
                    </a:cubicBezTo>
                    <a:cubicBezTo>
                      <a:pt x="91" y="814"/>
                      <a:pt x="113" y="845"/>
                      <a:pt x="94" y="870"/>
                    </a:cubicBezTo>
                    <a:cubicBezTo>
                      <a:pt x="93" y="886"/>
                      <a:pt x="93" y="900"/>
                      <a:pt x="93" y="916"/>
                    </a:cubicBezTo>
                    <a:cubicBezTo>
                      <a:pt x="76" y="941"/>
                      <a:pt x="96" y="972"/>
                      <a:pt x="78" y="996"/>
                    </a:cubicBezTo>
                    <a:cubicBezTo>
                      <a:pt x="77" y="1012"/>
                      <a:pt x="77" y="1027"/>
                      <a:pt x="77" y="1043"/>
                    </a:cubicBezTo>
                    <a:cubicBezTo>
                      <a:pt x="58" y="1073"/>
                      <a:pt x="82" y="1109"/>
                      <a:pt x="62" y="1139"/>
                    </a:cubicBezTo>
                    <a:cubicBezTo>
                      <a:pt x="61" y="1156"/>
                      <a:pt x="61" y="1170"/>
                      <a:pt x="61" y="1186"/>
                    </a:cubicBezTo>
                    <a:cubicBezTo>
                      <a:pt x="41" y="1221"/>
                      <a:pt x="66" y="1261"/>
                      <a:pt x="46" y="1297"/>
                    </a:cubicBezTo>
                    <a:lnTo>
                      <a:pt x="46" y="1344"/>
                    </a:lnTo>
                    <a:cubicBezTo>
                      <a:pt x="25" y="1395"/>
                      <a:pt x="52" y="1450"/>
                      <a:pt x="31" y="1502"/>
                    </a:cubicBezTo>
                    <a:lnTo>
                      <a:pt x="31" y="1579"/>
                    </a:lnTo>
                    <a:cubicBezTo>
                      <a:pt x="17" y="1601"/>
                      <a:pt x="30" y="1628"/>
                      <a:pt x="19" y="1652"/>
                    </a:cubicBezTo>
                    <a:cubicBezTo>
                      <a:pt x="0" y="1733"/>
                      <a:pt x="29" y="1800"/>
                      <a:pt x="78" y="1863"/>
                    </a:cubicBezTo>
                    <a:cubicBezTo>
                      <a:pt x="128" y="1927"/>
                      <a:pt x="191" y="1972"/>
                      <a:pt x="257" y="2015"/>
                    </a:cubicBezTo>
                    <a:cubicBezTo>
                      <a:pt x="406" y="2113"/>
                      <a:pt x="558" y="2208"/>
                      <a:pt x="709" y="2302"/>
                    </a:cubicBezTo>
                    <a:cubicBezTo>
                      <a:pt x="974" y="2467"/>
                      <a:pt x="1235" y="2639"/>
                      <a:pt x="1508" y="2792"/>
                    </a:cubicBezTo>
                    <a:cubicBezTo>
                      <a:pt x="1754" y="2927"/>
                      <a:pt x="2004" y="3054"/>
                      <a:pt x="2254" y="3184"/>
                    </a:cubicBezTo>
                    <a:cubicBezTo>
                      <a:pt x="2508" y="3318"/>
                      <a:pt x="2750" y="3471"/>
                      <a:pt x="3015" y="3582"/>
                    </a:cubicBezTo>
                    <a:cubicBezTo>
                      <a:pt x="3052" y="3598"/>
                      <a:pt x="3089" y="3620"/>
                      <a:pt x="3132" y="3620"/>
                    </a:cubicBezTo>
                    <a:cubicBezTo>
                      <a:pt x="3140" y="3620"/>
                      <a:pt x="3148" y="3619"/>
                      <a:pt x="3156" y="3618"/>
                    </a:cubicBezTo>
                    <a:cubicBezTo>
                      <a:pt x="3183" y="3615"/>
                      <a:pt x="3185" y="3596"/>
                      <a:pt x="3185" y="3573"/>
                    </a:cubicBezTo>
                    <a:cubicBezTo>
                      <a:pt x="3185" y="3524"/>
                      <a:pt x="3187" y="3475"/>
                      <a:pt x="3187" y="3427"/>
                    </a:cubicBezTo>
                    <a:cubicBezTo>
                      <a:pt x="3203" y="3386"/>
                      <a:pt x="3183" y="3342"/>
                      <a:pt x="3199" y="3299"/>
                    </a:cubicBezTo>
                    <a:lnTo>
                      <a:pt x="3199" y="3269"/>
                    </a:lnTo>
                    <a:cubicBezTo>
                      <a:pt x="3172" y="3232"/>
                      <a:pt x="3129" y="3223"/>
                      <a:pt x="3090" y="3212"/>
                    </a:cubicBezTo>
                    <a:cubicBezTo>
                      <a:pt x="2628" y="3078"/>
                      <a:pt x="2198" y="2870"/>
                      <a:pt x="1778" y="2644"/>
                    </a:cubicBezTo>
                    <a:cubicBezTo>
                      <a:pt x="1737" y="2621"/>
                      <a:pt x="1697" y="2596"/>
                      <a:pt x="1660" y="2578"/>
                    </a:cubicBezTo>
                    <a:lnTo>
                      <a:pt x="1660" y="2578"/>
                    </a:lnTo>
                    <a:cubicBezTo>
                      <a:pt x="1667" y="2580"/>
                      <a:pt x="1674" y="2582"/>
                      <a:pt x="1681" y="2584"/>
                    </a:cubicBezTo>
                    <a:cubicBezTo>
                      <a:pt x="2126" y="2743"/>
                      <a:pt x="2563" y="2924"/>
                      <a:pt x="3001" y="3099"/>
                    </a:cubicBezTo>
                    <a:cubicBezTo>
                      <a:pt x="3047" y="3118"/>
                      <a:pt x="3091" y="3140"/>
                      <a:pt x="3139" y="3157"/>
                    </a:cubicBezTo>
                    <a:cubicBezTo>
                      <a:pt x="3153" y="3162"/>
                      <a:pt x="3166" y="3166"/>
                      <a:pt x="3177" y="3166"/>
                    </a:cubicBezTo>
                    <a:cubicBezTo>
                      <a:pt x="3200" y="3166"/>
                      <a:pt x="3213" y="3150"/>
                      <a:pt x="3210" y="3109"/>
                    </a:cubicBezTo>
                    <a:cubicBezTo>
                      <a:pt x="3207" y="3077"/>
                      <a:pt x="3201" y="3045"/>
                      <a:pt x="3215" y="3016"/>
                    </a:cubicBezTo>
                    <a:lnTo>
                      <a:pt x="3215" y="2985"/>
                    </a:lnTo>
                    <a:cubicBezTo>
                      <a:pt x="3200" y="2941"/>
                      <a:pt x="3160" y="2932"/>
                      <a:pt x="3124" y="2919"/>
                    </a:cubicBezTo>
                    <a:cubicBezTo>
                      <a:pt x="2529" y="2699"/>
                      <a:pt x="1939" y="2466"/>
                      <a:pt x="1379" y="2169"/>
                    </a:cubicBezTo>
                    <a:cubicBezTo>
                      <a:pt x="1122" y="2032"/>
                      <a:pt x="861" y="1901"/>
                      <a:pt x="621" y="1734"/>
                    </a:cubicBezTo>
                    <a:cubicBezTo>
                      <a:pt x="623" y="1733"/>
                      <a:pt x="625" y="1732"/>
                      <a:pt x="627" y="1732"/>
                    </a:cubicBezTo>
                    <a:cubicBezTo>
                      <a:pt x="633" y="1732"/>
                      <a:pt x="639" y="1735"/>
                      <a:pt x="644" y="1738"/>
                    </a:cubicBezTo>
                    <a:cubicBezTo>
                      <a:pt x="1070" y="1917"/>
                      <a:pt x="1489" y="2116"/>
                      <a:pt x="1913" y="2299"/>
                    </a:cubicBezTo>
                    <a:cubicBezTo>
                      <a:pt x="2328" y="2478"/>
                      <a:pt x="2735" y="2673"/>
                      <a:pt x="3144" y="2867"/>
                    </a:cubicBezTo>
                    <a:cubicBezTo>
                      <a:pt x="3159" y="2874"/>
                      <a:pt x="3174" y="2884"/>
                      <a:pt x="3190" y="2884"/>
                    </a:cubicBezTo>
                    <a:cubicBezTo>
                      <a:pt x="3198" y="2884"/>
                      <a:pt x="3207" y="2881"/>
                      <a:pt x="3216" y="2873"/>
                    </a:cubicBezTo>
                    <a:lnTo>
                      <a:pt x="3216" y="2591"/>
                    </a:lnTo>
                    <a:cubicBezTo>
                      <a:pt x="3198" y="2569"/>
                      <a:pt x="3172" y="2563"/>
                      <a:pt x="3147" y="2553"/>
                    </a:cubicBezTo>
                    <a:cubicBezTo>
                      <a:pt x="3043" y="2511"/>
                      <a:pt x="2937" y="2469"/>
                      <a:pt x="2832" y="2429"/>
                    </a:cubicBezTo>
                    <a:cubicBezTo>
                      <a:pt x="2478" y="2294"/>
                      <a:pt x="2133" y="2142"/>
                      <a:pt x="1792" y="1978"/>
                    </a:cubicBezTo>
                    <a:cubicBezTo>
                      <a:pt x="1516" y="1847"/>
                      <a:pt x="1235" y="1724"/>
                      <a:pt x="971" y="1562"/>
                    </a:cubicBezTo>
                    <a:lnTo>
                      <a:pt x="971" y="1562"/>
                    </a:lnTo>
                    <a:cubicBezTo>
                      <a:pt x="1057" y="1601"/>
                      <a:pt x="1145" y="1627"/>
                      <a:pt x="1228" y="1663"/>
                    </a:cubicBezTo>
                    <a:cubicBezTo>
                      <a:pt x="1847" y="1930"/>
                      <a:pt x="2468" y="2192"/>
                      <a:pt x="3077" y="2483"/>
                    </a:cubicBezTo>
                    <a:cubicBezTo>
                      <a:pt x="3114" y="2501"/>
                      <a:pt x="3151" y="2527"/>
                      <a:pt x="3195" y="2527"/>
                    </a:cubicBezTo>
                    <a:cubicBezTo>
                      <a:pt x="3202" y="2527"/>
                      <a:pt x="3209" y="2527"/>
                      <a:pt x="3216" y="2525"/>
                    </a:cubicBezTo>
                    <a:lnTo>
                      <a:pt x="3216" y="2334"/>
                    </a:lnTo>
                    <a:cubicBezTo>
                      <a:pt x="3199" y="2305"/>
                      <a:pt x="3171" y="2294"/>
                      <a:pt x="3141" y="2280"/>
                    </a:cubicBezTo>
                    <a:cubicBezTo>
                      <a:pt x="2839" y="2146"/>
                      <a:pt x="2536" y="2013"/>
                      <a:pt x="2239" y="1865"/>
                    </a:cubicBezTo>
                    <a:cubicBezTo>
                      <a:pt x="1938" y="1716"/>
                      <a:pt x="1645" y="1552"/>
                      <a:pt x="1348" y="1394"/>
                    </a:cubicBezTo>
                    <a:cubicBezTo>
                      <a:pt x="1258" y="1345"/>
                      <a:pt x="1168" y="1293"/>
                      <a:pt x="1080" y="1243"/>
                    </a:cubicBezTo>
                    <a:cubicBezTo>
                      <a:pt x="990" y="1191"/>
                      <a:pt x="902" y="1140"/>
                      <a:pt x="817" y="1083"/>
                    </a:cubicBezTo>
                    <a:cubicBezTo>
                      <a:pt x="734" y="1027"/>
                      <a:pt x="653" y="969"/>
                      <a:pt x="575" y="905"/>
                    </a:cubicBezTo>
                    <a:lnTo>
                      <a:pt x="575" y="905"/>
                    </a:lnTo>
                    <a:cubicBezTo>
                      <a:pt x="985" y="1143"/>
                      <a:pt x="1421" y="1329"/>
                      <a:pt x="1840" y="1547"/>
                    </a:cubicBezTo>
                    <a:cubicBezTo>
                      <a:pt x="2276" y="1775"/>
                      <a:pt x="2718" y="1990"/>
                      <a:pt x="3149" y="2224"/>
                    </a:cubicBezTo>
                    <a:cubicBezTo>
                      <a:pt x="3164" y="2232"/>
                      <a:pt x="3179" y="2244"/>
                      <a:pt x="3197" y="2244"/>
                    </a:cubicBezTo>
                    <a:cubicBezTo>
                      <a:pt x="3203" y="2244"/>
                      <a:pt x="3209" y="2242"/>
                      <a:pt x="3215" y="2239"/>
                    </a:cubicBezTo>
                    <a:lnTo>
                      <a:pt x="3215" y="2066"/>
                    </a:lnTo>
                    <a:cubicBezTo>
                      <a:pt x="3198" y="2045"/>
                      <a:pt x="3173" y="2036"/>
                      <a:pt x="3149" y="2025"/>
                    </a:cubicBezTo>
                    <a:cubicBezTo>
                      <a:pt x="2935" y="1932"/>
                      <a:pt x="2715" y="1848"/>
                      <a:pt x="2513" y="1731"/>
                    </a:cubicBezTo>
                    <a:cubicBezTo>
                      <a:pt x="1895" y="1373"/>
                      <a:pt x="1270" y="1030"/>
                      <a:pt x="692" y="640"/>
                    </a:cubicBezTo>
                    <a:lnTo>
                      <a:pt x="692" y="640"/>
                    </a:lnTo>
                    <a:cubicBezTo>
                      <a:pt x="1230" y="930"/>
                      <a:pt x="1781" y="1230"/>
                      <a:pt x="2346" y="1503"/>
                    </a:cubicBezTo>
                    <a:cubicBezTo>
                      <a:pt x="2618" y="1634"/>
                      <a:pt x="2877" y="1788"/>
                      <a:pt x="3130" y="1954"/>
                    </a:cubicBezTo>
                    <a:cubicBezTo>
                      <a:pt x="3151" y="1968"/>
                      <a:pt x="3170" y="1989"/>
                      <a:pt x="3198" y="1989"/>
                    </a:cubicBezTo>
                    <a:cubicBezTo>
                      <a:pt x="3203" y="1989"/>
                      <a:pt x="3208" y="1989"/>
                      <a:pt x="3214" y="1987"/>
                    </a:cubicBezTo>
                    <a:cubicBezTo>
                      <a:pt x="3234" y="1918"/>
                      <a:pt x="3225" y="1847"/>
                      <a:pt x="3243" y="1778"/>
                    </a:cubicBezTo>
                    <a:cubicBezTo>
                      <a:pt x="3249" y="1754"/>
                      <a:pt x="3241" y="1727"/>
                      <a:pt x="3228" y="1702"/>
                    </a:cubicBezTo>
                    <a:lnTo>
                      <a:pt x="3022" y="1605"/>
                    </a:lnTo>
                    <a:cubicBezTo>
                      <a:pt x="2634" y="1419"/>
                      <a:pt x="2267" y="1194"/>
                      <a:pt x="1907" y="957"/>
                    </a:cubicBezTo>
                    <a:cubicBezTo>
                      <a:pt x="1383" y="612"/>
                      <a:pt x="839" y="298"/>
                      <a:pt x="272" y="30"/>
                    </a:cubicBezTo>
                    <a:cubicBezTo>
                      <a:pt x="249" y="18"/>
                      <a:pt x="227" y="2"/>
                      <a:pt x="200" y="1"/>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7" name="Google Shape;924;p11">
                <a:extLst>
                  <a:ext uri="{FF2B5EF4-FFF2-40B4-BE49-F238E27FC236}">
                    <a16:creationId xmlns:a16="http://schemas.microsoft.com/office/drawing/2014/main" id="{1F4F61B1-59D0-F060-19E5-84AF9191E24D}"/>
                  </a:ext>
                </a:extLst>
              </p:cNvPr>
              <p:cNvSpPr/>
              <p:nvPr/>
            </p:nvSpPr>
            <p:spPr>
              <a:xfrm>
                <a:off x="6491901" y="2387821"/>
                <a:ext cx="1116027" cy="240290"/>
              </a:xfrm>
              <a:custGeom>
                <a:avLst/>
                <a:gdLst/>
                <a:ahLst/>
                <a:cxnLst/>
                <a:rect l="l" t="t" r="r" b="b"/>
                <a:pathLst>
                  <a:path w="9289" h="2000" extrusionOk="0">
                    <a:moveTo>
                      <a:pt x="9056" y="1"/>
                    </a:moveTo>
                    <a:cubicBezTo>
                      <a:pt x="9029" y="24"/>
                      <a:pt x="9042" y="52"/>
                      <a:pt x="9046" y="81"/>
                    </a:cubicBezTo>
                    <a:cubicBezTo>
                      <a:pt x="9065" y="199"/>
                      <a:pt x="9090" y="316"/>
                      <a:pt x="9086" y="438"/>
                    </a:cubicBezTo>
                    <a:cubicBezTo>
                      <a:pt x="9083" y="510"/>
                      <a:pt x="9081" y="583"/>
                      <a:pt x="9072" y="656"/>
                    </a:cubicBezTo>
                    <a:cubicBezTo>
                      <a:pt x="9047" y="844"/>
                      <a:pt x="8981" y="1016"/>
                      <a:pt x="8869" y="1168"/>
                    </a:cubicBezTo>
                    <a:cubicBezTo>
                      <a:pt x="8827" y="1227"/>
                      <a:pt x="8772" y="1265"/>
                      <a:pt x="8698" y="1265"/>
                    </a:cubicBezTo>
                    <a:cubicBezTo>
                      <a:pt x="8688" y="1265"/>
                      <a:pt x="8678" y="1264"/>
                      <a:pt x="8668" y="1263"/>
                    </a:cubicBezTo>
                    <a:cubicBezTo>
                      <a:pt x="8626" y="1257"/>
                      <a:pt x="8587" y="1243"/>
                      <a:pt x="8547" y="1229"/>
                    </a:cubicBezTo>
                    <a:cubicBezTo>
                      <a:pt x="8460" y="1197"/>
                      <a:pt x="8372" y="1159"/>
                      <a:pt x="8276" y="1152"/>
                    </a:cubicBezTo>
                    <a:cubicBezTo>
                      <a:pt x="8266" y="1151"/>
                      <a:pt x="8256" y="1151"/>
                      <a:pt x="8247" y="1151"/>
                    </a:cubicBezTo>
                    <a:cubicBezTo>
                      <a:pt x="8128" y="1151"/>
                      <a:pt x="8019" y="1192"/>
                      <a:pt x="7916" y="1249"/>
                    </a:cubicBezTo>
                    <a:cubicBezTo>
                      <a:pt x="7823" y="1301"/>
                      <a:pt x="7733" y="1361"/>
                      <a:pt x="7639" y="1413"/>
                    </a:cubicBezTo>
                    <a:cubicBezTo>
                      <a:pt x="7517" y="1479"/>
                      <a:pt x="7393" y="1517"/>
                      <a:pt x="7265" y="1517"/>
                    </a:cubicBezTo>
                    <a:cubicBezTo>
                      <a:pt x="7190" y="1517"/>
                      <a:pt x="7113" y="1504"/>
                      <a:pt x="7035" y="1475"/>
                    </a:cubicBezTo>
                    <a:cubicBezTo>
                      <a:pt x="6872" y="1418"/>
                      <a:pt x="6719" y="1334"/>
                      <a:pt x="6565" y="1256"/>
                    </a:cubicBezTo>
                    <a:cubicBezTo>
                      <a:pt x="6489" y="1218"/>
                      <a:pt x="6411" y="1188"/>
                      <a:pt x="6331" y="1163"/>
                    </a:cubicBezTo>
                    <a:cubicBezTo>
                      <a:pt x="6241" y="1135"/>
                      <a:pt x="6150" y="1118"/>
                      <a:pt x="6058" y="1118"/>
                    </a:cubicBezTo>
                    <a:cubicBezTo>
                      <a:pt x="6022" y="1118"/>
                      <a:pt x="5987" y="1121"/>
                      <a:pt x="5951" y="1126"/>
                    </a:cubicBezTo>
                    <a:cubicBezTo>
                      <a:pt x="5774" y="1148"/>
                      <a:pt x="5617" y="1225"/>
                      <a:pt x="5463" y="1312"/>
                    </a:cubicBezTo>
                    <a:cubicBezTo>
                      <a:pt x="5346" y="1380"/>
                      <a:pt x="5233" y="1458"/>
                      <a:pt x="5103" y="1504"/>
                    </a:cubicBezTo>
                    <a:cubicBezTo>
                      <a:pt x="5014" y="1535"/>
                      <a:pt x="4924" y="1564"/>
                      <a:pt x="4829" y="1564"/>
                    </a:cubicBezTo>
                    <a:cubicBezTo>
                      <a:pt x="4809" y="1564"/>
                      <a:pt x="4787" y="1562"/>
                      <a:pt x="4766" y="1559"/>
                    </a:cubicBezTo>
                    <a:cubicBezTo>
                      <a:pt x="4637" y="1539"/>
                      <a:pt x="4511" y="1501"/>
                      <a:pt x="4387" y="1460"/>
                    </a:cubicBezTo>
                    <a:cubicBezTo>
                      <a:pt x="4247" y="1411"/>
                      <a:pt x="4104" y="1372"/>
                      <a:pt x="3955" y="1353"/>
                    </a:cubicBezTo>
                    <a:cubicBezTo>
                      <a:pt x="3895" y="1345"/>
                      <a:pt x="3837" y="1341"/>
                      <a:pt x="3778" y="1341"/>
                    </a:cubicBezTo>
                    <a:cubicBezTo>
                      <a:pt x="3694" y="1341"/>
                      <a:pt x="3610" y="1350"/>
                      <a:pt x="3526" y="1366"/>
                    </a:cubicBezTo>
                    <a:cubicBezTo>
                      <a:pt x="3403" y="1391"/>
                      <a:pt x="3290" y="1440"/>
                      <a:pt x="3173" y="1476"/>
                    </a:cubicBezTo>
                    <a:cubicBezTo>
                      <a:pt x="3125" y="1490"/>
                      <a:pt x="3076" y="1496"/>
                      <a:pt x="3025" y="1500"/>
                    </a:cubicBezTo>
                    <a:cubicBezTo>
                      <a:pt x="3004" y="1502"/>
                      <a:pt x="2984" y="1502"/>
                      <a:pt x="2963" y="1502"/>
                    </a:cubicBezTo>
                    <a:cubicBezTo>
                      <a:pt x="2816" y="1502"/>
                      <a:pt x="2673" y="1463"/>
                      <a:pt x="2527" y="1446"/>
                    </a:cubicBezTo>
                    <a:cubicBezTo>
                      <a:pt x="2469" y="1440"/>
                      <a:pt x="2412" y="1437"/>
                      <a:pt x="2354" y="1437"/>
                    </a:cubicBezTo>
                    <a:cubicBezTo>
                      <a:pt x="2250" y="1437"/>
                      <a:pt x="2146" y="1446"/>
                      <a:pt x="2042" y="1458"/>
                    </a:cubicBezTo>
                    <a:cubicBezTo>
                      <a:pt x="1915" y="1473"/>
                      <a:pt x="1789" y="1501"/>
                      <a:pt x="1663" y="1514"/>
                    </a:cubicBezTo>
                    <a:cubicBezTo>
                      <a:pt x="1548" y="1525"/>
                      <a:pt x="1435" y="1541"/>
                      <a:pt x="1320" y="1552"/>
                    </a:cubicBezTo>
                    <a:cubicBezTo>
                      <a:pt x="1196" y="1562"/>
                      <a:pt x="1071" y="1565"/>
                      <a:pt x="946" y="1575"/>
                    </a:cubicBezTo>
                    <a:cubicBezTo>
                      <a:pt x="873" y="1582"/>
                      <a:pt x="798" y="1587"/>
                      <a:pt x="727" y="1598"/>
                    </a:cubicBezTo>
                    <a:cubicBezTo>
                      <a:pt x="490" y="1636"/>
                      <a:pt x="269" y="1725"/>
                      <a:pt x="59" y="1841"/>
                    </a:cubicBezTo>
                    <a:cubicBezTo>
                      <a:pt x="35" y="1854"/>
                      <a:pt x="14" y="1868"/>
                      <a:pt x="0" y="1892"/>
                    </a:cubicBezTo>
                    <a:cubicBezTo>
                      <a:pt x="25" y="1914"/>
                      <a:pt x="51" y="1920"/>
                      <a:pt x="78" y="1920"/>
                    </a:cubicBezTo>
                    <a:cubicBezTo>
                      <a:pt x="97" y="1920"/>
                      <a:pt x="117" y="1917"/>
                      <a:pt x="135" y="1915"/>
                    </a:cubicBezTo>
                    <a:cubicBezTo>
                      <a:pt x="536" y="1878"/>
                      <a:pt x="938" y="1869"/>
                      <a:pt x="1338" y="1858"/>
                    </a:cubicBezTo>
                    <a:cubicBezTo>
                      <a:pt x="1515" y="1853"/>
                      <a:pt x="1692" y="1851"/>
                      <a:pt x="1869" y="1851"/>
                    </a:cubicBezTo>
                    <a:cubicBezTo>
                      <a:pt x="2327" y="1851"/>
                      <a:pt x="2786" y="1864"/>
                      <a:pt x="3244" y="1875"/>
                    </a:cubicBezTo>
                    <a:cubicBezTo>
                      <a:pt x="3401" y="1878"/>
                      <a:pt x="3558" y="1882"/>
                      <a:pt x="3716" y="1889"/>
                    </a:cubicBezTo>
                    <a:cubicBezTo>
                      <a:pt x="4137" y="1913"/>
                      <a:pt x="4560" y="1927"/>
                      <a:pt x="4982" y="1953"/>
                    </a:cubicBezTo>
                    <a:cubicBezTo>
                      <a:pt x="5128" y="1961"/>
                      <a:pt x="5277" y="1954"/>
                      <a:pt x="5423" y="1972"/>
                    </a:cubicBezTo>
                    <a:cubicBezTo>
                      <a:pt x="5586" y="1992"/>
                      <a:pt x="5750" y="1999"/>
                      <a:pt x="5913" y="1999"/>
                    </a:cubicBezTo>
                    <a:cubicBezTo>
                      <a:pt x="5980" y="1999"/>
                      <a:pt x="6047" y="1998"/>
                      <a:pt x="6114" y="1996"/>
                    </a:cubicBezTo>
                    <a:cubicBezTo>
                      <a:pt x="6210" y="1994"/>
                      <a:pt x="6308" y="1997"/>
                      <a:pt x="6400" y="1957"/>
                    </a:cubicBezTo>
                    <a:cubicBezTo>
                      <a:pt x="6413" y="1939"/>
                      <a:pt x="6433" y="1943"/>
                      <a:pt x="6451" y="1942"/>
                    </a:cubicBezTo>
                    <a:cubicBezTo>
                      <a:pt x="6709" y="1932"/>
                      <a:pt x="6970" y="1921"/>
                      <a:pt x="7230" y="1912"/>
                    </a:cubicBezTo>
                    <a:cubicBezTo>
                      <a:pt x="7504" y="1903"/>
                      <a:pt x="7776" y="1899"/>
                      <a:pt x="8050" y="1890"/>
                    </a:cubicBezTo>
                    <a:cubicBezTo>
                      <a:pt x="8156" y="1888"/>
                      <a:pt x="8264" y="1884"/>
                      <a:pt x="8372" y="1876"/>
                    </a:cubicBezTo>
                    <a:cubicBezTo>
                      <a:pt x="8541" y="1863"/>
                      <a:pt x="8712" y="1846"/>
                      <a:pt x="8880" y="1820"/>
                    </a:cubicBezTo>
                    <a:cubicBezTo>
                      <a:pt x="9017" y="1801"/>
                      <a:pt x="9102" y="1725"/>
                      <a:pt x="9148" y="1597"/>
                    </a:cubicBezTo>
                    <a:cubicBezTo>
                      <a:pt x="9154" y="1580"/>
                      <a:pt x="9159" y="1561"/>
                      <a:pt x="9165" y="1544"/>
                    </a:cubicBezTo>
                    <a:cubicBezTo>
                      <a:pt x="9256" y="1245"/>
                      <a:pt x="9289" y="938"/>
                      <a:pt x="9256" y="626"/>
                    </a:cubicBezTo>
                    <a:cubicBezTo>
                      <a:pt x="9234" y="404"/>
                      <a:pt x="9167" y="195"/>
                      <a:pt x="9056" y="1"/>
                    </a:cubicBezTo>
                    <a:close/>
                  </a:path>
                </a:pathLst>
              </a:custGeom>
              <a:solidFill>
                <a:srgbClr val="814742"/>
              </a:solidFill>
              <a:ln w="9525" cap="flat" cmpd="sng">
                <a:solidFill>
                  <a:srgbClr val="814742"/>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8" name="Google Shape;925;p11">
                <a:extLst>
                  <a:ext uri="{FF2B5EF4-FFF2-40B4-BE49-F238E27FC236}">
                    <a16:creationId xmlns:a16="http://schemas.microsoft.com/office/drawing/2014/main" id="{A9C70A24-984D-507B-97A0-2FE04BD9E7C0}"/>
                  </a:ext>
                </a:extLst>
              </p:cNvPr>
              <p:cNvSpPr/>
              <p:nvPr/>
            </p:nvSpPr>
            <p:spPr>
              <a:xfrm>
                <a:off x="5971673" y="2376527"/>
                <a:ext cx="420868" cy="220226"/>
              </a:xfrm>
              <a:custGeom>
                <a:avLst/>
                <a:gdLst/>
                <a:ahLst/>
                <a:cxnLst/>
                <a:rect l="l" t="t" r="r" b="b"/>
                <a:pathLst>
                  <a:path w="3503" h="1833" extrusionOk="0">
                    <a:moveTo>
                      <a:pt x="133" y="0"/>
                    </a:moveTo>
                    <a:cubicBezTo>
                      <a:pt x="123" y="0"/>
                      <a:pt x="113" y="0"/>
                      <a:pt x="103" y="1"/>
                    </a:cubicBezTo>
                    <a:cubicBezTo>
                      <a:pt x="94" y="17"/>
                      <a:pt x="94" y="31"/>
                      <a:pt x="97" y="46"/>
                    </a:cubicBezTo>
                    <a:cubicBezTo>
                      <a:pt x="98" y="52"/>
                      <a:pt x="98" y="56"/>
                      <a:pt x="98" y="61"/>
                    </a:cubicBezTo>
                    <a:cubicBezTo>
                      <a:pt x="103" y="68"/>
                      <a:pt x="108" y="73"/>
                      <a:pt x="114" y="79"/>
                    </a:cubicBezTo>
                    <a:lnTo>
                      <a:pt x="130" y="95"/>
                    </a:lnTo>
                    <a:cubicBezTo>
                      <a:pt x="134" y="100"/>
                      <a:pt x="140" y="106"/>
                      <a:pt x="145" y="111"/>
                    </a:cubicBezTo>
                    <a:cubicBezTo>
                      <a:pt x="144" y="122"/>
                      <a:pt x="144" y="133"/>
                      <a:pt x="144" y="143"/>
                    </a:cubicBezTo>
                    <a:cubicBezTo>
                      <a:pt x="128" y="162"/>
                      <a:pt x="146" y="188"/>
                      <a:pt x="129" y="207"/>
                    </a:cubicBezTo>
                    <a:lnTo>
                      <a:pt x="129" y="237"/>
                    </a:lnTo>
                    <a:cubicBezTo>
                      <a:pt x="111" y="267"/>
                      <a:pt x="133" y="304"/>
                      <a:pt x="114" y="333"/>
                    </a:cubicBezTo>
                    <a:lnTo>
                      <a:pt x="114" y="381"/>
                    </a:lnTo>
                    <a:cubicBezTo>
                      <a:pt x="94" y="434"/>
                      <a:pt x="121" y="489"/>
                      <a:pt x="100" y="539"/>
                    </a:cubicBezTo>
                    <a:lnTo>
                      <a:pt x="100" y="602"/>
                    </a:lnTo>
                    <a:cubicBezTo>
                      <a:pt x="79" y="652"/>
                      <a:pt x="106" y="709"/>
                      <a:pt x="85" y="759"/>
                    </a:cubicBezTo>
                    <a:lnTo>
                      <a:pt x="85" y="807"/>
                    </a:lnTo>
                    <a:cubicBezTo>
                      <a:pt x="64" y="863"/>
                      <a:pt x="91" y="924"/>
                      <a:pt x="70" y="980"/>
                    </a:cubicBezTo>
                    <a:lnTo>
                      <a:pt x="70" y="1043"/>
                    </a:lnTo>
                    <a:cubicBezTo>
                      <a:pt x="49" y="1104"/>
                      <a:pt x="76" y="1170"/>
                      <a:pt x="54" y="1233"/>
                    </a:cubicBezTo>
                    <a:lnTo>
                      <a:pt x="54" y="1294"/>
                    </a:lnTo>
                    <a:cubicBezTo>
                      <a:pt x="40" y="1319"/>
                      <a:pt x="53" y="1350"/>
                      <a:pt x="37" y="1375"/>
                    </a:cubicBezTo>
                    <a:cubicBezTo>
                      <a:pt x="30" y="1405"/>
                      <a:pt x="26" y="1436"/>
                      <a:pt x="24" y="1467"/>
                    </a:cubicBezTo>
                    <a:cubicBezTo>
                      <a:pt x="19" y="1521"/>
                      <a:pt x="1" y="1577"/>
                      <a:pt x="43" y="1623"/>
                    </a:cubicBezTo>
                    <a:cubicBezTo>
                      <a:pt x="114" y="1626"/>
                      <a:pt x="186" y="1625"/>
                      <a:pt x="256" y="1631"/>
                    </a:cubicBezTo>
                    <a:cubicBezTo>
                      <a:pt x="457" y="1644"/>
                      <a:pt x="658" y="1660"/>
                      <a:pt x="860" y="1675"/>
                    </a:cubicBezTo>
                    <a:cubicBezTo>
                      <a:pt x="1011" y="1686"/>
                      <a:pt x="1163" y="1696"/>
                      <a:pt x="1314" y="1708"/>
                    </a:cubicBezTo>
                    <a:cubicBezTo>
                      <a:pt x="1483" y="1723"/>
                      <a:pt x="1654" y="1738"/>
                      <a:pt x="1823" y="1751"/>
                    </a:cubicBezTo>
                    <a:cubicBezTo>
                      <a:pt x="1977" y="1765"/>
                      <a:pt x="2133" y="1773"/>
                      <a:pt x="2286" y="1788"/>
                    </a:cubicBezTo>
                    <a:cubicBezTo>
                      <a:pt x="2554" y="1813"/>
                      <a:pt x="2822" y="1832"/>
                      <a:pt x="3091" y="1832"/>
                    </a:cubicBezTo>
                    <a:cubicBezTo>
                      <a:pt x="3124" y="1832"/>
                      <a:pt x="3157" y="1832"/>
                      <a:pt x="3189" y="1831"/>
                    </a:cubicBezTo>
                    <a:cubicBezTo>
                      <a:pt x="3243" y="1830"/>
                      <a:pt x="3294" y="1820"/>
                      <a:pt x="3346" y="1812"/>
                    </a:cubicBezTo>
                    <a:cubicBezTo>
                      <a:pt x="3437" y="1798"/>
                      <a:pt x="3468" y="1758"/>
                      <a:pt x="3477" y="1664"/>
                    </a:cubicBezTo>
                    <a:cubicBezTo>
                      <a:pt x="3478" y="1652"/>
                      <a:pt x="3481" y="1638"/>
                      <a:pt x="3478" y="1625"/>
                    </a:cubicBezTo>
                    <a:cubicBezTo>
                      <a:pt x="3471" y="1470"/>
                      <a:pt x="3502" y="1316"/>
                      <a:pt x="3482" y="1161"/>
                    </a:cubicBezTo>
                    <a:cubicBezTo>
                      <a:pt x="3478" y="1149"/>
                      <a:pt x="3481" y="1136"/>
                      <a:pt x="3482" y="1122"/>
                    </a:cubicBezTo>
                    <a:cubicBezTo>
                      <a:pt x="3500" y="936"/>
                      <a:pt x="3495" y="748"/>
                      <a:pt x="3495" y="563"/>
                    </a:cubicBezTo>
                    <a:cubicBezTo>
                      <a:pt x="3495" y="520"/>
                      <a:pt x="3486" y="479"/>
                      <a:pt x="3482" y="437"/>
                    </a:cubicBezTo>
                    <a:cubicBezTo>
                      <a:pt x="3473" y="361"/>
                      <a:pt x="3435" y="327"/>
                      <a:pt x="3363" y="315"/>
                    </a:cubicBezTo>
                    <a:cubicBezTo>
                      <a:pt x="3154" y="280"/>
                      <a:pt x="2945" y="247"/>
                      <a:pt x="2732" y="236"/>
                    </a:cubicBezTo>
                    <a:cubicBezTo>
                      <a:pt x="2604" y="230"/>
                      <a:pt x="2476" y="218"/>
                      <a:pt x="2349" y="198"/>
                    </a:cubicBezTo>
                    <a:cubicBezTo>
                      <a:pt x="2170" y="171"/>
                      <a:pt x="1990" y="150"/>
                      <a:pt x="1810" y="140"/>
                    </a:cubicBezTo>
                    <a:cubicBezTo>
                      <a:pt x="1714" y="136"/>
                      <a:pt x="1617" y="131"/>
                      <a:pt x="1520" y="122"/>
                    </a:cubicBezTo>
                    <a:cubicBezTo>
                      <a:pt x="1286" y="101"/>
                      <a:pt x="1050" y="92"/>
                      <a:pt x="815" y="65"/>
                    </a:cubicBezTo>
                    <a:cubicBezTo>
                      <a:pt x="653" y="46"/>
                      <a:pt x="491" y="38"/>
                      <a:pt x="329" y="21"/>
                    </a:cubicBezTo>
                    <a:cubicBezTo>
                      <a:pt x="264" y="14"/>
                      <a:pt x="200" y="0"/>
                      <a:pt x="133" y="0"/>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9" name="Google Shape;926;p11">
                <a:extLst>
                  <a:ext uri="{FF2B5EF4-FFF2-40B4-BE49-F238E27FC236}">
                    <a16:creationId xmlns:a16="http://schemas.microsoft.com/office/drawing/2014/main" id="{47C5BE21-A94D-15E4-1541-1803CBFCC74E}"/>
                  </a:ext>
                </a:extLst>
              </p:cNvPr>
              <p:cNvSpPr/>
              <p:nvPr/>
            </p:nvSpPr>
            <p:spPr>
              <a:xfrm>
                <a:off x="5840234" y="2540165"/>
                <a:ext cx="1451231" cy="128435"/>
              </a:xfrm>
              <a:custGeom>
                <a:avLst/>
                <a:gdLst/>
                <a:ahLst/>
                <a:cxnLst/>
                <a:rect l="l" t="t" r="r" b="b"/>
                <a:pathLst>
                  <a:path w="12079" h="1069" extrusionOk="0">
                    <a:moveTo>
                      <a:pt x="1119" y="1"/>
                    </a:moveTo>
                    <a:cubicBezTo>
                      <a:pt x="1109" y="1"/>
                      <a:pt x="1100" y="4"/>
                      <a:pt x="1090" y="7"/>
                    </a:cubicBezTo>
                    <a:cubicBezTo>
                      <a:pt x="1072" y="10"/>
                      <a:pt x="1053" y="13"/>
                      <a:pt x="1034" y="13"/>
                    </a:cubicBezTo>
                    <a:cubicBezTo>
                      <a:pt x="1023" y="13"/>
                      <a:pt x="1012" y="12"/>
                      <a:pt x="1002" y="10"/>
                    </a:cubicBezTo>
                    <a:cubicBezTo>
                      <a:pt x="990" y="15"/>
                      <a:pt x="977" y="17"/>
                      <a:pt x="964" y="17"/>
                    </a:cubicBezTo>
                    <a:cubicBezTo>
                      <a:pt x="951" y="17"/>
                      <a:pt x="938" y="15"/>
                      <a:pt x="925" y="15"/>
                    </a:cubicBezTo>
                    <a:cubicBezTo>
                      <a:pt x="911" y="15"/>
                      <a:pt x="897" y="17"/>
                      <a:pt x="884" y="24"/>
                    </a:cubicBezTo>
                    <a:cubicBezTo>
                      <a:pt x="883" y="26"/>
                      <a:pt x="881" y="27"/>
                      <a:pt x="879" y="27"/>
                    </a:cubicBezTo>
                    <a:cubicBezTo>
                      <a:pt x="878" y="27"/>
                      <a:pt x="876" y="27"/>
                      <a:pt x="875" y="26"/>
                    </a:cubicBezTo>
                    <a:cubicBezTo>
                      <a:pt x="858" y="35"/>
                      <a:pt x="837" y="26"/>
                      <a:pt x="823" y="39"/>
                    </a:cubicBezTo>
                    <a:lnTo>
                      <a:pt x="818" y="43"/>
                    </a:lnTo>
                    <a:lnTo>
                      <a:pt x="813" y="42"/>
                    </a:lnTo>
                    <a:cubicBezTo>
                      <a:pt x="799" y="45"/>
                      <a:pt x="785" y="45"/>
                      <a:pt x="774" y="55"/>
                    </a:cubicBezTo>
                    <a:cubicBezTo>
                      <a:pt x="761" y="70"/>
                      <a:pt x="738" y="55"/>
                      <a:pt x="728" y="74"/>
                    </a:cubicBezTo>
                    <a:lnTo>
                      <a:pt x="729" y="72"/>
                    </a:lnTo>
                    <a:lnTo>
                      <a:pt x="729" y="72"/>
                    </a:lnTo>
                    <a:cubicBezTo>
                      <a:pt x="718" y="78"/>
                      <a:pt x="704" y="76"/>
                      <a:pt x="697" y="88"/>
                    </a:cubicBezTo>
                    <a:lnTo>
                      <a:pt x="697" y="88"/>
                    </a:lnTo>
                    <a:cubicBezTo>
                      <a:pt x="686" y="92"/>
                      <a:pt x="672" y="92"/>
                      <a:pt x="667" y="104"/>
                    </a:cubicBezTo>
                    <a:lnTo>
                      <a:pt x="667" y="104"/>
                    </a:lnTo>
                    <a:cubicBezTo>
                      <a:pt x="659" y="105"/>
                      <a:pt x="653" y="112"/>
                      <a:pt x="648" y="118"/>
                    </a:cubicBezTo>
                    <a:cubicBezTo>
                      <a:pt x="641" y="126"/>
                      <a:pt x="625" y="123"/>
                      <a:pt x="619" y="135"/>
                    </a:cubicBezTo>
                    <a:lnTo>
                      <a:pt x="619" y="135"/>
                    </a:lnTo>
                    <a:cubicBezTo>
                      <a:pt x="612" y="137"/>
                      <a:pt x="607" y="145"/>
                      <a:pt x="602" y="150"/>
                    </a:cubicBezTo>
                    <a:cubicBezTo>
                      <a:pt x="587" y="162"/>
                      <a:pt x="568" y="167"/>
                      <a:pt x="556" y="182"/>
                    </a:cubicBezTo>
                    <a:lnTo>
                      <a:pt x="556" y="182"/>
                    </a:lnTo>
                    <a:cubicBezTo>
                      <a:pt x="550" y="185"/>
                      <a:pt x="544" y="191"/>
                      <a:pt x="539" y="196"/>
                    </a:cubicBezTo>
                    <a:cubicBezTo>
                      <a:pt x="534" y="202"/>
                      <a:pt x="528" y="206"/>
                      <a:pt x="523" y="210"/>
                    </a:cubicBezTo>
                    <a:lnTo>
                      <a:pt x="522" y="211"/>
                    </a:lnTo>
                    <a:cubicBezTo>
                      <a:pt x="517" y="222"/>
                      <a:pt x="500" y="217"/>
                      <a:pt x="495" y="231"/>
                    </a:cubicBezTo>
                    <a:lnTo>
                      <a:pt x="495" y="231"/>
                    </a:lnTo>
                    <a:cubicBezTo>
                      <a:pt x="487" y="232"/>
                      <a:pt x="482" y="238"/>
                      <a:pt x="478" y="245"/>
                    </a:cubicBezTo>
                    <a:lnTo>
                      <a:pt x="478" y="245"/>
                    </a:lnTo>
                    <a:cubicBezTo>
                      <a:pt x="470" y="249"/>
                      <a:pt x="465" y="254"/>
                      <a:pt x="462" y="261"/>
                    </a:cubicBezTo>
                    <a:lnTo>
                      <a:pt x="462" y="261"/>
                    </a:lnTo>
                    <a:cubicBezTo>
                      <a:pt x="456" y="265"/>
                      <a:pt x="450" y="270"/>
                      <a:pt x="445" y="275"/>
                    </a:cubicBezTo>
                    <a:cubicBezTo>
                      <a:pt x="440" y="280"/>
                      <a:pt x="435" y="286"/>
                      <a:pt x="429" y="290"/>
                    </a:cubicBezTo>
                    <a:lnTo>
                      <a:pt x="427" y="291"/>
                    </a:lnTo>
                    <a:cubicBezTo>
                      <a:pt x="416" y="306"/>
                      <a:pt x="394" y="308"/>
                      <a:pt x="385" y="326"/>
                    </a:cubicBezTo>
                    <a:lnTo>
                      <a:pt x="385" y="326"/>
                    </a:lnTo>
                    <a:cubicBezTo>
                      <a:pt x="375" y="328"/>
                      <a:pt x="370" y="333"/>
                      <a:pt x="367" y="341"/>
                    </a:cubicBezTo>
                    <a:lnTo>
                      <a:pt x="367" y="341"/>
                    </a:lnTo>
                    <a:cubicBezTo>
                      <a:pt x="360" y="342"/>
                      <a:pt x="355" y="349"/>
                      <a:pt x="351" y="356"/>
                    </a:cubicBezTo>
                    <a:lnTo>
                      <a:pt x="351" y="356"/>
                    </a:lnTo>
                    <a:cubicBezTo>
                      <a:pt x="344" y="358"/>
                      <a:pt x="339" y="365"/>
                      <a:pt x="335" y="371"/>
                    </a:cubicBezTo>
                    <a:lnTo>
                      <a:pt x="335" y="371"/>
                    </a:lnTo>
                    <a:cubicBezTo>
                      <a:pt x="328" y="375"/>
                      <a:pt x="322" y="380"/>
                      <a:pt x="318" y="387"/>
                    </a:cubicBezTo>
                    <a:lnTo>
                      <a:pt x="302" y="403"/>
                    </a:lnTo>
                    <a:cubicBezTo>
                      <a:pt x="297" y="407"/>
                      <a:pt x="291" y="412"/>
                      <a:pt x="286" y="417"/>
                    </a:cubicBezTo>
                    <a:cubicBezTo>
                      <a:pt x="280" y="423"/>
                      <a:pt x="275" y="428"/>
                      <a:pt x="270" y="433"/>
                    </a:cubicBezTo>
                    <a:lnTo>
                      <a:pt x="268" y="434"/>
                    </a:lnTo>
                    <a:cubicBezTo>
                      <a:pt x="264" y="439"/>
                      <a:pt x="259" y="444"/>
                      <a:pt x="253" y="449"/>
                    </a:cubicBezTo>
                    <a:lnTo>
                      <a:pt x="252" y="450"/>
                    </a:lnTo>
                    <a:cubicBezTo>
                      <a:pt x="248" y="457"/>
                      <a:pt x="243" y="461"/>
                      <a:pt x="237" y="465"/>
                    </a:cubicBezTo>
                    <a:lnTo>
                      <a:pt x="236" y="466"/>
                    </a:lnTo>
                    <a:cubicBezTo>
                      <a:pt x="232" y="473"/>
                      <a:pt x="226" y="477"/>
                      <a:pt x="221" y="481"/>
                    </a:cubicBezTo>
                    <a:lnTo>
                      <a:pt x="220" y="482"/>
                    </a:lnTo>
                    <a:cubicBezTo>
                      <a:pt x="216" y="490"/>
                      <a:pt x="210" y="494"/>
                      <a:pt x="205" y="497"/>
                    </a:cubicBezTo>
                    <a:lnTo>
                      <a:pt x="204" y="499"/>
                    </a:lnTo>
                    <a:cubicBezTo>
                      <a:pt x="199" y="504"/>
                      <a:pt x="194" y="510"/>
                      <a:pt x="189" y="513"/>
                    </a:cubicBezTo>
                    <a:lnTo>
                      <a:pt x="188" y="516"/>
                    </a:lnTo>
                    <a:cubicBezTo>
                      <a:pt x="183" y="521"/>
                      <a:pt x="178" y="526"/>
                      <a:pt x="172" y="530"/>
                    </a:cubicBezTo>
                    <a:cubicBezTo>
                      <a:pt x="168" y="535"/>
                      <a:pt x="163" y="540"/>
                      <a:pt x="157" y="546"/>
                    </a:cubicBezTo>
                    <a:cubicBezTo>
                      <a:pt x="154" y="551"/>
                      <a:pt x="147" y="557"/>
                      <a:pt x="143" y="562"/>
                    </a:cubicBezTo>
                    <a:cubicBezTo>
                      <a:pt x="137" y="567"/>
                      <a:pt x="131" y="572"/>
                      <a:pt x="128" y="578"/>
                    </a:cubicBezTo>
                    <a:lnTo>
                      <a:pt x="128" y="578"/>
                    </a:lnTo>
                    <a:cubicBezTo>
                      <a:pt x="122" y="582"/>
                      <a:pt x="115" y="587"/>
                      <a:pt x="113" y="595"/>
                    </a:cubicBezTo>
                    <a:lnTo>
                      <a:pt x="113" y="595"/>
                    </a:lnTo>
                    <a:cubicBezTo>
                      <a:pt x="106" y="599"/>
                      <a:pt x="99" y="604"/>
                      <a:pt x="97" y="612"/>
                    </a:cubicBezTo>
                    <a:lnTo>
                      <a:pt x="97" y="612"/>
                    </a:lnTo>
                    <a:cubicBezTo>
                      <a:pt x="81" y="623"/>
                      <a:pt x="75" y="643"/>
                      <a:pt x="64" y="658"/>
                    </a:cubicBezTo>
                    <a:cubicBezTo>
                      <a:pt x="58" y="663"/>
                      <a:pt x="52" y="668"/>
                      <a:pt x="50" y="676"/>
                    </a:cubicBezTo>
                    <a:lnTo>
                      <a:pt x="50" y="676"/>
                    </a:lnTo>
                    <a:lnTo>
                      <a:pt x="50" y="676"/>
                    </a:lnTo>
                    <a:cubicBezTo>
                      <a:pt x="38" y="683"/>
                      <a:pt x="41" y="697"/>
                      <a:pt x="33" y="708"/>
                    </a:cubicBezTo>
                    <a:lnTo>
                      <a:pt x="36" y="706"/>
                    </a:lnTo>
                    <a:lnTo>
                      <a:pt x="36" y="706"/>
                    </a:lnTo>
                    <a:cubicBezTo>
                      <a:pt x="22" y="716"/>
                      <a:pt x="23" y="730"/>
                      <a:pt x="19" y="744"/>
                    </a:cubicBezTo>
                    <a:lnTo>
                      <a:pt x="20" y="750"/>
                    </a:lnTo>
                    <a:lnTo>
                      <a:pt x="16" y="754"/>
                    </a:lnTo>
                    <a:cubicBezTo>
                      <a:pt x="9" y="789"/>
                      <a:pt x="0" y="826"/>
                      <a:pt x="20" y="861"/>
                    </a:cubicBezTo>
                    <a:lnTo>
                      <a:pt x="20" y="861"/>
                    </a:lnTo>
                    <a:cubicBezTo>
                      <a:pt x="21" y="870"/>
                      <a:pt x="27" y="875"/>
                      <a:pt x="33" y="879"/>
                    </a:cubicBezTo>
                    <a:lnTo>
                      <a:pt x="33" y="879"/>
                    </a:lnTo>
                    <a:cubicBezTo>
                      <a:pt x="37" y="885"/>
                      <a:pt x="42" y="891"/>
                      <a:pt x="50" y="894"/>
                    </a:cubicBezTo>
                    <a:lnTo>
                      <a:pt x="48" y="892"/>
                    </a:lnTo>
                    <a:lnTo>
                      <a:pt x="48" y="892"/>
                    </a:lnTo>
                    <a:cubicBezTo>
                      <a:pt x="55" y="905"/>
                      <a:pt x="70" y="903"/>
                      <a:pt x="81" y="908"/>
                    </a:cubicBezTo>
                    <a:lnTo>
                      <a:pt x="81" y="908"/>
                    </a:lnTo>
                    <a:cubicBezTo>
                      <a:pt x="89" y="917"/>
                      <a:pt x="98" y="919"/>
                      <a:pt x="108" y="919"/>
                    </a:cubicBezTo>
                    <a:cubicBezTo>
                      <a:pt x="117" y="919"/>
                      <a:pt x="125" y="917"/>
                      <a:pt x="134" y="917"/>
                    </a:cubicBezTo>
                    <a:cubicBezTo>
                      <a:pt x="142" y="917"/>
                      <a:pt x="150" y="919"/>
                      <a:pt x="157" y="924"/>
                    </a:cubicBezTo>
                    <a:lnTo>
                      <a:pt x="160" y="922"/>
                    </a:lnTo>
                    <a:cubicBezTo>
                      <a:pt x="250" y="923"/>
                      <a:pt x="339" y="937"/>
                      <a:pt x="429" y="937"/>
                    </a:cubicBezTo>
                    <a:cubicBezTo>
                      <a:pt x="446" y="937"/>
                      <a:pt x="463" y="936"/>
                      <a:pt x="481" y="935"/>
                    </a:cubicBezTo>
                    <a:cubicBezTo>
                      <a:pt x="798" y="916"/>
                      <a:pt x="1115" y="899"/>
                      <a:pt x="1432" y="874"/>
                    </a:cubicBezTo>
                    <a:cubicBezTo>
                      <a:pt x="1804" y="843"/>
                      <a:pt x="2176" y="826"/>
                      <a:pt x="2549" y="819"/>
                    </a:cubicBezTo>
                    <a:cubicBezTo>
                      <a:pt x="2727" y="814"/>
                      <a:pt x="2904" y="812"/>
                      <a:pt x="3082" y="812"/>
                    </a:cubicBezTo>
                    <a:cubicBezTo>
                      <a:pt x="3235" y="812"/>
                      <a:pt x="3389" y="813"/>
                      <a:pt x="3543" y="816"/>
                    </a:cubicBezTo>
                    <a:cubicBezTo>
                      <a:pt x="3892" y="824"/>
                      <a:pt x="4241" y="838"/>
                      <a:pt x="4590" y="842"/>
                    </a:cubicBezTo>
                    <a:cubicBezTo>
                      <a:pt x="4865" y="845"/>
                      <a:pt x="5141" y="846"/>
                      <a:pt x="5416" y="846"/>
                    </a:cubicBezTo>
                    <a:cubicBezTo>
                      <a:pt x="5606" y="846"/>
                      <a:pt x="5795" y="846"/>
                      <a:pt x="5985" y="846"/>
                    </a:cubicBezTo>
                    <a:cubicBezTo>
                      <a:pt x="6449" y="845"/>
                      <a:pt x="6912" y="842"/>
                      <a:pt x="7375" y="842"/>
                    </a:cubicBezTo>
                    <a:cubicBezTo>
                      <a:pt x="7960" y="842"/>
                      <a:pt x="8545" y="846"/>
                      <a:pt x="9130" y="865"/>
                    </a:cubicBezTo>
                    <a:cubicBezTo>
                      <a:pt x="9156" y="867"/>
                      <a:pt x="9183" y="867"/>
                      <a:pt x="9209" y="868"/>
                    </a:cubicBezTo>
                    <a:cubicBezTo>
                      <a:pt x="9619" y="885"/>
                      <a:pt x="10032" y="899"/>
                      <a:pt x="10443" y="923"/>
                    </a:cubicBezTo>
                    <a:cubicBezTo>
                      <a:pt x="10643" y="935"/>
                      <a:pt x="10841" y="951"/>
                      <a:pt x="11039" y="978"/>
                    </a:cubicBezTo>
                    <a:cubicBezTo>
                      <a:pt x="11328" y="1018"/>
                      <a:pt x="11616" y="1052"/>
                      <a:pt x="11907" y="1069"/>
                    </a:cubicBezTo>
                    <a:cubicBezTo>
                      <a:pt x="11932" y="1064"/>
                      <a:pt x="11959" y="1062"/>
                      <a:pt x="11982" y="1054"/>
                    </a:cubicBezTo>
                    <a:cubicBezTo>
                      <a:pt x="12056" y="1031"/>
                      <a:pt x="12078" y="976"/>
                      <a:pt x="12042" y="908"/>
                    </a:cubicBezTo>
                    <a:cubicBezTo>
                      <a:pt x="12028" y="880"/>
                      <a:pt x="12007" y="857"/>
                      <a:pt x="11984" y="836"/>
                    </a:cubicBezTo>
                    <a:cubicBezTo>
                      <a:pt x="11930" y="786"/>
                      <a:pt x="11877" y="738"/>
                      <a:pt x="11823" y="689"/>
                    </a:cubicBezTo>
                    <a:cubicBezTo>
                      <a:pt x="11808" y="686"/>
                      <a:pt x="11793" y="684"/>
                      <a:pt x="11778" y="684"/>
                    </a:cubicBezTo>
                    <a:cubicBezTo>
                      <a:pt x="11772" y="684"/>
                      <a:pt x="11766" y="684"/>
                      <a:pt x="11760" y="685"/>
                    </a:cubicBezTo>
                    <a:cubicBezTo>
                      <a:pt x="11614" y="701"/>
                      <a:pt x="11468" y="705"/>
                      <a:pt x="11322" y="705"/>
                    </a:cubicBezTo>
                    <a:cubicBezTo>
                      <a:pt x="11258" y="705"/>
                      <a:pt x="11194" y="704"/>
                      <a:pt x="11130" y="703"/>
                    </a:cubicBezTo>
                    <a:cubicBezTo>
                      <a:pt x="11097" y="702"/>
                      <a:pt x="11063" y="700"/>
                      <a:pt x="11030" y="695"/>
                    </a:cubicBezTo>
                    <a:cubicBezTo>
                      <a:pt x="10957" y="684"/>
                      <a:pt x="10882" y="678"/>
                      <a:pt x="10810" y="674"/>
                    </a:cubicBezTo>
                    <a:cubicBezTo>
                      <a:pt x="10692" y="669"/>
                      <a:pt x="10575" y="668"/>
                      <a:pt x="10456" y="660"/>
                    </a:cubicBezTo>
                    <a:cubicBezTo>
                      <a:pt x="10260" y="648"/>
                      <a:pt x="10065" y="637"/>
                      <a:pt x="9867" y="628"/>
                    </a:cubicBezTo>
                    <a:cubicBezTo>
                      <a:pt x="9624" y="617"/>
                      <a:pt x="9381" y="609"/>
                      <a:pt x="9137" y="595"/>
                    </a:cubicBezTo>
                    <a:cubicBezTo>
                      <a:pt x="8990" y="588"/>
                      <a:pt x="8843" y="589"/>
                      <a:pt x="8696" y="582"/>
                    </a:cubicBezTo>
                    <a:cubicBezTo>
                      <a:pt x="8455" y="571"/>
                      <a:pt x="8213" y="572"/>
                      <a:pt x="7973" y="566"/>
                    </a:cubicBezTo>
                    <a:cubicBezTo>
                      <a:pt x="7769" y="562"/>
                      <a:pt x="7566" y="560"/>
                      <a:pt x="7362" y="560"/>
                    </a:cubicBezTo>
                    <a:cubicBezTo>
                      <a:pt x="7038" y="560"/>
                      <a:pt x="6714" y="566"/>
                      <a:pt x="6390" y="578"/>
                    </a:cubicBezTo>
                    <a:cubicBezTo>
                      <a:pt x="6243" y="584"/>
                      <a:pt x="6099" y="598"/>
                      <a:pt x="5953" y="598"/>
                    </a:cubicBezTo>
                    <a:cubicBezTo>
                      <a:pt x="5938" y="598"/>
                      <a:pt x="5924" y="598"/>
                      <a:pt x="5910" y="598"/>
                    </a:cubicBezTo>
                    <a:cubicBezTo>
                      <a:pt x="5900" y="598"/>
                      <a:pt x="5889" y="599"/>
                      <a:pt x="5878" y="600"/>
                    </a:cubicBezTo>
                    <a:cubicBezTo>
                      <a:pt x="5731" y="610"/>
                      <a:pt x="5585" y="626"/>
                      <a:pt x="5438" y="626"/>
                    </a:cubicBezTo>
                    <a:cubicBezTo>
                      <a:pt x="5433" y="626"/>
                      <a:pt x="5428" y="626"/>
                      <a:pt x="5423" y="626"/>
                    </a:cubicBezTo>
                    <a:cubicBezTo>
                      <a:pt x="5364" y="633"/>
                      <a:pt x="5305" y="643"/>
                      <a:pt x="5245" y="651"/>
                    </a:cubicBezTo>
                    <a:cubicBezTo>
                      <a:pt x="5132" y="665"/>
                      <a:pt x="5021" y="700"/>
                      <a:pt x="4906" y="706"/>
                    </a:cubicBezTo>
                    <a:cubicBezTo>
                      <a:pt x="4888" y="719"/>
                      <a:pt x="4870" y="721"/>
                      <a:pt x="4851" y="721"/>
                    </a:cubicBezTo>
                    <a:cubicBezTo>
                      <a:pt x="4842" y="721"/>
                      <a:pt x="4833" y="720"/>
                      <a:pt x="4825" y="720"/>
                    </a:cubicBezTo>
                    <a:cubicBezTo>
                      <a:pt x="4813" y="720"/>
                      <a:pt x="4802" y="721"/>
                      <a:pt x="4791" y="725"/>
                    </a:cubicBezTo>
                    <a:cubicBezTo>
                      <a:pt x="4717" y="750"/>
                      <a:pt x="4642" y="758"/>
                      <a:pt x="4566" y="758"/>
                    </a:cubicBezTo>
                    <a:cubicBezTo>
                      <a:pt x="4505" y="758"/>
                      <a:pt x="4445" y="753"/>
                      <a:pt x="4385" y="748"/>
                    </a:cubicBezTo>
                    <a:cubicBezTo>
                      <a:pt x="4195" y="733"/>
                      <a:pt x="4004" y="724"/>
                      <a:pt x="3813" y="709"/>
                    </a:cubicBezTo>
                    <a:cubicBezTo>
                      <a:pt x="3635" y="696"/>
                      <a:pt x="3457" y="684"/>
                      <a:pt x="3279" y="676"/>
                    </a:cubicBezTo>
                    <a:cubicBezTo>
                      <a:pt x="3045" y="668"/>
                      <a:pt x="2809" y="655"/>
                      <a:pt x="2573" y="646"/>
                    </a:cubicBezTo>
                    <a:cubicBezTo>
                      <a:pt x="2370" y="637"/>
                      <a:pt x="2165" y="627"/>
                      <a:pt x="1962" y="615"/>
                    </a:cubicBezTo>
                    <a:cubicBezTo>
                      <a:pt x="1745" y="603"/>
                      <a:pt x="1527" y="588"/>
                      <a:pt x="1311" y="563"/>
                    </a:cubicBezTo>
                    <a:cubicBezTo>
                      <a:pt x="1189" y="549"/>
                      <a:pt x="1068" y="528"/>
                      <a:pt x="952" y="484"/>
                    </a:cubicBezTo>
                    <a:cubicBezTo>
                      <a:pt x="905" y="465"/>
                      <a:pt x="859" y="443"/>
                      <a:pt x="822" y="411"/>
                    </a:cubicBezTo>
                    <a:cubicBezTo>
                      <a:pt x="768" y="366"/>
                      <a:pt x="781" y="303"/>
                      <a:pt x="849" y="278"/>
                    </a:cubicBezTo>
                    <a:cubicBezTo>
                      <a:pt x="876" y="266"/>
                      <a:pt x="904" y="263"/>
                      <a:pt x="933" y="263"/>
                    </a:cubicBezTo>
                    <a:cubicBezTo>
                      <a:pt x="1002" y="263"/>
                      <a:pt x="1070" y="261"/>
                      <a:pt x="1138" y="261"/>
                    </a:cubicBezTo>
                    <a:cubicBezTo>
                      <a:pt x="1125" y="178"/>
                      <a:pt x="1148" y="96"/>
                      <a:pt x="1151" y="14"/>
                    </a:cubicBezTo>
                    <a:cubicBezTo>
                      <a:pt x="1140" y="4"/>
                      <a:pt x="1130" y="1"/>
                      <a:pt x="1119" y="1"/>
                    </a:cubicBezTo>
                    <a:close/>
                  </a:path>
                </a:pathLst>
              </a:custGeom>
              <a:solidFill>
                <a:schemeClr val="lt2"/>
              </a:solidFill>
              <a:ln w="9525" cap="flat" cmpd="sng">
                <a:solidFill>
                  <a:srgbClr val="5C6DB0"/>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0" name="Google Shape;927;p11">
                <a:extLst>
                  <a:ext uri="{FF2B5EF4-FFF2-40B4-BE49-F238E27FC236}">
                    <a16:creationId xmlns:a16="http://schemas.microsoft.com/office/drawing/2014/main" id="{AF82B3D2-418C-BB2A-C6DC-C6DCB21A8392}"/>
                  </a:ext>
                </a:extLst>
              </p:cNvPr>
              <p:cNvSpPr/>
              <p:nvPr/>
            </p:nvSpPr>
            <p:spPr>
              <a:xfrm>
                <a:off x="5333222" y="4383069"/>
                <a:ext cx="1030243" cy="357431"/>
              </a:xfrm>
              <a:custGeom>
                <a:avLst/>
                <a:gdLst/>
                <a:ahLst/>
                <a:cxnLst/>
                <a:rect l="l" t="t" r="r" b="b"/>
                <a:pathLst>
                  <a:path w="8575" h="2975" extrusionOk="0">
                    <a:moveTo>
                      <a:pt x="458" y="1"/>
                    </a:moveTo>
                    <a:cubicBezTo>
                      <a:pt x="443" y="9"/>
                      <a:pt x="424" y="1"/>
                      <a:pt x="410" y="12"/>
                    </a:cubicBezTo>
                    <a:cubicBezTo>
                      <a:pt x="407" y="15"/>
                      <a:pt x="404" y="16"/>
                      <a:pt x="401" y="16"/>
                    </a:cubicBezTo>
                    <a:cubicBezTo>
                      <a:pt x="399" y="16"/>
                      <a:pt x="397" y="16"/>
                      <a:pt x="395" y="15"/>
                    </a:cubicBezTo>
                    <a:cubicBezTo>
                      <a:pt x="384" y="21"/>
                      <a:pt x="373" y="23"/>
                      <a:pt x="361" y="23"/>
                    </a:cubicBezTo>
                    <a:cubicBezTo>
                      <a:pt x="351" y="23"/>
                      <a:pt x="341" y="22"/>
                      <a:pt x="331" y="22"/>
                    </a:cubicBezTo>
                    <a:cubicBezTo>
                      <a:pt x="320" y="22"/>
                      <a:pt x="309" y="23"/>
                      <a:pt x="299" y="30"/>
                    </a:cubicBezTo>
                    <a:cubicBezTo>
                      <a:pt x="294" y="33"/>
                      <a:pt x="289" y="35"/>
                      <a:pt x="284" y="35"/>
                    </a:cubicBezTo>
                    <a:cubicBezTo>
                      <a:pt x="281" y="35"/>
                      <a:pt x="278" y="34"/>
                      <a:pt x="275" y="33"/>
                    </a:cubicBezTo>
                    <a:cubicBezTo>
                      <a:pt x="266" y="38"/>
                      <a:pt x="256" y="39"/>
                      <a:pt x="246" y="39"/>
                    </a:cubicBezTo>
                    <a:cubicBezTo>
                      <a:pt x="239" y="39"/>
                      <a:pt x="231" y="38"/>
                      <a:pt x="223" y="38"/>
                    </a:cubicBezTo>
                    <a:cubicBezTo>
                      <a:pt x="212" y="38"/>
                      <a:pt x="200" y="40"/>
                      <a:pt x="190" y="47"/>
                    </a:cubicBezTo>
                    <a:cubicBezTo>
                      <a:pt x="182" y="53"/>
                      <a:pt x="173" y="54"/>
                      <a:pt x="164" y="54"/>
                    </a:cubicBezTo>
                    <a:cubicBezTo>
                      <a:pt x="160" y="54"/>
                      <a:pt x="156" y="54"/>
                      <a:pt x="152" y="54"/>
                    </a:cubicBezTo>
                    <a:cubicBezTo>
                      <a:pt x="143" y="54"/>
                      <a:pt x="134" y="55"/>
                      <a:pt x="126" y="63"/>
                    </a:cubicBezTo>
                    <a:cubicBezTo>
                      <a:pt x="115" y="78"/>
                      <a:pt x="92" y="62"/>
                      <a:pt x="81" y="82"/>
                    </a:cubicBezTo>
                    <a:lnTo>
                      <a:pt x="81" y="82"/>
                    </a:lnTo>
                    <a:cubicBezTo>
                      <a:pt x="50" y="94"/>
                      <a:pt x="29" y="114"/>
                      <a:pt x="18" y="144"/>
                    </a:cubicBezTo>
                    <a:lnTo>
                      <a:pt x="19" y="143"/>
                    </a:lnTo>
                    <a:lnTo>
                      <a:pt x="19" y="143"/>
                    </a:lnTo>
                    <a:cubicBezTo>
                      <a:pt x="0" y="162"/>
                      <a:pt x="5" y="182"/>
                      <a:pt x="16" y="203"/>
                    </a:cubicBezTo>
                    <a:cubicBezTo>
                      <a:pt x="25" y="229"/>
                      <a:pt x="34" y="256"/>
                      <a:pt x="63" y="267"/>
                    </a:cubicBezTo>
                    <a:cubicBezTo>
                      <a:pt x="90" y="290"/>
                      <a:pt x="125" y="300"/>
                      <a:pt x="158" y="314"/>
                    </a:cubicBezTo>
                    <a:cubicBezTo>
                      <a:pt x="167" y="325"/>
                      <a:pt x="180" y="322"/>
                      <a:pt x="191" y="327"/>
                    </a:cubicBezTo>
                    <a:cubicBezTo>
                      <a:pt x="201" y="347"/>
                      <a:pt x="224" y="332"/>
                      <a:pt x="237" y="346"/>
                    </a:cubicBezTo>
                    <a:cubicBezTo>
                      <a:pt x="261" y="359"/>
                      <a:pt x="289" y="365"/>
                      <a:pt x="316" y="375"/>
                    </a:cubicBezTo>
                    <a:cubicBezTo>
                      <a:pt x="327" y="394"/>
                      <a:pt x="351" y="379"/>
                      <a:pt x="364" y="391"/>
                    </a:cubicBezTo>
                    <a:cubicBezTo>
                      <a:pt x="375" y="410"/>
                      <a:pt x="397" y="396"/>
                      <a:pt x="412" y="407"/>
                    </a:cubicBezTo>
                    <a:cubicBezTo>
                      <a:pt x="419" y="417"/>
                      <a:pt x="428" y="418"/>
                      <a:pt x="438" y="418"/>
                    </a:cubicBezTo>
                    <a:cubicBezTo>
                      <a:pt x="441" y="418"/>
                      <a:pt x="445" y="418"/>
                      <a:pt x="449" y="418"/>
                    </a:cubicBezTo>
                    <a:cubicBezTo>
                      <a:pt x="457" y="418"/>
                      <a:pt x="466" y="419"/>
                      <a:pt x="472" y="426"/>
                    </a:cubicBezTo>
                    <a:lnTo>
                      <a:pt x="475" y="426"/>
                    </a:lnTo>
                    <a:cubicBezTo>
                      <a:pt x="486" y="441"/>
                      <a:pt x="508" y="429"/>
                      <a:pt x="521" y="441"/>
                    </a:cubicBezTo>
                    <a:cubicBezTo>
                      <a:pt x="534" y="457"/>
                      <a:pt x="555" y="446"/>
                      <a:pt x="569" y="456"/>
                    </a:cubicBezTo>
                    <a:lnTo>
                      <a:pt x="569" y="455"/>
                    </a:lnTo>
                    <a:cubicBezTo>
                      <a:pt x="576" y="464"/>
                      <a:pt x="585" y="466"/>
                      <a:pt x="594" y="466"/>
                    </a:cubicBezTo>
                    <a:cubicBezTo>
                      <a:pt x="600" y="466"/>
                      <a:pt x="606" y="465"/>
                      <a:pt x="611" y="465"/>
                    </a:cubicBezTo>
                    <a:cubicBezTo>
                      <a:pt x="619" y="465"/>
                      <a:pt x="626" y="466"/>
                      <a:pt x="632" y="472"/>
                    </a:cubicBezTo>
                    <a:cubicBezTo>
                      <a:pt x="639" y="481"/>
                      <a:pt x="649" y="482"/>
                      <a:pt x="658" y="482"/>
                    </a:cubicBezTo>
                    <a:cubicBezTo>
                      <a:pt x="662" y="482"/>
                      <a:pt x="666" y="482"/>
                      <a:pt x="670" y="482"/>
                    </a:cubicBezTo>
                    <a:cubicBezTo>
                      <a:pt x="679" y="482"/>
                      <a:pt x="687" y="483"/>
                      <a:pt x="694" y="489"/>
                    </a:cubicBezTo>
                    <a:cubicBezTo>
                      <a:pt x="708" y="503"/>
                      <a:pt x="728" y="493"/>
                      <a:pt x="742" y="503"/>
                    </a:cubicBezTo>
                    <a:cubicBezTo>
                      <a:pt x="749" y="513"/>
                      <a:pt x="758" y="514"/>
                      <a:pt x="767" y="514"/>
                    </a:cubicBezTo>
                    <a:cubicBezTo>
                      <a:pt x="773" y="514"/>
                      <a:pt x="779" y="514"/>
                      <a:pt x="784" y="514"/>
                    </a:cubicBezTo>
                    <a:cubicBezTo>
                      <a:pt x="792" y="514"/>
                      <a:pt x="799" y="515"/>
                      <a:pt x="806" y="520"/>
                    </a:cubicBezTo>
                    <a:cubicBezTo>
                      <a:pt x="813" y="529"/>
                      <a:pt x="822" y="530"/>
                      <a:pt x="831" y="530"/>
                    </a:cubicBezTo>
                    <a:cubicBezTo>
                      <a:pt x="837" y="530"/>
                      <a:pt x="842" y="530"/>
                      <a:pt x="848" y="530"/>
                    </a:cubicBezTo>
                    <a:cubicBezTo>
                      <a:pt x="856" y="530"/>
                      <a:pt x="863" y="531"/>
                      <a:pt x="869" y="536"/>
                    </a:cubicBezTo>
                    <a:cubicBezTo>
                      <a:pt x="876" y="544"/>
                      <a:pt x="884" y="546"/>
                      <a:pt x="893" y="546"/>
                    </a:cubicBezTo>
                    <a:cubicBezTo>
                      <a:pt x="898" y="546"/>
                      <a:pt x="904" y="545"/>
                      <a:pt x="909" y="545"/>
                    </a:cubicBezTo>
                    <a:cubicBezTo>
                      <a:pt x="917" y="545"/>
                      <a:pt x="924" y="546"/>
                      <a:pt x="931" y="553"/>
                    </a:cubicBezTo>
                    <a:lnTo>
                      <a:pt x="933" y="553"/>
                    </a:lnTo>
                    <a:cubicBezTo>
                      <a:pt x="946" y="567"/>
                      <a:pt x="966" y="557"/>
                      <a:pt x="981" y="567"/>
                    </a:cubicBezTo>
                    <a:cubicBezTo>
                      <a:pt x="988" y="577"/>
                      <a:pt x="998" y="578"/>
                      <a:pt x="1008" y="578"/>
                    </a:cubicBezTo>
                    <a:cubicBezTo>
                      <a:pt x="1013" y="578"/>
                      <a:pt x="1018" y="578"/>
                      <a:pt x="1023" y="578"/>
                    </a:cubicBezTo>
                    <a:cubicBezTo>
                      <a:pt x="1030" y="578"/>
                      <a:pt x="1038" y="579"/>
                      <a:pt x="1044" y="584"/>
                    </a:cubicBezTo>
                    <a:cubicBezTo>
                      <a:pt x="1052" y="593"/>
                      <a:pt x="1061" y="594"/>
                      <a:pt x="1071" y="594"/>
                    </a:cubicBezTo>
                    <a:cubicBezTo>
                      <a:pt x="1076" y="594"/>
                      <a:pt x="1081" y="594"/>
                      <a:pt x="1086" y="594"/>
                    </a:cubicBezTo>
                    <a:cubicBezTo>
                      <a:pt x="1094" y="594"/>
                      <a:pt x="1101" y="595"/>
                      <a:pt x="1108" y="600"/>
                    </a:cubicBezTo>
                    <a:cubicBezTo>
                      <a:pt x="1115" y="609"/>
                      <a:pt x="1124" y="610"/>
                      <a:pt x="1134" y="610"/>
                    </a:cubicBezTo>
                    <a:cubicBezTo>
                      <a:pt x="1139" y="610"/>
                      <a:pt x="1144" y="610"/>
                      <a:pt x="1149" y="610"/>
                    </a:cubicBezTo>
                    <a:cubicBezTo>
                      <a:pt x="1157" y="610"/>
                      <a:pt x="1164" y="611"/>
                      <a:pt x="1171" y="616"/>
                    </a:cubicBezTo>
                    <a:cubicBezTo>
                      <a:pt x="1179" y="625"/>
                      <a:pt x="1188" y="627"/>
                      <a:pt x="1197" y="627"/>
                    </a:cubicBezTo>
                    <a:cubicBezTo>
                      <a:pt x="1202" y="627"/>
                      <a:pt x="1207" y="626"/>
                      <a:pt x="1212" y="626"/>
                    </a:cubicBezTo>
                    <a:cubicBezTo>
                      <a:pt x="1220" y="626"/>
                      <a:pt x="1228" y="627"/>
                      <a:pt x="1235" y="632"/>
                    </a:cubicBezTo>
                    <a:cubicBezTo>
                      <a:pt x="1242" y="641"/>
                      <a:pt x="1251" y="642"/>
                      <a:pt x="1260" y="642"/>
                    </a:cubicBezTo>
                    <a:cubicBezTo>
                      <a:pt x="1265" y="642"/>
                      <a:pt x="1270" y="642"/>
                      <a:pt x="1276" y="642"/>
                    </a:cubicBezTo>
                    <a:cubicBezTo>
                      <a:pt x="1283" y="642"/>
                      <a:pt x="1291" y="643"/>
                      <a:pt x="1297" y="649"/>
                    </a:cubicBezTo>
                    <a:cubicBezTo>
                      <a:pt x="1305" y="656"/>
                      <a:pt x="1315" y="658"/>
                      <a:pt x="1324" y="658"/>
                    </a:cubicBezTo>
                    <a:cubicBezTo>
                      <a:pt x="1328" y="658"/>
                      <a:pt x="1332" y="657"/>
                      <a:pt x="1336" y="657"/>
                    </a:cubicBezTo>
                    <a:cubicBezTo>
                      <a:pt x="1345" y="657"/>
                      <a:pt x="1354" y="658"/>
                      <a:pt x="1361" y="665"/>
                    </a:cubicBezTo>
                    <a:cubicBezTo>
                      <a:pt x="1368" y="673"/>
                      <a:pt x="1378" y="674"/>
                      <a:pt x="1387" y="674"/>
                    </a:cubicBezTo>
                    <a:cubicBezTo>
                      <a:pt x="1391" y="674"/>
                      <a:pt x="1395" y="674"/>
                      <a:pt x="1399" y="674"/>
                    </a:cubicBezTo>
                    <a:cubicBezTo>
                      <a:pt x="1408" y="674"/>
                      <a:pt x="1417" y="675"/>
                      <a:pt x="1425" y="681"/>
                    </a:cubicBezTo>
                    <a:cubicBezTo>
                      <a:pt x="1431" y="689"/>
                      <a:pt x="1440" y="690"/>
                      <a:pt x="1449" y="690"/>
                    </a:cubicBezTo>
                    <a:cubicBezTo>
                      <a:pt x="1454" y="690"/>
                      <a:pt x="1459" y="690"/>
                      <a:pt x="1464" y="690"/>
                    </a:cubicBezTo>
                    <a:cubicBezTo>
                      <a:pt x="1472" y="690"/>
                      <a:pt x="1480" y="691"/>
                      <a:pt x="1486" y="697"/>
                    </a:cubicBezTo>
                    <a:cubicBezTo>
                      <a:pt x="1501" y="712"/>
                      <a:pt x="1523" y="704"/>
                      <a:pt x="1540" y="712"/>
                    </a:cubicBezTo>
                    <a:lnTo>
                      <a:pt x="1545" y="709"/>
                    </a:lnTo>
                    <a:lnTo>
                      <a:pt x="1550" y="713"/>
                    </a:lnTo>
                    <a:cubicBezTo>
                      <a:pt x="1565" y="726"/>
                      <a:pt x="1585" y="716"/>
                      <a:pt x="1599" y="726"/>
                    </a:cubicBezTo>
                    <a:lnTo>
                      <a:pt x="1599" y="725"/>
                    </a:lnTo>
                    <a:cubicBezTo>
                      <a:pt x="1607" y="736"/>
                      <a:pt x="1617" y="737"/>
                      <a:pt x="1627" y="737"/>
                    </a:cubicBezTo>
                    <a:cubicBezTo>
                      <a:pt x="1632" y="737"/>
                      <a:pt x="1637" y="737"/>
                      <a:pt x="1641" y="737"/>
                    </a:cubicBezTo>
                    <a:cubicBezTo>
                      <a:pt x="1649" y="737"/>
                      <a:pt x="1657" y="738"/>
                      <a:pt x="1663" y="742"/>
                    </a:cubicBezTo>
                    <a:cubicBezTo>
                      <a:pt x="1671" y="753"/>
                      <a:pt x="1681" y="754"/>
                      <a:pt x="1692" y="754"/>
                    </a:cubicBezTo>
                    <a:cubicBezTo>
                      <a:pt x="1695" y="754"/>
                      <a:pt x="1698" y="754"/>
                      <a:pt x="1701" y="754"/>
                    </a:cubicBezTo>
                    <a:cubicBezTo>
                      <a:pt x="1710" y="754"/>
                      <a:pt x="1719" y="754"/>
                      <a:pt x="1727" y="761"/>
                    </a:cubicBezTo>
                    <a:cubicBezTo>
                      <a:pt x="1734" y="769"/>
                      <a:pt x="1743" y="770"/>
                      <a:pt x="1753" y="770"/>
                    </a:cubicBezTo>
                    <a:cubicBezTo>
                      <a:pt x="1757" y="770"/>
                      <a:pt x="1761" y="770"/>
                      <a:pt x="1765" y="770"/>
                    </a:cubicBezTo>
                    <a:cubicBezTo>
                      <a:pt x="1774" y="770"/>
                      <a:pt x="1783" y="771"/>
                      <a:pt x="1790" y="777"/>
                    </a:cubicBezTo>
                    <a:cubicBezTo>
                      <a:pt x="1797" y="784"/>
                      <a:pt x="1805" y="785"/>
                      <a:pt x="1813" y="785"/>
                    </a:cubicBezTo>
                    <a:cubicBezTo>
                      <a:pt x="1818" y="785"/>
                      <a:pt x="1824" y="785"/>
                      <a:pt x="1829" y="785"/>
                    </a:cubicBezTo>
                    <a:cubicBezTo>
                      <a:pt x="1837" y="785"/>
                      <a:pt x="1845" y="786"/>
                      <a:pt x="1852" y="793"/>
                    </a:cubicBezTo>
                    <a:lnTo>
                      <a:pt x="1853" y="793"/>
                    </a:lnTo>
                    <a:cubicBezTo>
                      <a:pt x="1867" y="806"/>
                      <a:pt x="1887" y="795"/>
                      <a:pt x="1901" y="806"/>
                    </a:cubicBezTo>
                    <a:cubicBezTo>
                      <a:pt x="1909" y="815"/>
                      <a:pt x="1919" y="817"/>
                      <a:pt x="1929" y="817"/>
                    </a:cubicBezTo>
                    <a:cubicBezTo>
                      <a:pt x="1933" y="817"/>
                      <a:pt x="1938" y="816"/>
                      <a:pt x="1943" y="816"/>
                    </a:cubicBezTo>
                    <a:cubicBezTo>
                      <a:pt x="1951" y="816"/>
                      <a:pt x="1959" y="818"/>
                      <a:pt x="1965" y="823"/>
                    </a:cubicBezTo>
                    <a:cubicBezTo>
                      <a:pt x="1972" y="831"/>
                      <a:pt x="1980" y="833"/>
                      <a:pt x="1990" y="833"/>
                    </a:cubicBezTo>
                    <a:cubicBezTo>
                      <a:pt x="1994" y="833"/>
                      <a:pt x="1999" y="832"/>
                      <a:pt x="2004" y="832"/>
                    </a:cubicBezTo>
                    <a:cubicBezTo>
                      <a:pt x="2013" y="832"/>
                      <a:pt x="2021" y="834"/>
                      <a:pt x="2028" y="840"/>
                    </a:cubicBezTo>
                    <a:cubicBezTo>
                      <a:pt x="2040" y="854"/>
                      <a:pt x="2061" y="844"/>
                      <a:pt x="2076" y="854"/>
                    </a:cubicBezTo>
                    <a:cubicBezTo>
                      <a:pt x="2083" y="863"/>
                      <a:pt x="2092" y="865"/>
                      <a:pt x="2101" y="865"/>
                    </a:cubicBezTo>
                    <a:cubicBezTo>
                      <a:pt x="2107" y="865"/>
                      <a:pt x="2112" y="864"/>
                      <a:pt x="2118" y="864"/>
                    </a:cubicBezTo>
                    <a:cubicBezTo>
                      <a:pt x="2126" y="864"/>
                      <a:pt x="2133" y="865"/>
                      <a:pt x="2139" y="871"/>
                    </a:cubicBezTo>
                    <a:cubicBezTo>
                      <a:pt x="2145" y="879"/>
                      <a:pt x="2154" y="880"/>
                      <a:pt x="2164" y="880"/>
                    </a:cubicBezTo>
                    <a:cubicBezTo>
                      <a:pt x="2168" y="880"/>
                      <a:pt x="2173" y="880"/>
                      <a:pt x="2178" y="880"/>
                    </a:cubicBezTo>
                    <a:cubicBezTo>
                      <a:pt x="2187" y="880"/>
                      <a:pt x="2195" y="881"/>
                      <a:pt x="2201" y="887"/>
                    </a:cubicBezTo>
                    <a:cubicBezTo>
                      <a:pt x="2214" y="902"/>
                      <a:pt x="2235" y="891"/>
                      <a:pt x="2250" y="901"/>
                    </a:cubicBezTo>
                    <a:cubicBezTo>
                      <a:pt x="2256" y="910"/>
                      <a:pt x="2265" y="912"/>
                      <a:pt x="2275" y="912"/>
                    </a:cubicBezTo>
                    <a:cubicBezTo>
                      <a:pt x="2280" y="912"/>
                      <a:pt x="2285" y="912"/>
                      <a:pt x="2291" y="912"/>
                    </a:cubicBezTo>
                    <a:cubicBezTo>
                      <a:pt x="2298" y="912"/>
                      <a:pt x="2305" y="913"/>
                      <a:pt x="2311" y="918"/>
                    </a:cubicBezTo>
                    <a:cubicBezTo>
                      <a:pt x="2318" y="926"/>
                      <a:pt x="2327" y="927"/>
                      <a:pt x="2337" y="927"/>
                    </a:cubicBezTo>
                    <a:cubicBezTo>
                      <a:pt x="2341" y="927"/>
                      <a:pt x="2345" y="927"/>
                      <a:pt x="2349" y="927"/>
                    </a:cubicBezTo>
                    <a:cubicBezTo>
                      <a:pt x="2358" y="927"/>
                      <a:pt x="2367" y="928"/>
                      <a:pt x="2374" y="934"/>
                    </a:cubicBezTo>
                    <a:cubicBezTo>
                      <a:pt x="2387" y="947"/>
                      <a:pt x="2407" y="937"/>
                      <a:pt x="2422" y="947"/>
                    </a:cubicBezTo>
                    <a:cubicBezTo>
                      <a:pt x="2430" y="957"/>
                      <a:pt x="2440" y="959"/>
                      <a:pt x="2450" y="959"/>
                    </a:cubicBezTo>
                    <a:cubicBezTo>
                      <a:pt x="2453" y="959"/>
                      <a:pt x="2456" y="958"/>
                      <a:pt x="2460" y="958"/>
                    </a:cubicBezTo>
                    <a:cubicBezTo>
                      <a:pt x="2468" y="958"/>
                      <a:pt x="2477" y="959"/>
                      <a:pt x="2484" y="966"/>
                    </a:cubicBezTo>
                    <a:cubicBezTo>
                      <a:pt x="2491" y="973"/>
                      <a:pt x="2499" y="974"/>
                      <a:pt x="2507" y="974"/>
                    </a:cubicBezTo>
                    <a:cubicBezTo>
                      <a:pt x="2513" y="974"/>
                      <a:pt x="2518" y="974"/>
                      <a:pt x="2523" y="974"/>
                    </a:cubicBezTo>
                    <a:cubicBezTo>
                      <a:pt x="2532" y="974"/>
                      <a:pt x="2540" y="975"/>
                      <a:pt x="2546" y="982"/>
                    </a:cubicBezTo>
                    <a:lnTo>
                      <a:pt x="2547" y="982"/>
                    </a:lnTo>
                    <a:cubicBezTo>
                      <a:pt x="2561" y="995"/>
                      <a:pt x="2583" y="984"/>
                      <a:pt x="2596" y="995"/>
                    </a:cubicBezTo>
                    <a:cubicBezTo>
                      <a:pt x="2603" y="1004"/>
                      <a:pt x="2612" y="1006"/>
                      <a:pt x="2621" y="1006"/>
                    </a:cubicBezTo>
                    <a:cubicBezTo>
                      <a:pt x="2626" y="1006"/>
                      <a:pt x="2631" y="1005"/>
                      <a:pt x="2636" y="1005"/>
                    </a:cubicBezTo>
                    <a:cubicBezTo>
                      <a:pt x="2644" y="1005"/>
                      <a:pt x="2652" y="1006"/>
                      <a:pt x="2658" y="1012"/>
                    </a:cubicBezTo>
                    <a:cubicBezTo>
                      <a:pt x="2671" y="1027"/>
                      <a:pt x="2692" y="1016"/>
                      <a:pt x="2707" y="1027"/>
                    </a:cubicBezTo>
                    <a:cubicBezTo>
                      <a:pt x="2714" y="1036"/>
                      <a:pt x="2723" y="1038"/>
                      <a:pt x="2732" y="1038"/>
                    </a:cubicBezTo>
                    <a:cubicBezTo>
                      <a:pt x="2737" y="1038"/>
                      <a:pt x="2742" y="1038"/>
                      <a:pt x="2747" y="1038"/>
                    </a:cubicBezTo>
                    <a:cubicBezTo>
                      <a:pt x="2755" y="1038"/>
                      <a:pt x="2762" y="1039"/>
                      <a:pt x="2768" y="1044"/>
                    </a:cubicBezTo>
                    <a:cubicBezTo>
                      <a:pt x="2782" y="1061"/>
                      <a:pt x="2802" y="1050"/>
                      <a:pt x="2817" y="1060"/>
                    </a:cubicBezTo>
                    <a:cubicBezTo>
                      <a:pt x="2824" y="1069"/>
                      <a:pt x="2833" y="1071"/>
                      <a:pt x="2842" y="1071"/>
                    </a:cubicBezTo>
                    <a:cubicBezTo>
                      <a:pt x="2847" y="1071"/>
                      <a:pt x="2853" y="1070"/>
                      <a:pt x="2858" y="1070"/>
                    </a:cubicBezTo>
                    <a:cubicBezTo>
                      <a:pt x="2866" y="1070"/>
                      <a:pt x="2873" y="1071"/>
                      <a:pt x="2879" y="1077"/>
                    </a:cubicBezTo>
                    <a:cubicBezTo>
                      <a:pt x="2891" y="1093"/>
                      <a:pt x="2913" y="1082"/>
                      <a:pt x="2928" y="1092"/>
                    </a:cubicBezTo>
                    <a:lnTo>
                      <a:pt x="2928" y="1091"/>
                    </a:lnTo>
                    <a:cubicBezTo>
                      <a:pt x="2934" y="1100"/>
                      <a:pt x="2943" y="1102"/>
                      <a:pt x="2952" y="1102"/>
                    </a:cubicBezTo>
                    <a:cubicBezTo>
                      <a:pt x="2957" y="1102"/>
                      <a:pt x="2963" y="1101"/>
                      <a:pt x="2969" y="1101"/>
                    </a:cubicBezTo>
                    <a:cubicBezTo>
                      <a:pt x="2976" y="1101"/>
                      <a:pt x="2984" y="1103"/>
                      <a:pt x="2989" y="1108"/>
                    </a:cubicBezTo>
                    <a:cubicBezTo>
                      <a:pt x="2996" y="1117"/>
                      <a:pt x="3005" y="1118"/>
                      <a:pt x="3014" y="1118"/>
                    </a:cubicBezTo>
                    <a:cubicBezTo>
                      <a:pt x="3019" y="1118"/>
                      <a:pt x="3024" y="1118"/>
                      <a:pt x="3028" y="1118"/>
                    </a:cubicBezTo>
                    <a:cubicBezTo>
                      <a:pt x="3037" y="1118"/>
                      <a:pt x="3045" y="1119"/>
                      <a:pt x="3052" y="1125"/>
                    </a:cubicBezTo>
                    <a:lnTo>
                      <a:pt x="3053" y="1125"/>
                    </a:lnTo>
                    <a:cubicBezTo>
                      <a:pt x="3066" y="1140"/>
                      <a:pt x="3088" y="1130"/>
                      <a:pt x="3102" y="1140"/>
                    </a:cubicBezTo>
                    <a:cubicBezTo>
                      <a:pt x="3108" y="1149"/>
                      <a:pt x="3117" y="1151"/>
                      <a:pt x="3126" y="1151"/>
                    </a:cubicBezTo>
                    <a:cubicBezTo>
                      <a:pt x="3131" y="1151"/>
                      <a:pt x="3136" y="1150"/>
                      <a:pt x="3142" y="1150"/>
                    </a:cubicBezTo>
                    <a:cubicBezTo>
                      <a:pt x="3149" y="1150"/>
                      <a:pt x="3157" y="1152"/>
                      <a:pt x="3163" y="1158"/>
                    </a:cubicBezTo>
                    <a:lnTo>
                      <a:pt x="3165" y="1158"/>
                    </a:lnTo>
                    <a:cubicBezTo>
                      <a:pt x="3178" y="1173"/>
                      <a:pt x="3200" y="1162"/>
                      <a:pt x="3214" y="1173"/>
                    </a:cubicBezTo>
                    <a:cubicBezTo>
                      <a:pt x="3220" y="1182"/>
                      <a:pt x="3229" y="1183"/>
                      <a:pt x="3238" y="1183"/>
                    </a:cubicBezTo>
                    <a:cubicBezTo>
                      <a:pt x="3243" y="1183"/>
                      <a:pt x="3249" y="1183"/>
                      <a:pt x="3254" y="1183"/>
                    </a:cubicBezTo>
                    <a:cubicBezTo>
                      <a:pt x="3262" y="1183"/>
                      <a:pt x="3269" y="1184"/>
                      <a:pt x="3275" y="1190"/>
                    </a:cubicBezTo>
                    <a:lnTo>
                      <a:pt x="3276" y="1190"/>
                    </a:lnTo>
                    <a:cubicBezTo>
                      <a:pt x="3290" y="1205"/>
                      <a:pt x="3312" y="1193"/>
                      <a:pt x="3325" y="1205"/>
                    </a:cubicBezTo>
                    <a:cubicBezTo>
                      <a:pt x="3338" y="1222"/>
                      <a:pt x="3359" y="1210"/>
                      <a:pt x="3373" y="1220"/>
                    </a:cubicBezTo>
                    <a:lnTo>
                      <a:pt x="3373" y="1219"/>
                    </a:lnTo>
                    <a:cubicBezTo>
                      <a:pt x="3380" y="1229"/>
                      <a:pt x="3389" y="1231"/>
                      <a:pt x="3399" y="1231"/>
                    </a:cubicBezTo>
                    <a:cubicBezTo>
                      <a:pt x="3404" y="1231"/>
                      <a:pt x="3410" y="1231"/>
                      <a:pt x="3415" y="1231"/>
                    </a:cubicBezTo>
                    <a:cubicBezTo>
                      <a:pt x="3422" y="1231"/>
                      <a:pt x="3430" y="1232"/>
                      <a:pt x="3436" y="1237"/>
                    </a:cubicBezTo>
                    <a:cubicBezTo>
                      <a:pt x="3449" y="1254"/>
                      <a:pt x="3469" y="1242"/>
                      <a:pt x="3484" y="1253"/>
                    </a:cubicBezTo>
                    <a:cubicBezTo>
                      <a:pt x="3491" y="1261"/>
                      <a:pt x="3500" y="1263"/>
                      <a:pt x="3509" y="1263"/>
                    </a:cubicBezTo>
                    <a:cubicBezTo>
                      <a:pt x="3514" y="1263"/>
                      <a:pt x="3519" y="1262"/>
                      <a:pt x="3524" y="1262"/>
                    </a:cubicBezTo>
                    <a:cubicBezTo>
                      <a:pt x="3532" y="1262"/>
                      <a:pt x="3540" y="1264"/>
                      <a:pt x="3546" y="1270"/>
                    </a:cubicBezTo>
                    <a:cubicBezTo>
                      <a:pt x="3560" y="1285"/>
                      <a:pt x="3582" y="1274"/>
                      <a:pt x="3594" y="1285"/>
                    </a:cubicBezTo>
                    <a:cubicBezTo>
                      <a:pt x="3630" y="1302"/>
                      <a:pt x="3669" y="1305"/>
                      <a:pt x="3706" y="1317"/>
                    </a:cubicBezTo>
                    <a:cubicBezTo>
                      <a:pt x="3718" y="1333"/>
                      <a:pt x="3739" y="1322"/>
                      <a:pt x="3754" y="1332"/>
                    </a:cubicBezTo>
                    <a:cubicBezTo>
                      <a:pt x="3761" y="1341"/>
                      <a:pt x="3769" y="1343"/>
                      <a:pt x="3778" y="1343"/>
                    </a:cubicBezTo>
                    <a:cubicBezTo>
                      <a:pt x="3783" y="1343"/>
                      <a:pt x="3789" y="1342"/>
                      <a:pt x="3794" y="1342"/>
                    </a:cubicBezTo>
                    <a:cubicBezTo>
                      <a:pt x="3802" y="1342"/>
                      <a:pt x="3809" y="1343"/>
                      <a:pt x="3816" y="1350"/>
                    </a:cubicBezTo>
                    <a:lnTo>
                      <a:pt x="3818" y="1350"/>
                    </a:lnTo>
                    <a:cubicBezTo>
                      <a:pt x="3830" y="1365"/>
                      <a:pt x="3851" y="1352"/>
                      <a:pt x="3864" y="1365"/>
                    </a:cubicBezTo>
                    <a:cubicBezTo>
                      <a:pt x="3877" y="1381"/>
                      <a:pt x="3899" y="1368"/>
                      <a:pt x="3913" y="1379"/>
                    </a:cubicBezTo>
                    <a:cubicBezTo>
                      <a:pt x="3920" y="1389"/>
                      <a:pt x="3930" y="1391"/>
                      <a:pt x="3940" y="1391"/>
                    </a:cubicBezTo>
                    <a:cubicBezTo>
                      <a:pt x="3944" y="1391"/>
                      <a:pt x="3948" y="1391"/>
                      <a:pt x="3952" y="1391"/>
                    </a:cubicBezTo>
                    <a:cubicBezTo>
                      <a:pt x="3961" y="1391"/>
                      <a:pt x="3969" y="1392"/>
                      <a:pt x="3975" y="1398"/>
                    </a:cubicBezTo>
                    <a:cubicBezTo>
                      <a:pt x="3987" y="1413"/>
                      <a:pt x="4009" y="1400"/>
                      <a:pt x="4023" y="1413"/>
                    </a:cubicBezTo>
                    <a:cubicBezTo>
                      <a:pt x="4034" y="1429"/>
                      <a:pt x="4056" y="1416"/>
                      <a:pt x="4071" y="1427"/>
                    </a:cubicBezTo>
                    <a:cubicBezTo>
                      <a:pt x="4078" y="1438"/>
                      <a:pt x="4088" y="1439"/>
                      <a:pt x="4098" y="1439"/>
                    </a:cubicBezTo>
                    <a:cubicBezTo>
                      <a:pt x="4102" y="1439"/>
                      <a:pt x="4106" y="1439"/>
                      <a:pt x="4110" y="1439"/>
                    </a:cubicBezTo>
                    <a:cubicBezTo>
                      <a:pt x="4118" y="1439"/>
                      <a:pt x="4126" y="1440"/>
                      <a:pt x="4133" y="1447"/>
                    </a:cubicBezTo>
                    <a:lnTo>
                      <a:pt x="4134" y="1447"/>
                    </a:lnTo>
                    <a:cubicBezTo>
                      <a:pt x="4147" y="1460"/>
                      <a:pt x="4168" y="1449"/>
                      <a:pt x="4181" y="1462"/>
                    </a:cubicBezTo>
                    <a:cubicBezTo>
                      <a:pt x="4195" y="1478"/>
                      <a:pt x="4215" y="1465"/>
                      <a:pt x="4230" y="1476"/>
                    </a:cubicBezTo>
                    <a:cubicBezTo>
                      <a:pt x="4242" y="1494"/>
                      <a:pt x="4263" y="1481"/>
                      <a:pt x="4278" y="1491"/>
                    </a:cubicBezTo>
                    <a:lnTo>
                      <a:pt x="4278" y="1490"/>
                    </a:lnTo>
                    <a:cubicBezTo>
                      <a:pt x="4285" y="1500"/>
                      <a:pt x="4293" y="1502"/>
                      <a:pt x="4303" y="1502"/>
                    </a:cubicBezTo>
                    <a:cubicBezTo>
                      <a:pt x="4308" y="1502"/>
                      <a:pt x="4314" y="1501"/>
                      <a:pt x="4319" y="1501"/>
                    </a:cubicBezTo>
                    <a:cubicBezTo>
                      <a:pt x="4327" y="1501"/>
                      <a:pt x="4334" y="1502"/>
                      <a:pt x="4341" y="1508"/>
                    </a:cubicBezTo>
                    <a:cubicBezTo>
                      <a:pt x="4353" y="1523"/>
                      <a:pt x="4374" y="1511"/>
                      <a:pt x="4387" y="1523"/>
                    </a:cubicBezTo>
                    <a:cubicBezTo>
                      <a:pt x="4400" y="1539"/>
                      <a:pt x="4422" y="1528"/>
                      <a:pt x="4436" y="1538"/>
                    </a:cubicBezTo>
                    <a:cubicBezTo>
                      <a:pt x="4470" y="1557"/>
                      <a:pt x="4510" y="1559"/>
                      <a:pt x="4546" y="1572"/>
                    </a:cubicBezTo>
                    <a:cubicBezTo>
                      <a:pt x="4557" y="1587"/>
                      <a:pt x="4579" y="1575"/>
                      <a:pt x="4592" y="1587"/>
                    </a:cubicBezTo>
                    <a:cubicBezTo>
                      <a:pt x="4606" y="1602"/>
                      <a:pt x="4628" y="1589"/>
                      <a:pt x="4641" y="1602"/>
                    </a:cubicBezTo>
                    <a:cubicBezTo>
                      <a:pt x="4653" y="1619"/>
                      <a:pt x="4675" y="1607"/>
                      <a:pt x="4689" y="1618"/>
                    </a:cubicBezTo>
                    <a:cubicBezTo>
                      <a:pt x="4702" y="1636"/>
                      <a:pt x="4724" y="1624"/>
                      <a:pt x="4738" y="1634"/>
                    </a:cubicBezTo>
                    <a:cubicBezTo>
                      <a:pt x="4772" y="1656"/>
                      <a:pt x="4812" y="1654"/>
                      <a:pt x="4848" y="1669"/>
                    </a:cubicBezTo>
                    <a:cubicBezTo>
                      <a:pt x="4859" y="1683"/>
                      <a:pt x="4881" y="1670"/>
                      <a:pt x="4894" y="1684"/>
                    </a:cubicBezTo>
                    <a:cubicBezTo>
                      <a:pt x="4907" y="1699"/>
                      <a:pt x="4928" y="1686"/>
                      <a:pt x="4941" y="1699"/>
                    </a:cubicBezTo>
                    <a:cubicBezTo>
                      <a:pt x="4955" y="1715"/>
                      <a:pt x="4977" y="1702"/>
                      <a:pt x="4990" y="1715"/>
                    </a:cubicBezTo>
                    <a:cubicBezTo>
                      <a:pt x="5002" y="1732"/>
                      <a:pt x="5026" y="1721"/>
                      <a:pt x="5038" y="1731"/>
                    </a:cubicBezTo>
                    <a:cubicBezTo>
                      <a:pt x="5050" y="1750"/>
                      <a:pt x="5072" y="1737"/>
                      <a:pt x="5087" y="1748"/>
                    </a:cubicBezTo>
                    <a:cubicBezTo>
                      <a:pt x="5099" y="1768"/>
                      <a:pt x="5120" y="1754"/>
                      <a:pt x="5136" y="1764"/>
                    </a:cubicBezTo>
                    <a:lnTo>
                      <a:pt x="5136" y="1763"/>
                    </a:lnTo>
                    <a:cubicBezTo>
                      <a:pt x="5142" y="1773"/>
                      <a:pt x="5151" y="1774"/>
                      <a:pt x="5160" y="1774"/>
                    </a:cubicBezTo>
                    <a:cubicBezTo>
                      <a:pt x="5165" y="1774"/>
                      <a:pt x="5171" y="1774"/>
                      <a:pt x="5176" y="1774"/>
                    </a:cubicBezTo>
                    <a:cubicBezTo>
                      <a:pt x="5183" y="1774"/>
                      <a:pt x="5190" y="1775"/>
                      <a:pt x="5196" y="1781"/>
                    </a:cubicBezTo>
                    <a:lnTo>
                      <a:pt x="5198" y="1781"/>
                    </a:lnTo>
                    <a:cubicBezTo>
                      <a:pt x="5211" y="1795"/>
                      <a:pt x="5231" y="1782"/>
                      <a:pt x="5244" y="1796"/>
                    </a:cubicBezTo>
                    <a:cubicBezTo>
                      <a:pt x="5257" y="1811"/>
                      <a:pt x="5279" y="1797"/>
                      <a:pt x="5292" y="1811"/>
                    </a:cubicBezTo>
                    <a:cubicBezTo>
                      <a:pt x="5304" y="1827"/>
                      <a:pt x="5325" y="1814"/>
                      <a:pt x="5339" y="1827"/>
                    </a:cubicBezTo>
                    <a:cubicBezTo>
                      <a:pt x="5351" y="1844"/>
                      <a:pt x="5373" y="1831"/>
                      <a:pt x="5387" y="1844"/>
                    </a:cubicBezTo>
                    <a:cubicBezTo>
                      <a:pt x="5399" y="1861"/>
                      <a:pt x="5420" y="1847"/>
                      <a:pt x="5433" y="1860"/>
                    </a:cubicBezTo>
                    <a:cubicBezTo>
                      <a:pt x="5446" y="1877"/>
                      <a:pt x="5469" y="1865"/>
                      <a:pt x="5482" y="1876"/>
                    </a:cubicBezTo>
                    <a:cubicBezTo>
                      <a:pt x="5495" y="1894"/>
                      <a:pt x="5516" y="1881"/>
                      <a:pt x="5530" y="1892"/>
                    </a:cubicBezTo>
                    <a:cubicBezTo>
                      <a:pt x="5543" y="1910"/>
                      <a:pt x="5565" y="1897"/>
                      <a:pt x="5579" y="1908"/>
                    </a:cubicBezTo>
                    <a:cubicBezTo>
                      <a:pt x="5592" y="1928"/>
                      <a:pt x="5613" y="1915"/>
                      <a:pt x="5627" y="1924"/>
                    </a:cubicBezTo>
                    <a:lnTo>
                      <a:pt x="5627" y="1922"/>
                    </a:lnTo>
                    <a:cubicBezTo>
                      <a:pt x="5633" y="1932"/>
                      <a:pt x="5642" y="1934"/>
                      <a:pt x="5651" y="1934"/>
                    </a:cubicBezTo>
                    <a:cubicBezTo>
                      <a:pt x="5657" y="1934"/>
                      <a:pt x="5662" y="1934"/>
                      <a:pt x="5668" y="1934"/>
                    </a:cubicBezTo>
                    <a:cubicBezTo>
                      <a:pt x="5676" y="1934"/>
                      <a:pt x="5683" y="1935"/>
                      <a:pt x="5689" y="1942"/>
                    </a:cubicBezTo>
                    <a:lnTo>
                      <a:pt x="5690" y="1942"/>
                    </a:lnTo>
                    <a:cubicBezTo>
                      <a:pt x="5703" y="1955"/>
                      <a:pt x="5724" y="1943"/>
                      <a:pt x="5737" y="1957"/>
                    </a:cubicBezTo>
                    <a:lnTo>
                      <a:pt x="5738" y="1957"/>
                    </a:lnTo>
                    <a:cubicBezTo>
                      <a:pt x="5751" y="1970"/>
                      <a:pt x="5773" y="1958"/>
                      <a:pt x="5785" y="1971"/>
                    </a:cubicBezTo>
                    <a:cubicBezTo>
                      <a:pt x="5798" y="1985"/>
                      <a:pt x="5819" y="1973"/>
                      <a:pt x="5832" y="1986"/>
                    </a:cubicBezTo>
                    <a:cubicBezTo>
                      <a:pt x="5845" y="2002"/>
                      <a:pt x="5866" y="1989"/>
                      <a:pt x="5880" y="2002"/>
                    </a:cubicBezTo>
                    <a:cubicBezTo>
                      <a:pt x="5891" y="2018"/>
                      <a:pt x="5913" y="2005"/>
                      <a:pt x="5927" y="2018"/>
                    </a:cubicBezTo>
                    <a:cubicBezTo>
                      <a:pt x="5939" y="2033"/>
                      <a:pt x="5962" y="2021"/>
                      <a:pt x="5973" y="2034"/>
                    </a:cubicBezTo>
                    <a:cubicBezTo>
                      <a:pt x="5986" y="2050"/>
                      <a:pt x="6008" y="2038"/>
                      <a:pt x="6020" y="2051"/>
                    </a:cubicBezTo>
                    <a:lnTo>
                      <a:pt x="6021" y="2051"/>
                    </a:lnTo>
                    <a:cubicBezTo>
                      <a:pt x="6034" y="2066"/>
                      <a:pt x="6054" y="2052"/>
                      <a:pt x="6067" y="2067"/>
                    </a:cubicBezTo>
                    <a:lnTo>
                      <a:pt x="6068" y="2067"/>
                    </a:lnTo>
                    <a:cubicBezTo>
                      <a:pt x="6078" y="2076"/>
                      <a:pt x="6091" y="2075"/>
                      <a:pt x="6102" y="2079"/>
                    </a:cubicBezTo>
                    <a:cubicBezTo>
                      <a:pt x="6113" y="2100"/>
                      <a:pt x="6135" y="2086"/>
                      <a:pt x="6149" y="2097"/>
                    </a:cubicBezTo>
                    <a:cubicBezTo>
                      <a:pt x="6160" y="2116"/>
                      <a:pt x="6183" y="2102"/>
                      <a:pt x="6197" y="2114"/>
                    </a:cubicBezTo>
                    <a:cubicBezTo>
                      <a:pt x="6207" y="2133"/>
                      <a:pt x="6230" y="2120"/>
                      <a:pt x="6243" y="2131"/>
                    </a:cubicBezTo>
                    <a:cubicBezTo>
                      <a:pt x="6256" y="2148"/>
                      <a:pt x="6278" y="2135"/>
                      <a:pt x="6291" y="2148"/>
                    </a:cubicBezTo>
                    <a:cubicBezTo>
                      <a:pt x="6303" y="2164"/>
                      <a:pt x="6326" y="2151"/>
                      <a:pt x="6338" y="2164"/>
                    </a:cubicBezTo>
                    <a:cubicBezTo>
                      <a:pt x="6350" y="2179"/>
                      <a:pt x="6371" y="2165"/>
                      <a:pt x="6384" y="2180"/>
                    </a:cubicBezTo>
                    <a:lnTo>
                      <a:pt x="6385" y="2180"/>
                    </a:lnTo>
                    <a:cubicBezTo>
                      <a:pt x="6394" y="2189"/>
                      <a:pt x="6408" y="2189"/>
                      <a:pt x="6419" y="2192"/>
                    </a:cubicBezTo>
                    <a:cubicBezTo>
                      <a:pt x="6430" y="2212"/>
                      <a:pt x="6452" y="2199"/>
                      <a:pt x="6466" y="2210"/>
                    </a:cubicBezTo>
                    <a:cubicBezTo>
                      <a:pt x="6477" y="2229"/>
                      <a:pt x="6500" y="2216"/>
                      <a:pt x="6513" y="2227"/>
                    </a:cubicBezTo>
                    <a:cubicBezTo>
                      <a:pt x="6525" y="2245"/>
                      <a:pt x="6547" y="2230"/>
                      <a:pt x="6560" y="2244"/>
                    </a:cubicBezTo>
                    <a:cubicBezTo>
                      <a:pt x="6573" y="2260"/>
                      <a:pt x="6596" y="2246"/>
                      <a:pt x="6608" y="2260"/>
                    </a:cubicBezTo>
                    <a:cubicBezTo>
                      <a:pt x="6619" y="2275"/>
                      <a:pt x="6641" y="2261"/>
                      <a:pt x="6654" y="2276"/>
                    </a:cubicBezTo>
                    <a:lnTo>
                      <a:pt x="6655" y="2276"/>
                    </a:lnTo>
                    <a:cubicBezTo>
                      <a:pt x="6664" y="2284"/>
                      <a:pt x="6678" y="2282"/>
                      <a:pt x="6688" y="2288"/>
                    </a:cubicBezTo>
                    <a:cubicBezTo>
                      <a:pt x="6699" y="2308"/>
                      <a:pt x="6722" y="2293"/>
                      <a:pt x="6736" y="2305"/>
                    </a:cubicBezTo>
                    <a:cubicBezTo>
                      <a:pt x="6748" y="2325"/>
                      <a:pt x="6769" y="2309"/>
                      <a:pt x="6782" y="2323"/>
                    </a:cubicBezTo>
                    <a:cubicBezTo>
                      <a:pt x="6795" y="2337"/>
                      <a:pt x="6817" y="2325"/>
                      <a:pt x="6829" y="2340"/>
                    </a:cubicBezTo>
                    <a:lnTo>
                      <a:pt x="6830" y="2340"/>
                    </a:lnTo>
                    <a:cubicBezTo>
                      <a:pt x="6839" y="2348"/>
                      <a:pt x="6852" y="2347"/>
                      <a:pt x="6863" y="2353"/>
                    </a:cubicBezTo>
                    <a:cubicBezTo>
                      <a:pt x="6875" y="2372"/>
                      <a:pt x="6898" y="2358"/>
                      <a:pt x="6911" y="2370"/>
                    </a:cubicBezTo>
                    <a:cubicBezTo>
                      <a:pt x="6921" y="2388"/>
                      <a:pt x="6944" y="2374"/>
                      <a:pt x="6957" y="2388"/>
                    </a:cubicBezTo>
                    <a:cubicBezTo>
                      <a:pt x="6966" y="2399"/>
                      <a:pt x="6980" y="2397"/>
                      <a:pt x="6990" y="2401"/>
                    </a:cubicBezTo>
                    <a:cubicBezTo>
                      <a:pt x="7001" y="2422"/>
                      <a:pt x="7024" y="2406"/>
                      <a:pt x="7038" y="2418"/>
                    </a:cubicBezTo>
                    <a:cubicBezTo>
                      <a:pt x="7049" y="2437"/>
                      <a:pt x="7071" y="2423"/>
                      <a:pt x="7083" y="2437"/>
                    </a:cubicBezTo>
                    <a:cubicBezTo>
                      <a:pt x="7093" y="2447"/>
                      <a:pt x="7106" y="2445"/>
                      <a:pt x="7118" y="2450"/>
                    </a:cubicBezTo>
                    <a:cubicBezTo>
                      <a:pt x="7128" y="2470"/>
                      <a:pt x="7151" y="2455"/>
                      <a:pt x="7164" y="2467"/>
                    </a:cubicBezTo>
                    <a:cubicBezTo>
                      <a:pt x="7190" y="2483"/>
                      <a:pt x="7218" y="2491"/>
                      <a:pt x="7245" y="2498"/>
                    </a:cubicBezTo>
                    <a:cubicBezTo>
                      <a:pt x="7256" y="2519"/>
                      <a:pt x="7279" y="2502"/>
                      <a:pt x="7292" y="2515"/>
                    </a:cubicBezTo>
                    <a:cubicBezTo>
                      <a:pt x="7317" y="2532"/>
                      <a:pt x="7345" y="2539"/>
                      <a:pt x="7372" y="2547"/>
                    </a:cubicBezTo>
                    <a:cubicBezTo>
                      <a:pt x="7383" y="2566"/>
                      <a:pt x="7407" y="2551"/>
                      <a:pt x="7420" y="2564"/>
                    </a:cubicBezTo>
                    <a:cubicBezTo>
                      <a:pt x="7444" y="2580"/>
                      <a:pt x="7474" y="2588"/>
                      <a:pt x="7500" y="2595"/>
                    </a:cubicBezTo>
                    <a:cubicBezTo>
                      <a:pt x="7511" y="2615"/>
                      <a:pt x="7534" y="2601"/>
                      <a:pt x="7547" y="2612"/>
                    </a:cubicBezTo>
                    <a:cubicBezTo>
                      <a:pt x="7572" y="2629"/>
                      <a:pt x="7600" y="2634"/>
                      <a:pt x="7627" y="2644"/>
                    </a:cubicBezTo>
                    <a:cubicBezTo>
                      <a:pt x="7636" y="2663"/>
                      <a:pt x="7660" y="2648"/>
                      <a:pt x="7673" y="2661"/>
                    </a:cubicBezTo>
                    <a:cubicBezTo>
                      <a:pt x="7681" y="2672"/>
                      <a:pt x="7695" y="2671"/>
                      <a:pt x="7706" y="2675"/>
                    </a:cubicBezTo>
                    <a:cubicBezTo>
                      <a:pt x="7716" y="2697"/>
                      <a:pt x="7740" y="2680"/>
                      <a:pt x="7752" y="2693"/>
                    </a:cubicBezTo>
                    <a:cubicBezTo>
                      <a:pt x="7777" y="2710"/>
                      <a:pt x="7805" y="2715"/>
                      <a:pt x="7832" y="2725"/>
                    </a:cubicBezTo>
                    <a:cubicBezTo>
                      <a:pt x="7841" y="2743"/>
                      <a:pt x="7865" y="2729"/>
                      <a:pt x="7878" y="2742"/>
                    </a:cubicBezTo>
                    <a:cubicBezTo>
                      <a:pt x="7887" y="2753"/>
                      <a:pt x="7901" y="2752"/>
                      <a:pt x="7911" y="2756"/>
                    </a:cubicBezTo>
                    <a:cubicBezTo>
                      <a:pt x="7922" y="2775"/>
                      <a:pt x="7945" y="2761"/>
                      <a:pt x="7959" y="2773"/>
                    </a:cubicBezTo>
                    <a:cubicBezTo>
                      <a:pt x="7971" y="2791"/>
                      <a:pt x="7993" y="2777"/>
                      <a:pt x="8005" y="2790"/>
                    </a:cubicBezTo>
                    <a:cubicBezTo>
                      <a:pt x="8016" y="2807"/>
                      <a:pt x="8040" y="2791"/>
                      <a:pt x="8052" y="2807"/>
                    </a:cubicBezTo>
                    <a:lnTo>
                      <a:pt x="8053" y="2807"/>
                    </a:lnTo>
                    <a:cubicBezTo>
                      <a:pt x="8062" y="2815"/>
                      <a:pt x="8075" y="2815"/>
                      <a:pt x="8086" y="2818"/>
                    </a:cubicBezTo>
                    <a:cubicBezTo>
                      <a:pt x="8097" y="2839"/>
                      <a:pt x="8121" y="2824"/>
                      <a:pt x="8134" y="2837"/>
                    </a:cubicBezTo>
                    <a:cubicBezTo>
                      <a:pt x="8144" y="2854"/>
                      <a:pt x="8167" y="2840"/>
                      <a:pt x="8181" y="2853"/>
                    </a:cubicBezTo>
                    <a:cubicBezTo>
                      <a:pt x="8192" y="2870"/>
                      <a:pt x="8214" y="2856"/>
                      <a:pt x="8228" y="2869"/>
                    </a:cubicBezTo>
                    <a:cubicBezTo>
                      <a:pt x="8240" y="2886"/>
                      <a:pt x="8263" y="2874"/>
                      <a:pt x="8277" y="2885"/>
                    </a:cubicBezTo>
                    <a:cubicBezTo>
                      <a:pt x="8289" y="2903"/>
                      <a:pt x="8310" y="2891"/>
                      <a:pt x="8325" y="2901"/>
                    </a:cubicBezTo>
                    <a:cubicBezTo>
                      <a:pt x="8334" y="2920"/>
                      <a:pt x="8359" y="2905"/>
                      <a:pt x="8370" y="2920"/>
                    </a:cubicBezTo>
                    <a:lnTo>
                      <a:pt x="8371" y="2920"/>
                    </a:lnTo>
                    <a:cubicBezTo>
                      <a:pt x="8380" y="2928"/>
                      <a:pt x="8393" y="2926"/>
                      <a:pt x="8403" y="2934"/>
                    </a:cubicBezTo>
                    <a:cubicBezTo>
                      <a:pt x="8415" y="2950"/>
                      <a:pt x="8437" y="2938"/>
                      <a:pt x="8451" y="2950"/>
                    </a:cubicBezTo>
                    <a:cubicBezTo>
                      <a:pt x="8461" y="2959"/>
                      <a:pt x="8473" y="2960"/>
                      <a:pt x="8484" y="2960"/>
                    </a:cubicBezTo>
                    <a:cubicBezTo>
                      <a:pt x="8486" y="2960"/>
                      <a:pt x="8488" y="2960"/>
                      <a:pt x="8489" y="2960"/>
                    </a:cubicBezTo>
                    <a:cubicBezTo>
                      <a:pt x="8499" y="2960"/>
                      <a:pt x="8509" y="2960"/>
                      <a:pt x="8517" y="2966"/>
                    </a:cubicBezTo>
                    <a:lnTo>
                      <a:pt x="8523" y="2963"/>
                    </a:lnTo>
                    <a:lnTo>
                      <a:pt x="8528" y="2967"/>
                    </a:lnTo>
                    <a:cubicBezTo>
                      <a:pt x="8533" y="2972"/>
                      <a:pt x="8539" y="2974"/>
                      <a:pt x="8544" y="2974"/>
                    </a:cubicBezTo>
                    <a:cubicBezTo>
                      <a:pt x="8549" y="2974"/>
                      <a:pt x="8555" y="2972"/>
                      <a:pt x="8559" y="2966"/>
                    </a:cubicBezTo>
                    <a:cubicBezTo>
                      <a:pt x="8575" y="2942"/>
                      <a:pt x="8558" y="2934"/>
                      <a:pt x="8541" y="2926"/>
                    </a:cubicBezTo>
                    <a:cubicBezTo>
                      <a:pt x="8490" y="2907"/>
                      <a:pt x="8472" y="2864"/>
                      <a:pt x="8456" y="2818"/>
                    </a:cubicBezTo>
                    <a:cubicBezTo>
                      <a:pt x="8442" y="2781"/>
                      <a:pt x="8449" y="2741"/>
                      <a:pt x="8451" y="2702"/>
                    </a:cubicBezTo>
                    <a:cubicBezTo>
                      <a:pt x="8453" y="2656"/>
                      <a:pt x="8444" y="2612"/>
                      <a:pt x="8418" y="2575"/>
                    </a:cubicBezTo>
                    <a:cubicBezTo>
                      <a:pt x="8385" y="2548"/>
                      <a:pt x="8344" y="2537"/>
                      <a:pt x="8304" y="2524"/>
                    </a:cubicBezTo>
                    <a:cubicBezTo>
                      <a:pt x="7929" y="2402"/>
                      <a:pt x="7552" y="2289"/>
                      <a:pt x="7182" y="2154"/>
                    </a:cubicBezTo>
                    <a:cubicBezTo>
                      <a:pt x="6704" y="1980"/>
                      <a:pt x="6231" y="1787"/>
                      <a:pt x="5755" y="1612"/>
                    </a:cubicBezTo>
                    <a:cubicBezTo>
                      <a:pt x="5130" y="1380"/>
                      <a:pt x="4493" y="1199"/>
                      <a:pt x="3851" y="1026"/>
                    </a:cubicBezTo>
                    <a:cubicBezTo>
                      <a:pt x="3307" y="879"/>
                      <a:pt x="2762" y="734"/>
                      <a:pt x="2223" y="568"/>
                    </a:cubicBezTo>
                    <a:cubicBezTo>
                      <a:pt x="1731" y="417"/>
                      <a:pt x="1249" y="237"/>
                      <a:pt x="755" y="93"/>
                    </a:cubicBezTo>
                    <a:cubicBezTo>
                      <a:pt x="726" y="86"/>
                      <a:pt x="699" y="76"/>
                      <a:pt x="674" y="62"/>
                    </a:cubicBezTo>
                    <a:cubicBezTo>
                      <a:pt x="634" y="40"/>
                      <a:pt x="593" y="32"/>
                      <a:pt x="550" y="32"/>
                    </a:cubicBezTo>
                    <a:cubicBezTo>
                      <a:pt x="538" y="32"/>
                      <a:pt x="526" y="33"/>
                      <a:pt x="513" y="34"/>
                    </a:cubicBezTo>
                    <a:cubicBezTo>
                      <a:pt x="507" y="24"/>
                      <a:pt x="502" y="26"/>
                      <a:pt x="458" y="1"/>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1" name="Google Shape;928;p11">
                <a:extLst>
                  <a:ext uri="{FF2B5EF4-FFF2-40B4-BE49-F238E27FC236}">
                    <a16:creationId xmlns:a16="http://schemas.microsoft.com/office/drawing/2014/main" id="{83F95523-CFB7-FB38-7013-27D4A3D53859}"/>
                  </a:ext>
                </a:extLst>
              </p:cNvPr>
              <p:cNvSpPr/>
              <p:nvPr/>
            </p:nvSpPr>
            <p:spPr>
              <a:xfrm>
                <a:off x="5508513" y="3337207"/>
                <a:ext cx="875857" cy="445738"/>
              </a:xfrm>
              <a:custGeom>
                <a:avLst/>
                <a:gdLst/>
                <a:ahLst/>
                <a:cxnLst/>
                <a:rect l="l" t="t" r="r" b="b"/>
                <a:pathLst>
                  <a:path w="7290" h="3710" extrusionOk="0">
                    <a:moveTo>
                      <a:pt x="6059" y="105"/>
                    </a:moveTo>
                    <a:cubicBezTo>
                      <a:pt x="6045" y="108"/>
                      <a:pt x="6031" y="112"/>
                      <a:pt x="6018" y="116"/>
                    </a:cubicBezTo>
                    <a:cubicBezTo>
                      <a:pt x="6015" y="117"/>
                      <a:pt x="6012" y="117"/>
                      <a:pt x="6008" y="117"/>
                    </a:cubicBezTo>
                    <a:cubicBezTo>
                      <a:pt x="6004" y="117"/>
                      <a:pt x="6000" y="116"/>
                      <a:pt x="5995" y="116"/>
                    </a:cubicBezTo>
                    <a:lnTo>
                      <a:pt x="5995" y="116"/>
                    </a:lnTo>
                    <a:cubicBezTo>
                      <a:pt x="6016" y="112"/>
                      <a:pt x="6038" y="108"/>
                      <a:pt x="6059" y="105"/>
                    </a:cubicBezTo>
                    <a:close/>
                    <a:moveTo>
                      <a:pt x="7246" y="1"/>
                    </a:moveTo>
                    <a:cubicBezTo>
                      <a:pt x="7147" y="1"/>
                      <a:pt x="7049" y="10"/>
                      <a:pt x="6951" y="13"/>
                    </a:cubicBezTo>
                    <a:cubicBezTo>
                      <a:pt x="6692" y="23"/>
                      <a:pt x="6433" y="40"/>
                      <a:pt x="6174" y="62"/>
                    </a:cubicBezTo>
                    <a:cubicBezTo>
                      <a:pt x="5915" y="82"/>
                      <a:pt x="5659" y="105"/>
                      <a:pt x="5400" y="129"/>
                    </a:cubicBezTo>
                    <a:cubicBezTo>
                      <a:pt x="5121" y="156"/>
                      <a:pt x="4843" y="172"/>
                      <a:pt x="4564" y="172"/>
                    </a:cubicBezTo>
                    <a:cubicBezTo>
                      <a:pt x="4546" y="172"/>
                      <a:pt x="4529" y="172"/>
                      <a:pt x="4511" y="172"/>
                    </a:cubicBezTo>
                    <a:cubicBezTo>
                      <a:pt x="4343" y="172"/>
                      <a:pt x="4176" y="174"/>
                      <a:pt x="4007" y="174"/>
                    </a:cubicBezTo>
                    <a:cubicBezTo>
                      <a:pt x="3955" y="174"/>
                      <a:pt x="3902" y="172"/>
                      <a:pt x="3849" y="171"/>
                    </a:cubicBezTo>
                    <a:cubicBezTo>
                      <a:pt x="3785" y="172"/>
                      <a:pt x="3724" y="175"/>
                      <a:pt x="3660" y="177"/>
                    </a:cubicBezTo>
                    <a:cubicBezTo>
                      <a:pt x="3864" y="271"/>
                      <a:pt x="4069" y="357"/>
                      <a:pt x="4280" y="428"/>
                    </a:cubicBezTo>
                    <a:cubicBezTo>
                      <a:pt x="4377" y="460"/>
                      <a:pt x="4471" y="500"/>
                      <a:pt x="4568" y="533"/>
                    </a:cubicBezTo>
                    <a:cubicBezTo>
                      <a:pt x="4597" y="543"/>
                      <a:pt x="4610" y="559"/>
                      <a:pt x="4621" y="586"/>
                    </a:cubicBezTo>
                    <a:cubicBezTo>
                      <a:pt x="4750" y="910"/>
                      <a:pt x="4821" y="1244"/>
                      <a:pt x="4827" y="1592"/>
                    </a:cubicBezTo>
                    <a:cubicBezTo>
                      <a:pt x="4835" y="1919"/>
                      <a:pt x="4825" y="2248"/>
                      <a:pt x="4800" y="2576"/>
                    </a:cubicBezTo>
                    <a:cubicBezTo>
                      <a:pt x="4784" y="2782"/>
                      <a:pt x="4768" y="2989"/>
                      <a:pt x="4732" y="3194"/>
                    </a:cubicBezTo>
                    <a:cubicBezTo>
                      <a:pt x="4723" y="3244"/>
                      <a:pt x="4714" y="3296"/>
                      <a:pt x="4690" y="3345"/>
                    </a:cubicBezTo>
                    <a:cubicBezTo>
                      <a:pt x="4601" y="3312"/>
                      <a:pt x="4514" y="3278"/>
                      <a:pt x="4428" y="3249"/>
                    </a:cubicBezTo>
                    <a:cubicBezTo>
                      <a:pt x="3578" y="2953"/>
                      <a:pt x="2732" y="2647"/>
                      <a:pt x="1893" y="2320"/>
                    </a:cubicBezTo>
                    <a:cubicBezTo>
                      <a:pt x="1456" y="2149"/>
                      <a:pt x="1020" y="1971"/>
                      <a:pt x="578" y="1813"/>
                    </a:cubicBezTo>
                    <a:cubicBezTo>
                      <a:pt x="508" y="1789"/>
                      <a:pt x="457" y="1765"/>
                      <a:pt x="465" y="1676"/>
                    </a:cubicBezTo>
                    <a:cubicBezTo>
                      <a:pt x="469" y="1644"/>
                      <a:pt x="460" y="1605"/>
                      <a:pt x="411" y="1605"/>
                    </a:cubicBezTo>
                    <a:cubicBezTo>
                      <a:pt x="410" y="1605"/>
                      <a:pt x="408" y="1605"/>
                      <a:pt x="407" y="1605"/>
                    </a:cubicBezTo>
                    <a:cubicBezTo>
                      <a:pt x="403" y="1605"/>
                      <a:pt x="399" y="1606"/>
                      <a:pt x="395" y="1608"/>
                    </a:cubicBezTo>
                    <a:cubicBezTo>
                      <a:pt x="393" y="1611"/>
                      <a:pt x="389" y="1613"/>
                      <a:pt x="385" y="1613"/>
                    </a:cubicBezTo>
                    <a:cubicBezTo>
                      <a:pt x="384" y="1613"/>
                      <a:pt x="382" y="1612"/>
                      <a:pt x="381" y="1612"/>
                    </a:cubicBezTo>
                    <a:cubicBezTo>
                      <a:pt x="367" y="1626"/>
                      <a:pt x="345" y="1614"/>
                      <a:pt x="332" y="1627"/>
                    </a:cubicBezTo>
                    <a:cubicBezTo>
                      <a:pt x="330" y="1630"/>
                      <a:pt x="328" y="1631"/>
                      <a:pt x="326" y="1631"/>
                    </a:cubicBezTo>
                    <a:cubicBezTo>
                      <a:pt x="325" y="1631"/>
                      <a:pt x="324" y="1631"/>
                      <a:pt x="323" y="1630"/>
                    </a:cubicBezTo>
                    <a:cubicBezTo>
                      <a:pt x="311" y="1633"/>
                      <a:pt x="296" y="1633"/>
                      <a:pt x="285" y="1642"/>
                    </a:cubicBezTo>
                    <a:cubicBezTo>
                      <a:pt x="284" y="1644"/>
                      <a:pt x="282" y="1646"/>
                      <a:pt x="280" y="1646"/>
                    </a:cubicBezTo>
                    <a:cubicBezTo>
                      <a:pt x="279" y="1646"/>
                      <a:pt x="277" y="1645"/>
                      <a:pt x="275" y="1644"/>
                    </a:cubicBezTo>
                    <a:cubicBezTo>
                      <a:pt x="263" y="1648"/>
                      <a:pt x="248" y="1648"/>
                      <a:pt x="240" y="1659"/>
                    </a:cubicBezTo>
                    <a:lnTo>
                      <a:pt x="241" y="1659"/>
                    </a:lnTo>
                    <a:cubicBezTo>
                      <a:pt x="231" y="1668"/>
                      <a:pt x="216" y="1665"/>
                      <a:pt x="208" y="1675"/>
                    </a:cubicBezTo>
                    <a:cubicBezTo>
                      <a:pt x="199" y="1684"/>
                      <a:pt x="184" y="1681"/>
                      <a:pt x="176" y="1691"/>
                    </a:cubicBezTo>
                    <a:cubicBezTo>
                      <a:pt x="166" y="1700"/>
                      <a:pt x="151" y="1697"/>
                      <a:pt x="144" y="1708"/>
                    </a:cubicBezTo>
                    <a:lnTo>
                      <a:pt x="145" y="1708"/>
                    </a:lnTo>
                    <a:cubicBezTo>
                      <a:pt x="134" y="1716"/>
                      <a:pt x="120" y="1712"/>
                      <a:pt x="113" y="1724"/>
                    </a:cubicBezTo>
                    <a:lnTo>
                      <a:pt x="113" y="1724"/>
                    </a:lnTo>
                    <a:cubicBezTo>
                      <a:pt x="106" y="1725"/>
                      <a:pt x="101" y="1734"/>
                      <a:pt x="95" y="1738"/>
                    </a:cubicBezTo>
                    <a:cubicBezTo>
                      <a:pt x="88" y="1748"/>
                      <a:pt x="71" y="1743"/>
                      <a:pt x="66" y="1756"/>
                    </a:cubicBezTo>
                    <a:lnTo>
                      <a:pt x="66" y="1756"/>
                    </a:lnTo>
                    <a:cubicBezTo>
                      <a:pt x="58" y="1758"/>
                      <a:pt x="53" y="1763"/>
                      <a:pt x="50" y="1772"/>
                    </a:cubicBezTo>
                    <a:lnTo>
                      <a:pt x="50" y="1772"/>
                    </a:lnTo>
                    <a:cubicBezTo>
                      <a:pt x="43" y="1774"/>
                      <a:pt x="37" y="1779"/>
                      <a:pt x="36" y="1788"/>
                    </a:cubicBezTo>
                    <a:lnTo>
                      <a:pt x="36" y="1788"/>
                    </a:lnTo>
                    <a:cubicBezTo>
                      <a:pt x="22" y="1794"/>
                      <a:pt x="26" y="1809"/>
                      <a:pt x="17" y="1819"/>
                    </a:cubicBezTo>
                    <a:lnTo>
                      <a:pt x="17" y="1817"/>
                    </a:lnTo>
                    <a:lnTo>
                      <a:pt x="17" y="1817"/>
                    </a:lnTo>
                    <a:cubicBezTo>
                      <a:pt x="5" y="1841"/>
                      <a:pt x="1" y="1866"/>
                      <a:pt x="18" y="1891"/>
                    </a:cubicBezTo>
                    <a:lnTo>
                      <a:pt x="18" y="1891"/>
                    </a:lnTo>
                    <a:cubicBezTo>
                      <a:pt x="20" y="1900"/>
                      <a:pt x="26" y="1905"/>
                      <a:pt x="31" y="1910"/>
                    </a:cubicBezTo>
                    <a:cubicBezTo>
                      <a:pt x="37" y="1914"/>
                      <a:pt x="42" y="1919"/>
                      <a:pt x="48" y="1924"/>
                    </a:cubicBezTo>
                    <a:cubicBezTo>
                      <a:pt x="53" y="1930"/>
                      <a:pt x="57" y="1937"/>
                      <a:pt x="64" y="1939"/>
                    </a:cubicBezTo>
                    <a:lnTo>
                      <a:pt x="64" y="1939"/>
                    </a:lnTo>
                    <a:cubicBezTo>
                      <a:pt x="71" y="1950"/>
                      <a:pt x="87" y="1948"/>
                      <a:pt x="96" y="1955"/>
                    </a:cubicBezTo>
                    <a:lnTo>
                      <a:pt x="95" y="1955"/>
                    </a:lnTo>
                    <a:cubicBezTo>
                      <a:pt x="106" y="1972"/>
                      <a:pt x="129" y="1959"/>
                      <a:pt x="141" y="1972"/>
                    </a:cubicBezTo>
                    <a:cubicBezTo>
                      <a:pt x="155" y="1987"/>
                      <a:pt x="175" y="1976"/>
                      <a:pt x="189" y="1987"/>
                    </a:cubicBezTo>
                    <a:lnTo>
                      <a:pt x="189" y="1987"/>
                    </a:lnTo>
                    <a:cubicBezTo>
                      <a:pt x="196" y="1995"/>
                      <a:pt x="206" y="1997"/>
                      <a:pt x="215" y="1997"/>
                    </a:cubicBezTo>
                    <a:cubicBezTo>
                      <a:pt x="220" y="1997"/>
                      <a:pt x="225" y="1996"/>
                      <a:pt x="230" y="1996"/>
                    </a:cubicBezTo>
                    <a:cubicBezTo>
                      <a:pt x="238" y="1996"/>
                      <a:pt x="246" y="1997"/>
                      <a:pt x="253" y="2003"/>
                    </a:cubicBezTo>
                    <a:cubicBezTo>
                      <a:pt x="259" y="2011"/>
                      <a:pt x="268" y="2012"/>
                      <a:pt x="277" y="2012"/>
                    </a:cubicBezTo>
                    <a:cubicBezTo>
                      <a:pt x="282" y="2012"/>
                      <a:pt x="287" y="2011"/>
                      <a:pt x="292" y="2011"/>
                    </a:cubicBezTo>
                    <a:cubicBezTo>
                      <a:pt x="300" y="2011"/>
                      <a:pt x="309" y="2013"/>
                      <a:pt x="316" y="2019"/>
                    </a:cubicBezTo>
                    <a:cubicBezTo>
                      <a:pt x="329" y="2032"/>
                      <a:pt x="351" y="2020"/>
                      <a:pt x="365" y="2034"/>
                    </a:cubicBezTo>
                    <a:cubicBezTo>
                      <a:pt x="377" y="2048"/>
                      <a:pt x="398" y="2037"/>
                      <a:pt x="411" y="2051"/>
                    </a:cubicBezTo>
                    <a:cubicBezTo>
                      <a:pt x="424" y="2065"/>
                      <a:pt x="447" y="2052"/>
                      <a:pt x="459" y="2067"/>
                    </a:cubicBezTo>
                    <a:cubicBezTo>
                      <a:pt x="469" y="2075"/>
                      <a:pt x="484" y="2075"/>
                      <a:pt x="496" y="2080"/>
                    </a:cubicBezTo>
                    <a:lnTo>
                      <a:pt x="502" y="2079"/>
                    </a:lnTo>
                    <a:lnTo>
                      <a:pt x="506" y="2083"/>
                    </a:lnTo>
                    <a:cubicBezTo>
                      <a:pt x="515" y="2091"/>
                      <a:pt x="528" y="2091"/>
                      <a:pt x="539" y="2096"/>
                    </a:cubicBezTo>
                    <a:lnTo>
                      <a:pt x="539" y="2096"/>
                    </a:lnTo>
                    <a:cubicBezTo>
                      <a:pt x="550" y="2113"/>
                      <a:pt x="572" y="2100"/>
                      <a:pt x="586" y="2112"/>
                    </a:cubicBezTo>
                    <a:lnTo>
                      <a:pt x="584" y="2112"/>
                    </a:lnTo>
                    <a:cubicBezTo>
                      <a:pt x="597" y="2129"/>
                      <a:pt x="619" y="2116"/>
                      <a:pt x="631" y="2129"/>
                    </a:cubicBezTo>
                    <a:cubicBezTo>
                      <a:pt x="639" y="2139"/>
                      <a:pt x="653" y="2139"/>
                      <a:pt x="664" y="2143"/>
                    </a:cubicBezTo>
                    <a:lnTo>
                      <a:pt x="664" y="2143"/>
                    </a:lnTo>
                    <a:cubicBezTo>
                      <a:pt x="674" y="2163"/>
                      <a:pt x="696" y="2149"/>
                      <a:pt x="710" y="2160"/>
                    </a:cubicBezTo>
                    <a:lnTo>
                      <a:pt x="710" y="2160"/>
                    </a:lnTo>
                    <a:cubicBezTo>
                      <a:pt x="721" y="2176"/>
                      <a:pt x="744" y="2162"/>
                      <a:pt x="756" y="2177"/>
                    </a:cubicBezTo>
                    <a:cubicBezTo>
                      <a:pt x="766" y="2186"/>
                      <a:pt x="779" y="2185"/>
                      <a:pt x="790" y="2190"/>
                    </a:cubicBezTo>
                    <a:lnTo>
                      <a:pt x="790" y="2190"/>
                    </a:lnTo>
                    <a:cubicBezTo>
                      <a:pt x="802" y="2208"/>
                      <a:pt x="823" y="2194"/>
                      <a:pt x="836" y="2208"/>
                    </a:cubicBezTo>
                    <a:lnTo>
                      <a:pt x="835" y="2208"/>
                    </a:lnTo>
                    <a:cubicBezTo>
                      <a:pt x="846" y="2224"/>
                      <a:pt x="868" y="2210"/>
                      <a:pt x="881" y="2225"/>
                    </a:cubicBezTo>
                    <a:cubicBezTo>
                      <a:pt x="890" y="2234"/>
                      <a:pt x="904" y="2232"/>
                      <a:pt x="915" y="2239"/>
                    </a:cubicBezTo>
                    <a:lnTo>
                      <a:pt x="914" y="2237"/>
                    </a:lnTo>
                    <a:lnTo>
                      <a:pt x="914" y="2237"/>
                    </a:lnTo>
                    <a:cubicBezTo>
                      <a:pt x="924" y="2255"/>
                      <a:pt x="948" y="2240"/>
                      <a:pt x="960" y="2255"/>
                    </a:cubicBezTo>
                    <a:cubicBezTo>
                      <a:pt x="969" y="2264"/>
                      <a:pt x="981" y="2263"/>
                      <a:pt x="992" y="2268"/>
                    </a:cubicBezTo>
                    <a:lnTo>
                      <a:pt x="992" y="2268"/>
                    </a:lnTo>
                    <a:cubicBezTo>
                      <a:pt x="1003" y="2288"/>
                      <a:pt x="1028" y="2273"/>
                      <a:pt x="1040" y="2286"/>
                    </a:cubicBezTo>
                    <a:cubicBezTo>
                      <a:pt x="1048" y="2295"/>
                      <a:pt x="1062" y="2294"/>
                      <a:pt x="1073" y="2299"/>
                    </a:cubicBezTo>
                    <a:lnTo>
                      <a:pt x="1073" y="2299"/>
                    </a:lnTo>
                    <a:cubicBezTo>
                      <a:pt x="1084" y="2318"/>
                      <a:pt x="1108" y="2304"/>
                      <a:pt x="1120" y="2317"/>
                    </a:cubicBezTo>
                    <a:cubicBezTo>
                      <a:pt x="1127" y="2327"/>
                      <a:pt x="1142" y="2326"/>
                      <a:pt x="1153" y="2331"/>
                    </a:cubicBezTo>
                    <a:lnTo>
                      <a:pt x="1152" y="2329"/>
                    </a:lnTo>
                    <a:lnTo>
                      <a:pt x="1152" y="2329"/>
                    </a:lnTo>
                    <a:cubicBezTo>
                      <a:pt x="1163" y="2349"/>
                      <a:pt x="1186" y="2334"/>
                      <a:pt x="1199" y="2348"/>
                    </a:cubicBezTo>
                    <a:cubicBezTo>
                      <a:pt x="1207" y="2359"/>
                      <a:pt x="1222" y="2358"/>
                      <a:pt x="1233" y="2363"/>
                    </a:cubicBezTo>
                    <a:lnTo>
                      <a:pt x="1232" y="2361"/>
                    </a:lnTo>
                    <a:lnTo>
                      <a:pt x="1232" y="2361"/>
                    </a:lnTo>
                    <a:cubicBezTo>
                      <a:pt x="1243" y="2382"/>
                      <a:pt x="1266" y="2365"/>
                      <a:pt x="1278" y="2381"/>
                    </a:cubicBezTo>
                    <a:cubicBezTo>
                      <a:pt x="1287" y="2391"/>
                      <a:pt x="1301" y="2390"/>
                      <a:pt x="1311" y="2395"/>
                    </a:cubicBezTo>
                    <a:lnTo>
                      <a:pt x="1311" y="2395"/>
                    </a:lnTo>
                    <a:cubicBezTo>
                      <a:pt x="1323" y="2413"/>
                      <a:pt x="1346" y="2398"/>
                      <a:pt x="1358" y="2413"/>
                    </a:cubicBezTo>
                    <a:cubicBezTo>
                      <a:pt x="1368" y="2424"/>
                      <a:pt x="1381" y="2423"/>
                      <a:pt x="1391" y="2428"/>
                    </a:cubicBezTo>
                    <a:lnTo>
                      <a:pt x="1390" y="2426"/>
                    </a:lnTo>
                    <a:lnTo>
                      <a:pt x="1390" y="2426"/>
                    </a:lnTo>
                    <a:cubicBezTo>
                      <a:pt x="1401" y="2446"/>
                      <a:pt x="1426" y="2430"/>
                      <a:pt x="1438" y="2445"/>
                    </a:cubicBezTo>
                    <a:cubicBezTo>
                      <a:pt x="1447" y="2456"/>
                      <a:pt x="1460" y="2453"/>
                      <a:pt x="1471" y="2460"/>
                    </a:cubicBezTo>
                    <a:lnTo>
                      <a:pt x="1470" y="2458"/>
                    </a:lnTo>
                    <a:lnTo>
                      <a:pt x="1470" y="2458"/>
                    </a:lnTo>
                    <a:cubicBezTo>
                      <a:pt x="1480" y="2478"/>
                      <a:pt x="1504" y="2463"/>
                      <a:pt x="1515" y="2478"/>
                    </a:cubicBezTo>
                    <a:cubicBezTo>
                      <a:pt x="1525" y="2487"/>
                      <a:pt x="1538" y="2485"/>
                      <a:pt x="1549" y="2492"/>
                    </a:cubicBezTo>
                    <a:lnTo>
                      <a:pt x="1549" y="2492"/>
                    </a:lnTo>
                    <a:cubicBezTo>
                      <a:pt x="1560" y="2508"/>
                      <a:pt x="1583" y="2494"/>
                      <a:pt x="1594" y="2509"/>
                    </a:cubicBezTo>
                    <a:cubicBezTo>
                      <a:pt x="1604" y="2516"/>
                      <a:pt x="1618" y="2515"/>
                      <a:pt x="1628" y="2522"/>
                    </a:cubicBezTo>
                    <a:lnTo>
                      <a:pt x="1626" y="2522"/>
                    </a:lnTo>
                    <a:cubicBezTo>
                      <a:pt x="1650" y="2538"/>
                      <a:pt x="1680" y="2542"/>
                      <a:pt x="1706" y="2554"/>
                    </a:cubicBezTo>
                    <a:cubicBezTo>
                      <a:pt x="1712" y="2561"/>
                      <a:pt x="1717" y="2568"/>
                      <a:pt x="1722" y="2574"/>
                    </a:cubicBezTo>
                    <a:cubicBezTo>
                      <a:pt x="1750" y="2595"/>
                      <a:pt x="1784" y="2603"/>
                      <a:pt x="1815" y="2617"/>
                    </a:cubicBezTo>
                    <a:cubicBezTo>
                      <a:pt x="2222" y="2782"/>
                      <a:pt x="2634" y="2933"/>
                      <a:pt x="3046" y="3084"/>
                    </a:cubicBezTo>
                    <a:cubicBezTo>
                      <a:pt x="3293" y="3174"/>
                      <a:pt x="3531" y="3283"/>
                      <a:pt x="3788" y="3346"/>
                    </a:cubicBezTo>
                    <a:cubicBezTo>
                      <a:pt x="3812" y="3352"/>
                      <a:pt x="3838" y="3358"/>
                      <a:pt x="3863" y="3367"/>
                    </a:cubicBezTo>
                    <a:cubicBezTo>
                      <a:pt x="4206" y="3496"/>
                      <a:pt x="4560" y="3594"/>
                      <a:pt x="4907" y="3709"/>
                    </a:cubicBezTo>
                    <a:cubicBezTo>
                      <a:pt x="4932" y="3691"/>
                      <a:pt x="4909" y="3671"/>
                      <a:pt x="4907" y="3653"/>
                    </a:cubicBezTo>
                    <a:cubicBezTo>
                      <a:pt x="4906" y="3620"/>
                      <a:pt x="4885" y="3589"/>
                      <a:pt x="4893" y="3553"/>
                    </a:cubicBezTo>
                    <a:cubicBezTo>
                      <a:pt x="4921" y="3391"/>
                      <a:pt x="4954" y="3231"/>
                      <a:pt x="4974" y="3068"/>
                    </a:cubicBezTo>
                    <a:cubicBezTo>
                      <a:pt x="4993" y="2892"/>
                      <a:pt x="5020" y="2716"/>
                      <a:pt x="5017" y="2538"/>
                    </a:cubicBezTo>
                    <a:cubicBezTo>
                      <a:pt x="5009" y="2166"/>
                      <a:pt x="5036" y="1794"/>
                      <a:pt x="4987" y="1423"/>
                    </a:cubicBezTo>
                    <a:cubicBezTo>
                      <a:pt x="4963" y="1245"/>
                      <a:pt x="4927" y="1069"/>
                      <a:pt x="4895" y="892"/>
                    </a:cubicBezTo>
                    <a:cubicBezTo>
                      <a:pt x="4867" y="733"/>
                      <a:pt x="4821" y="576"/>
                      <a:pt x="4775" y="422"/>
                    </a:cubicBezTo>
                    <a:cubicBezTo>
                      <a:pt x="4766" y="395"/>
                      <a:pt x="4771" y="374"/>
                      <a:pt x="4781" y="348"/>
                    </a:cubicBezTo>
                    <a:cubicBezTo>
                      <a:pt x="4807" y="278"/>
                      <a:pt x="4863" y="252"/>
                      <a:pt x="4926" y="242"/>
                    </a:cubicBezTo>
                    <a:cubicBezTo>
                      <a:pt x="5068" y="223"/>
                      <a:pt x="5211" y="204"/>
                      <a:pt x="5353" y="192"/>
                    </a:cubicBezTo>
                    <a:cubicBezTo>
                      <a:pt x="5473" y="183"/>
                      <a:pt x="5594" y="176"/>
                      <a:pt x="5713" y="160"/>
                    </a:cubicBezTo>
                    <a:cubicBezTo>
                      <a:pt x="5724" y="153"/>
                      <a:pt x="5737" y="151"/>
                      <a:pt x="5750" y="151"/>
                    </a:cubicBezTo>
                    <a:cubicBezTo>
                      <a:pt x="5762" y="151"/>
                      <a:pt x="5774" y="152"/>
                      <a:pt x="5786" y="152"/>
                    </a:cubicBezTo>
                    <a:cubicBezTo>
                      <a:pt x="5799" y="152"/>
                      <a:pt x="5811" y="151"/>
                      <a:pt x="5823" y="144"/>
                    </a:cubicBezTo>
                    <a:cubicBezTo>
                      <a:pt x="5863" y="139"/>
                      <a:pt x="5903" y="132"/>
                      <a:pt x="5942" y="125"/>
                    </a:cubicBezTo>
                    <a:lnTo>
                      <a:pt x="5942" y="125"/>
                    </a:lnTo>
                    <a:cubicBezTo>
                      <a:pt x="5939" y="129"/>
                      <a:pt x="5936" y="135"/>
                      <a:pt x="5934" y="143"/>
                    </a:cubicBezTo>
                    <a:lnTo>
                      <a:pt x="6044" y="143"/>
                    </a:lnTo>
                    <a:cubicBezTo>
                      <a:pt x="6048" y="137"/>
                      <a:pt x="6053" y="133"/>
                      <a:pt x="6059" y="128"/>
                    </a:cubicBezTo>
                    <a:cubicBezTo>
                      <a:pt x="6063" y="128"/>
                      <a:pt x="6067" y="128"/>
                      <a:pt x="6072" y="128"/>
                    </a:cubicBezTo>
                    <a:cubicBezTo>
                      <a:pt x="6095" y="128"/>
                      <a:pt x="6119" y="129"/>
                      <a:pt x="6142" y="129"/>
                    </a:cubicBezTo>
                    <a:cubicBezTo>
                      <a:pt x="6167" y="129"/>
                      <a:pt x="6192" y="127"/>
                      <a:pt x="6215" y="122"/>
                    </a:cubicBezTo>
                    <a:cubicBezTo>
                      <a:pt x="6290" y="106"/>
                      <a:pt x="6366" y="106"/>
                      <a:pt x="6441" y="100"/>
                    </a:cubicBezTo>
                    <a:cubicBezTo>
                      <a:pt x="6572" y="89"/>
                      <a:pt x="6705" y="74"/>
                      <a:pt x="6836" y="62"/>
                    </a:cubicBezTo>
                    <a:cubicBezTo>
                      <a:pt x="6974" y="50"/>
                      <a:pt x="7110" y="26"/>
                      <a:pt x="7247" y="18"/>
                    </a:cubicBezTo>
                    <a:cubicBezTo>
                      <a:pt x="7262" y="16"/>
                      <a:pt x="7278" y="15"/>
                      <a:pt x="7289" y="2"/>
                    </a:cubicBezTo>
                    <a:cubicBezTo>
                      <a:pt x="7275" y="1"/>
                      <a:pt x="7260" y="1"/>
                      <a:pt x="7246" y="1"/>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2" name="Google Shape;929;p11">
                <a:extLst>
                  <a:ext uri="{FF2B5EF4-FFF2-40B4-BE49-F238E27FC236}">
                    <a16:creationId xmlns:a16="http://schemas.microsoft.com/office/drawing/2014/main" id="{8B476487-1856-0559-6925-7637738DF91B}"/>
                  </a:ext>
                </a:extLst>
              </p:cNvPr>
              <p:cNvSpPr/>
              <p:nvPr/>
            </p:nvSpPr>
            <p:spPr>
              <a:xfrm>
                <a:off x="5381520" y="4012782"/>
                <a:ext cx="297839" cy="143693"/>
              </a:xfrm>
              <a:custGeom>
                <a:avLst/>
                <a:gdLst/>
                <a:ahLst/>
                <a:cxnLst/>
                <a:rect l="l" t="t" r="r" b="b"/>
                <a:pathLst>
                  <a:path w="2479" h="1196" extrusionOk="0">
                    <a:moveTo>
                      <a:pt x="2318" y="0"/>
                    </a:moveTo>
                    <a:cubicBezTo>
                      <a:pt x="2306" y="0"/>
                      <a:pt x="2294" y="2"/>
                      <a:pt x="2280" y="7"/>
                    </a:cubicBezTo>
                    <a:cubicBezTo>
                      <a:pt x="2275" y="10"/>
                      <a:pt x="2270" y="12"/>
                      <a:pt x="2264" y="12"/>
                    </a:cubicBezTo>
                    <a:cubicBezTo>
                      <a:pt x="2261" y="12"/>
                      <a:pt x="2258" y="12"/>
                      <a:pt x="2254" y="10"/>
                    </a:cubicBezTo>
                    <a:cubicBezTo>
                      <a:pt x="2244" y="15"/>
                      <a:pt x="2232" y="17"/>
                      <a:pt x="2221" y="17"/>
                    </a:cubicBezTo>
                    <a:cubicBezTo>
                      <a:pt x="2211" y="17"/>
                      <a:pt x="2201" y="16"/>
                      <a:pt x="2192" y="16"/>
                    </a:cubicBezTo>
                    <a:cubicBezTo>
                      <a:pt x="2179" y="16"/>
                      <a:pt x="2167" y="17"/>
                      <a:pt x="2155" y="23"/>
                    </a:cubicBezTo>
                    <a:cubicBezTo>
                      <a:pt x="2150" y="26"/>
                      <a:pt x="2145" y="29"/>
                      <a:pt x="2139" y="29"/>
                    </a:cubicBezTo>
                    <a:cubicBezTo>
                      <a:pt x="2136" y="29"/>
                      <a:pt x="2133" y="28"/>
                      <a:pt x="2129" y="26"/>
                    </a:cubicBezTo>
                    <a:cubicBezTo>
                      <a:pt x="2118" y="32"/>
                      <a:pt x="2106" y="33"/>
                      <a:pt x="2095" y="33"/>
                    </a:cubicBezTo>
                    <a:cubicBezTo>
                      <a:pt x="2085" y="33"/>
                      <a:pt x="2074" y="32"/>
                      <a:pt x="2064" y="32"/>
                    </a:cubicBezTo>
                    <a:cubicBezTo>
                      <a:pt x="2053" y="32"/>
                      <a:pt x="2041" y="34"/>
                      <a:pt x="2030" y="39"/>
                    </a:cubicBezTo>
                    <a:cubicBezTo>
                      <a:pt x="2020" y="41"/>
                      <a:pt x="2012" y="41"/>
                      <a:pt x="2003" y="42"/>
                    </a:cubicBezTo>
                    <a:cubicBezTo>
                      <a:pt x="1991" y="48"/>
                      <a:pt x="1978" y="49"/>
                      <a:pt x="1965" y="49"/>
                    </a:cubicBezTo>
                    <a:cubicBezTo>
                      <a:pt x="1954" y="49"/>
                      <a:pt x="1942" y="48"/>
                      <a:pt x="1930" y="48"/>
                    </a:cubicBezTo>
                    <a:cubicBezTo>
                      <a:pt x="1915" y="48"/>
                      <a:pt x="1901" y="50"/>
                      <a:pt x="1888" y="58"/>
                    </a:cubicBezTo>
                    <a:cubicBezTo>
                      <a:pt x="1886" y="59"/>
                      <a:pt x="1883" y="61"/>
                      <a:pt x="1881" y="61"/>
                    </a:cubicBezTo>
                    <a:cubicBezTo>
                      <a:pt x="1879" y="61"/>
                      <a:pt x="1877" y="60"/>
                      <a:pt x="1876" y="59"/>
                    </a:cubicBezTo>
                    <a:cubicBezTo>
                      <a:pt x="1863" y="65"/>
                      <a:pt x="1850" y="66"/>
                      <a:pt x="1837" y="66"/>
                    </a:cubicBezTo>
                    <a:cubicBezTo>
                      <a:pt x="1826" y="66"/>
                      <a:pt x="1815" y="65"/>
                      <a:pt x="1803" y="65"/>
                    </a:cubicBezTo>
                    <a:cubicBezTo>
                      <a:pt x="1789" y="65"/>
                      <a:pt x="1775" y="67"/>
                      <a:pt x="1761" y="74"/>
                    </a:cubicBezTo>
                    <a:cubicBezTo>
                      <a:pt x="1759" y="75"/>
                      <a:pt x="1757" y="76"/>
                      <a:pt x="1754" y="76"/>
                    </a:cubicBezTo>
                    <a:cubicBezTo>
                      <a:pt x="1753" y="76"/>
                      <a:pt x="1751" y="76"/>
                      <a:pt x="1750" y="75"/>
                    </a:cubicBezTo>
                    <a:cubicBezTo>
                      <a:pt x="1738" y="80"/>
                      <a:pt x="1726" y="82"/>
                      <a:pt x="1713" y="82"/>
                    </a:cubicBezTo>
                    <a:cubicBezTo>
                      <a:pt x="1700" y="82"/>
                      <a:pt x="1687" y="80"/>
                      <a:pt x="1673" y="80"/>
                    </a:cubicBezTo>
                    <a:cubicBezTo>
                      <a:pt x="1661" y="80"/>
                      <a:pt x="1648" y="82"/>
                      <a:pt x="1636" y="88"/>
                    </a:cubicBezTo>
                    <a:cubicBezTo>
                      <a:pt x="1632" y="91"/>
                      <a:pt x="1626" y="93"/>
                      <a:pt x="1621" y="93"/>
                    </a:cubicBezTo>
                    <a:cubicBezTo>
                      <a:pt x="1618" y="93"/>
                      <a:pt x="1615" y="93"/>
                      <a:pt x="1611" y="91"/>
                    </a:cubicBezTo>
                    <a:cubicBezTo>
                      <a:pt x="1600" y="96"/>
                      <a:pt x="1588" y="97"/>
                      <a:pt x="1576" y="97"/>
                    </a:cubicBezTo>
                    <a:cubicBezTo>
                      <a:pt x="1567" y="97"/>
                      <a:pt x="1557" y="97"/>
                      <a:pt x="1547" y="97"/>
                    </a:cubicBezTo>
                    <a:cubicBezTo>
                      <a:pt x="1534" y="97"/>
                      <a:pt x="1522" y="98"/>
                      <a:pt x="1510" y="104"/>
                    </a:cubicBezTo>
                    <a:cubicBezTo>
                      <a:pt x="1505" y="107"/>
                      <a:pt x="1500" y="109"/>
                      <a:pt x="1495" y="109"/>
                    </a:cubicBezTo>
                    <a:cubicBezTo>
                      <a:pt x="1492" y="109"/>
                      <a:pt x="1488" y="109"/>
                      <a:pt x="1485" y="107"/>
                    </a:cubicBezTo>
                    <a:cubicBezTo>
                      <a:pt x="1474" y="112"/>
                      <a:pt x="1463" y="114"/>
                      <a:pt x="1451" y="114"/>
                    </a:cubicBezTo>
                    <a:cubicBezTo>
                      <a:pt x="1441" y="114"/>
                      <a:pt x="1432" y="113"/>
                      <a:pt x="1422" y="113"/>
                    </a:cubicBezTo>
                    <a:cubicBezTo>
                      <a:pt x="1409" y="113"/>
                      <a:pt x="1397" y="114"/>
                      <a:pt x="1385" y="120"/>
                    </a:cubicBezTo>
                    <a:cubicBezTo>
                      <a:pt x="1380" y="124"/>
                      <a:pt x="1376" y="126"/>
                      <a:pt x="1370" y="126"/>
                    </a:cubicBezTo>
                    <a:cubicBezTo>
                      <a:pt x="1367" y="126"/>
                      <a:pt x="1363" y="125"/>
                      <a:pt x="1359" y="123"/>
                    </a:cubicBezTo>
                    <a:cubicBezTo>
                      <a:pt x="1348" y="129"/>
                      <a:pt x="1336" y="130"/>
                      <a:pt x="1325" y="130"/>
                    </a:cubicBezTo>
                    <a:cubicBezTo>
                      <a:pt x="1315" y="130"/>
                      <a:pt x="1304" y="129"/>
                      <a:pt x="1294" y="129"/>
                    </a:cubicBezTo>
                    <a:cubicBezTo>
                      <a:pt x="1283" y="129"/>
                      <a:pt x="1271" y="131"/>
                      <a:pt x="1260" y="136"/>
                    </a:cubicBezTo>
                    <a:cubicBezTo>
                      <a:pt x="1255" y="140"/>
                      <a:pt x="1250" y="142"/>
                      <a:pt x="1245" y="142"/>
                    </a:cubicBezTo>
                    <a:cubicBezTo>
                      <a:pt x="1241" y="142"/>
                      <a:pt x="1238" y="141"/>
                      <a:pt x="1234" y="139"/>
                    </a:cubicBezTo>
                    <a:cubicBezTo>
                      <a:pt x="1223" y="145"/>
                      <a:pt x="1212" y="146"/>
                      <a:pt x="1201" y="146"/>
                    </a:cubicBezTo>
                    <a:cubicBezTo>
                      <a:pt x="1192" y="146"/>
                      <a:pt x="1182" y="145"/>
                      <a:pt x="1173" y="145"/>
                    </a:cubicBezTo>
                    <a:cubicBezTo>
                      <a:pt x="1160" y="145"/>
                      <a:pt x="1147" y="146"/>
                      <a:pt x="1135" y="154"/>
                    </a:cubicBezTo>
                    <a:cubicBezTo>
                      <a:pt x="1130" y="157"/>
                      <a:pt x="1125" y="158"/>
                      <a:pt x="1120" y="158"/>
                    </a:cubicBezTo>
                    <a:cubicBezTo>
                      <a:pt x="1117" y="158"/>
                      <a:pt x="1113" y="157"/>
                      <a:pt x="1109" y="156"/>
                    </a:cubicBezTo>
                    <a:cubicBezTo>
                      <a:pt x="1099" y="161"/>
                      <a:pt x="1088" y="162"/>
                      <a:pt x="1077" y="162"/>
                    </a:cubicBezTo>
                    <a:cubicBezTo>
                      <a:pt x="1066" y="162"/>
                      <a:pt x="1056" y="161"/>
                      <a:pt x="1046" y="161"/>
                    </a:cubicBezTo>
                    <a:cubicBezTo>
                      <a:pt x="1033" y="161"/>
                      <a:pt x="1020" y="162"/>
                      <a:pt x="1008" y="170"/>
                    </a:cubicBezTo>
                    <a:cubicBezTo>
                      <a:pt x="1005" y="171"/>
                      <a:pt x="1003" y="172"/>
                      <a:pt x="1001" y="172"/>
                    </a:cubicBezTo>
                    <a:cubicBezTo>
                      <a:pt x="999" y="172"/>
                      <a:pt x="998" y="172"/>
                      <a:pt x="996" y="171"/>
                    </a:cubicBezTo>
                    <a:cubicBezTo>
                      <a:pt x="986" y="176"/>
                      <a:pt x="975" y="177"/>
                      <a:pt x="965" y="177"/>
                    </a:cubicBezTo>
                    <a:cubicBezTo>
                      <a:pt x="953" y="177"/>
                      <a:pt x="942" y="176"/>
                      <a:pt x="931" y="176"/>
                    </a:cubicBezTo>
                    <a:cubicBezTo>
                      <a:pt x="919" y="176"/>
                      <a:pt x="908" y="177"/>
                      <a:pt x="898" y="184"/>
                    </a:cubicBezTo>
                    <a:cubicBezTo>
                      <a:pt x="896" y="186"/>
                      <a:pt x="893" y="187"/>
                      <a:pt x="890" y="187"/>
                    </a:cubicBezTo>
                    <a:cubicBezTo>
                      <a:pt x="888" y="187"/>
                      <a:pt x="886" y="187"/>
                      <a:pt x="885" y="186"/>
                    </a:cubicBezTo>
                    <a:cubicBezTo>
                      <a:pt x="875" y="191"/>
                      <a:pt x="864" y="193"/>
                      <a:pt x="854" y="193"/>
                    </a:cubicBezTo>
                    <a:cubicBezTo>
                      <a:pt x="843" y="193"/>
                      <a:pt x="832" y="191"/>
                      <a:pt x="821" y="191"/>
                    </a:cubicBezTo>
                    <a:cubicBezTo>
                      <a:pt x="809" y="191"/>
                      <a:pt x="797" y="193"/>
                      <a:pt x="786" y="200"/>
                    </a:cubicBezTo>
                    <a:lnTo>
                      <a:pt x="782" y="204"/>
                    </a:lnTo>
                    <a:lnTo>
                      <a:pt x="777" y="202"/>
                    </a:lnTo>
                    <a:cubicBezTo>
                      <a:pt x="767" y="207"/>
                      <a:pt x="757" y="208"/>
                      <a:pt x="746" y="208"/>
                    </a:cubicBezTo>
                    <a:cubicBezTo>
                      <a:pt x="740" y="208"/>
                      <a:pt x="733" y="207"/>
                      <a:pt x="726" y="207"/>
                    </a:cubicBezTo>
                    <a:cubicBezTo>
                      <a:pt x="714" y="207"/>
                      <a:pt x="702" y="208"/>
                      <a:pt x="692" y="215"/>
                    </a:cubicBezTo>
                    <a:cubicBezTo>
                      <a:pt x="690" y="217"/>
                      <a:pt x="688" y="218"/>
                      <a:pt x="686" y="218"/>
                    </a:cubicBezTo>
                    <a:cubicBezTo>
                      <a:pt x="684" y="218"/>
                      <a:pt x="682" y="218"/>
                      <a:pt x="680" y="216"/>
                    </a:cubicBezTo>
                    <a:cubicBezTo>
                      <a:pt x="670" y="222"/>
                      <a:pt x="659" y="223"/>
                      <a:pt x="649" y="223"/>
                    </a:cubicBezTo>
                    <a:cubicBezTo>
                      <a:pt x="643" y="223"/>
                      <a:pt x="636" y="223"/>
                      <a:pt x="630" y="223"/>
                    </a:cubicBezTo>
                    <a:cubicBezTo>
                      <a:pt x="619" y="223"/>
                      <a:pt x="608" y="224"/>
                      <a:pt x="598" y="230"/>
                    </a:cubicBezTo>
                    <a:cubicBezTo>
                      <a:pt x="595" y="232"/>
                      <a:pt x="593" y="233"/>
                      <a:pt x="591" y="233"/>
                    </a:cubicBezTo>
                    <a:cubicBezTo>
                      <a:pt x="589" y="233"/>
                      <a:pt x="587" y="233"/>
                      <a:pt x="584" y="231"/>
                    </a:cubicBezTo>
                    <a:cubicBezTo>
                      <a:pt x="574" y="237"/>
                      <a:pt x="564" y="238"/>
                      <a:pt x="554" y="238"/>
                    </a:cubicBezTo>
                    <a:cubicBezTo>
                      <a:pt x="547" y="238"/>
                      <a:pt x="540" y="238"/>
                      <a:pt x="533" y="238"/>
                    </a:cubicBezTo>
                    <a:cubicBezTo>
                      <a:pt x="522" y="238"/>
                      <a:pt x="512" y="239"/>
                      <a:pt x="503" y="245"/>
                    </a:cubicBezTo>
                    <a:cubicBezTo>
                      <a:pt x="501" y="247"/>
                      <a:pt x="499" y="248"/>
                      <a:pt x="497" y="248"/>
                    </a:cubicBezTo>
                    <a:cubicBezTo>
                      <a:pt x="495" y="248"/>
                      <a:pt x="492" y="247"/>
                      <a:pt x="490" y="246"/>
                    </a:cubicBezTo>
                    <a:cubicBezTo>
                      <a:pt x="481" y="252"/>
                      <a:pt x="472" y="253"/>
                      <a:pt x="463" y="253"/>
                    </a:cubicBezTo>
                    <a:cubicBezTo>
                      <a:pt x="455" y="253"/>
                      <a:pt x="447" y="252"/>
                      <a:pt x="440" y="252"/>
                    </a:cubicBezTo>
                    <a:cubicBezTo>
                      <a:pt x="429" y="252"/>
                      <a:pt x="419" y="254"/>
                      <a:pt x="409" y="261"/>
                    </a:cubicBezTo>
                    <a:lnTo>
                      <a:pt x="405" y="265"/>
                    </a:lnTo>
                    <a:lnTo>
                      <a:pt x="399" y="262"/>
                    </a:lnTo>
                    <a:cubicBezTo>
                      <a:pt x="378" y="275"/>
                      <a:pt x="351" y="261"/>
                      <a:pt x="330" y="278"/>
                    </a:cubicBezTo>
                    <a:cubicBezTo>
                      <a:pt x="323" y="284"/>
                      <a:pt x="316" y="285"/>
                      <a:pt x="307" y="285"/>
                    </a:cubicBezTo>
                    <a:cubicBezTo>
                      <a:pt x="302" y="285"/>
                      <a:pt x="296" y="284"/>
                      <a:pt x="291" y="284"/>
                    </a:cubicBezTo>
                    <a:cubicBezTo>
                      <a:pt x="283" y="284"/>
                      <a:pt x="275" y="285"/>
                      <a:pt x="268" y="292"/>
                    </a:cubicBezTo>
                    <a:cubicBezTo>
                      <a:pt x="266" y="295"/>
                      <a:pt x="263" y="296"/>
                      <a:pt x="261" y="296"/>
                    </a:cubicBezTo>
                    <a:cubicBezTo>
                      <a:pt x="260" y="296"/>
                      <a:pt x="258" y="296"/>
                      <a:pt x="257" y="295"/>
                    </a:cubicBezTo>
                    <a:cubicBezTo>
                      <a:pt x="241" y="306"/>
                      <a:pt x="219" y="296"/>
                      <a:pt x="204" y="310"/>
                    </a:cubicBezTo>
                    <a:cubicBezTo>
                      <a:pt x="190" y="323"/>
                      <a:pt x="171" y="311"/>
                      <a:pt x="157" y="324"/>
                    </a:cubicBezTo>
                    <a:lnTo>
                      <a:pt x="156" y="324"/>
                    </a:lnTo>
                    <a:cubicBezTo>
                      <a:pt x="144" y="339"/>
                      <a:pt x="122" y="324"/>
                      <a:pt x="109" y="340"/>
                    </a:cubicBezTo>
                    <a:cubicBezTo>
                      <a:pt x="101" y="349"/>
                      <a:pt x="86" y="345"/>
                      <a:pt x="77" y="355"/>
                    </a:cubicBezTo>
                    <a:cubicBezTo>
                      <a:pt x="70" y="364"/>
                      <a:pt x="55" y="361"/>
                      <a:pt x="48" y="372"/>
                    </a:cubicBezTo>
                    <a:lnTo>
                      <a:pt x="48" y="372"/>
                    </a:lnTo>
                    <a:cubicBezTo>
                      <a:pt x="41" y="375"/>
                      <a:pt x="36" y="381"/>
                      <a:pt x="32" y="388"/>
                    </a:cubicBezTo>
                    <a:lnTo>
                      <a:pt x="33" y="386"/>
                    </a:lnTo>
                    <a:lnTo>
                      <a:pt x="33" y="386"/>
                    </a:lnTo>
                    <a:cubicBezTo>
                      <a:pt x="2" y="417"/>
                      <a:pt x="0" y="447"/>
                      <a:pt x="32" y="478"/>
                    </a:cubicBezTo>
                    <a:lnTo>
                      <a:pt x="32" y="478"/>
                    </a:lnTo>
                    <a:cubicBezTo>
                      <a:pt x="36" y="485"/>
                      <a:pt x="41" y="491"/>
                      <a:pt x="48" y="494"/>
                    </a:cubicBezTo>
                    <a:lnTo>
                      <a:pt x="48" y="494"/>
                    </a:lnTo>
                    <a:cubicBezTo>
                      <a:pt x="54" y="506"/>
                      <a:pt x="70" y="502"/>
                      <a:pt x="79" y="510"/>
                    </a:cubicBezTo>
                    <a:cubicBezTo>
                      <a:pt x="87" y="521"/>
                      <a:pt x="101" y="520"/>
                      <a:pt x="111" y="526"/>
                    </a:cubicBezTo>
                    <a:cubicBezTo>
                      <a:pt x="122" y="544"/>
                      <a:pt x="145" y="531"/>
                      <a:pt x="159" y="543"/>
                    </a:cubicBezTo>
                    <a:cubicBezTo>
                      <a:pt x="170" y="560"/>
                      <a:pt x="192" y="545"/>
                      <a:pt x="204" y="560"/>
                    </a:cubicBezTo>
                    <a:lnTo>
                      <a:pt x="205" y="560"/>
                    </a:lnTo>
                    <a:cubicBezTo>
                      <a:pt x="210" y="564"/>
                      <a:pt x="214" y="567"/>
                      <a:pt x="218" y="569"/>
                    </a:cubicBezTo>
                    <a:cubicBezTo>
                      <a:pt x="224" y="571"/>
                      <a:pt x="227" y="572"/>
                      <a:pt x="231" y="575"/>
                    </a:cubicBezTo>
                    <a:lnTo>
                      <a:pt x="238" y="575"/>
                    </a:lnTo>
                    <a:cubicBezTo>
                      <a:pt x="248" y="577"/>
                      <a:pt x="259" y="577"/>
                      <a:pt x="269" y="582"/>
                    </a:cubicBezTo>
                    <a:cubicBezTo>
                      <a:pt x="555" y="695"/>
                      <a:pt x="849" y="781"/>
                      <a:pt x="1147" y="856"/>
                    </a:cubicBezTo>
                    <a:cubicBezTo>
                      <a:pt x="1588" y="966"/>
                      <a:pt x="2026" y="1082"/>
                      <a:pt x="2465" y="1195"/>
                    </a:cubicBezTo>
                    <a:cubicBezTo>
                      <a:pt x="2479" y="1174"/>
                      <a:pt x="2474" y="1149"/>
                      <a:pt x="2474" y="1126"/>
                    </a:cubicBezTo>
                    <a:cubicBezTo>
                      <a:pt x="2477" y="1012"/>
                      <a:pt x="2474" y="898"/>
                      <a:pt x="2462" y="781"/>
                    </a:cubicBezTo>
                    <a:cubicBezTo>
                      <a:pt x="2438" y="549"/>
                      <a:pt x="2429" y="315"/>
                      <a:pt x="2426" y="81"/>
                    </a:cubicBezTo>
                    <a:cubicBezTo>
                      <a:pt x="2426" y="10"/>
                      <a:pt x="2425" y="10"/>
                      <a:pt x="2353" y="6"/>
                    </a:cubicBezTo>
                    <a:cubicBezTo>
                      <a:pt x="2342" y="2"/>
                      <a:pt x="2331" y="0"/>
                      <a:pt x="2318" y="0"/>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3" name="Google Shape;930;p11">
                <a:extLst>
                  <a:ext uri="{FF2B5EF4-FFF2-40B4-BE49-F238E27FC236}">
                    <a16:creationId xmlns:a16="http://schemas.microsoft.com/office/drawing/2014/main" id="{B584892F-B262-E691-286E-DBF970463A19}"/>
                  </a:ext>
                </a:extLst>
              </p:cNvPr>
              <p:cNvSpPr/>
              <p:nvPr/>
            </p:nvSpPr>
            <p:spPr>
              <a:xfrm>
                <a:off x="5672632" y="3644418"/>
                <a:ext cx="290631" cy="95035"/>
              </a:xfrm>
              <a:custGeom>
                <a:avLst/>
                <a:gdLst/>
                <a:ahLst/>
                <a:cxnLst/>
                <a:rect l="l" t="t" r="r" b="b"/>
                <a:pathLst>
                  <a:path w="2419" h="791" extrusionOk="0">
                    <a:moveTo>
                      <a:pt x="356" y="0"/>
                    </a:moveTo>
                    <a:cubicBezTo>
                      <a:pt x="342" y="6"/>
                      <a:pt x="348" y="23"/>
                      <a:pt x="333" y="33"/>
                    </a:cubicBezTo>
                    <a:lnTo>
                      <a:pt x="332" y="34"/>
                    </a:lnTo>
                    <a:cubicBezTo>
                      <a:pt x="326" y="39"/>
                      <a:pt x="322" y="45"/>
                      <a:pt x="317" y="50"/>
                    </a:cubicBezTo>
                    <a:cubicBezTo>
                      <a:pt x="311" y="55"/>
                      <a:pt x="306" y="61"/>
                      <a:pt x="303" y="67"/>
                    </a:cubicBezTo>
                    <a:lnTo>
                      <a:pt x="303" y="67"/>
                    </a:lnTo>
                    <a:cubicBezTo>
                      <a:pt x="297" y="71"/>
                      <a:pt x="290" y="76"/>
                      <a:pt x="288" y="83"/>
                    </a:cubicBezTo>
                    <a:lnTo>
                      <a:pt x="288" y="83"/>
                    </a:lnTo>
                    <a:cubicBezTo>
                      <a:pt x="277" y="89"/>
                      <a:pt x="281" y="104"/>
                      <a:pt x="270" y="110"/>
                    </a:cubicBezTo>
                    <a:lnTo>
                      <a:pt x="268" y="112"/>
                    </a:lnTo>
                    <a:cubicBezTo>
                      <a:pt x="265" y="117"/>
                      <a:pt x="260" y="122"/>
                      <a:pt x="255" y="128"/>
                    </a:cubicBezTo>
                    <a:cubicBezTo>
                      <a:pt x="250" y="133"/>
                      <a:pt x="244" y="138"/>
                      <a:pt x="240" y="146"/>
                    </a:cubicBezTo>
                    <a:lnTo>
                      <a:pt x="241" y="144"/>
                    </a:lnTo>
                    <a:lnTo>
                      <a:pt x="241" y="144"/>
                    </a:lnTo>
                    <a:cubicBezTo>
                      <a:pt x="229" y="149"/>
                      <a:pt x="235" y="168"/>
                      <a:pt x="223" y="173"/>
                    </a:cubicBezTo>
                    <a:lnTo>
                      <a:pt x="222" y="174"/>
                    </a:lnTo>
                    <a:cubicBezTo>
                      <a:pt x="217" y="181"/>
                      <a:pt x="213" y="186"/>
                      <a:pt x="208" y="191"/>
                    </a:cubicBezTo>
                    <a:cubicBezTo>
                      <a:pt x="202" y="196"/>
                      <a:pt x="196" y="201"/>
                      <a:pt x="192" y="209"/>
                    </a:cubicBezTo>
                    <a:lnTo>
                      <a:pt x="193" y="209"/>
                    </a:lnTo>
                    <a:lnTo>
                      <a:pt x="193" y="209"/>
                    </a:lnTo>
                    <a:cubicBezTo>
                      <a:pt x="182" y="215"/>
                      <a:pt x="184" y="230"/>
                      <a:pt x="176" y="239"/>
                    </a:cubicBezTo>
                    <a:lnTo>
                      <a:pt x="176" y="238"/>
                    </a:lnTo>
                    <a:cubicBezTo>
                      <a:pt x="166" y="245"/>
                      <a:pt x="170" y="260"/>
                      <a:pt x="159" y="268"/>
                    </a:cubicBezTo>
                    <a:cubicBezTo>
                      <a:pt x="154" y="273"/>
                      <a:pt x="147" y="281"/>
                      <a:pt x="146" y="289"/>
                    </a:cubicBezTo>
                    <a:cubicBezTo>
                      <a:pt x="146" y="294"/>
                      <a:pt x="144" y="297"/>
                      <a:pt x="142" y="299"/>
                    </a:cubicBezTo>
                    <a:cubicBezTo>
                      <a:pt x="136" y="305"/>
                      <a:pt x="132" y="310"/>
                      <a:pt x="128" y="316"/>
                    </a:cubicBezTo>
                    <a:lnTo>
                      <a:pt x="130" y="315"/>
                    </a:lnTo>
                    <a:lnTo>
                      <a:pt x="130" y="315"/>
                    </a:lnTo>
                    <a:cubicBezTo>
                      <a:pt x="117" y="324"/>
                      <a:pt x="120" y="338"/>
                      <a:pt x="112" y="348"/>
                    </a:cubicBezTo>
                    <a:lnTo>
                      <a:pt x="112" y="347"/>
                    </a:lnTo>
                    <a:cubicBezTo>
                      <a:pt x="101" y="353"/>
                      <a:pt x="105" y="369"/>
                      <a:pt x="94" y="376"/>
                    </a:cubicBezTo>
                    <a:lnTo>
                      <a:pt x="94" y="378"/>
                    </a:lnTo>
                    <a:cubicBezTo>
                      <a:pt x="90" y="384"/>
                      <a:pt x="85" y="388"/>
                      <a:pt x="82" y="394"/>
                    </a:cubicBezTo>
                    <a:lnTo>
                      <a:pt x="82" y="394"/>
                    </a:lnTo>
                    <a:cubicBezTo>
                      <a:pt x="71" y="401"/>
                      <a:pt x="74" y="417"/>
                      <a:pt x="63" y="423"/>
                    </a:cubicBezTo>
                    <a:lnTo>
                      <a:pt x="63" y="424"/>
                    </a:lnTo>
                    <a:cubicBezTo>
                      <a:pt x="60" y="432"/>
                      <a:pt x="54" y="435"/>
                      <a:pt x="50" y="443"/>
                    </a:cubicBezTo>
                    <a:lnTo>
                      <a:pt x="51" y="440"/>
                    </a:lnTo>
                    <a:lnTo>
                      <a:pt x="51" y="440"/>
                    </a:lnTo>
                    <a:cubicBezTo>
                      <a:pt x="40" y="448"/>
                      <a:pt x="45" y="464"/>
                      <a:pt x="34" y="471"/>
                    </a:cubicBezTo>
                    <a:lnTo>
                      <a:pt x="34" y="472"/>
                    </a:lnTo>
                    <a:cubicBezTo>
                      <a:pt x="30" y="478"/>
                      <a:pt x="24" y="482"/>
                      <a:pt x="20" y="489"/>
                    </a:cubicBezTo>
                    <a:lnTo>
                      <a:pt x="22" y="488"/>
                    </a:lnTo>
                    <a:lnTo>
                      <a:pt x="22" y="488"/>
                    </a:lnTo>
                    <a:cubicBezTo>
                      <a:pt x="11" y="494"/>
                      <a:pt x="15" y="511"/>
                      <a:pt x="4" y="518"/>
                    </a:cubicBezTo>
                    <a:cubicBezTo>
                      <a:pt x="4" y="518"/>
                      <a:pt x="3" y="519"/>
                      <a:pt x="2" y="521"/>
                    </a:cubicBezTo>
                    <a:cubicBezTo>
                      <a:pt x="1" y="525"/>
                      <a:pt x="2" y="529"/>
                      <a:pt x="4" y="531"/>
                    </a:cubicBezTo>
                    <a:cubicBezTo>
                      <a:pt x="15" y="546"/>
                      <a:pt x="29" y="550"/>
                      <a:pt x="44" y="550"/>
                    </a:cubicBezTo>
                    <a:cubicBezTo>
                      <a:pt x="53" y="550"/>
                      <a:pt x="63" y="548"/>
                      <a:pt x="73" y="548"/>
                    </a:cubicBezTo>
                    <a:cubicBezTo>
                      <a:pt x="74" y="548"/>
                      <a:pt x="76" y="548"/>
                      <a:pt x="77" y="548"/>
                    </a:cubicBezTo>
                    <a:cubicBezTo>
                      <a:pt x="116" y="552"/>
                      <a:pt x="154" y="553"/>
                      <a:pt x="192" y="561"/>
                    </a:cubicBezTo>
                    <a:cubicBezTo>
                      <a:pt x="300" y="581"/>
                      <a:pt x="408" y="601"/>
                      <a:pt x="518" y="611"/>
                    </a:cubicBezTo>
                    <a:cubicBezTo>
                      <a:pt x="635" y="622"/>
                      <a:pt x="751" y="642"/>
                      <a:pt x="869" y="649"/>
                    </a:cubicBezTo>
                    <a:cubicBezTo>
                      <a:pt x="985" y="655"/>
                      <a:pt x="1101" y="682"/>
                      <a:pt x="1217" y="691"/>
                    </a:cubicBezTo>
                    <a:cubicBezTo>
                      <a:pt x="1339" y="699"/>
                      <a:pt x="1462" y="713"/>
                      <a:pt x="1583" y="728"/>
                    </a:cubicBezTo>
                    <a:cubicBezTo>
                      <a:pt x="1717" y="745"/>
                      <a:pt x="1852" y="755"/>
                      <a:pt x="1987" y="768"/>
                    </a:cubicBezTo>
                    <a:cubicBezTo>
                      <a:pt x="2100" y="779"/>
                      <a:pt x="2213" y="790"/>
                      <a:pt x="2326" y="790"/>
                    </a:cubicBezTo>
                    <a:cubicBezTo>
                      <a:pt x="2357" y="790"/>
                      <a:pt x="2388" y="790"/>
                      <a:pt x="2418" y="788"/>
                    </a:cubicBezTo>
                    <a:cubicBezTo>
                      <a:pt x="2411" y="782"/>
                      <a:pt x="2402" y="775"/>
                      <a:pt x="2392" y="772"/>
                    </a:cubicBezTo>
                    <a:cubicBezTo>
                      <a:pt x="2212" y="704"/>
                      <a:pt x="2030" y="635"/>
                      <a:pt x="1848" y="568"/>
                    </a:cubicBezTo>
                    <a:cubicBezTo>
                      <a:pt x="1350" y="381"/>
                      <a:pt x="848" y="202"/>
                      <a:pt x="356" y="0"/>
                    </a:cubicBezTo>
                    <a:close/>
                  </a:path>
                </a:pathLst>
              </a:custGeom>
              <a:solidFill>
                <a:srgbClr val="814742"/>
              </a:solidFill>
              <a:ln w="9525" cap="flat" cmpd="sng">
                <a:solidFill>
                  <a:srgbClr val="814742"/>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4" name="Google Shape;931;p11">
                <a:extLst>
                  <a:ext uri="{FF2B5EF4-FFF2-40B4-BE49-F238E27FC236}">
                    <a16:creationId xmlns:a16="http://schemas.microsoft.com/office/drawing/2014/main" id="{8B0D8BAB-09F8-7F0F-E702-D2BB73617FDE}"/>
                  </a:ext>
                </a:extLst>
              </p:cNvPr>
              <p:cNvSpPr/>
              <p:nvPr/>
            </p:nvSpPr>
            <p:spPr>
              <a:xfrm>
                <a:off x="5495538" y="3167442"/>
                <a:ext cx="349141" cy="151383"/>
              </a:xfrm>
              <a:custGeom>
                <a:avLst/>
                <a:gdLst/>
                <a:ahLst/>
                <a:cxnLst/>
                <a:rect l="l" t="t" r="r" b="b"/>
                <a:pathLst>
                  <a:path w="2906" h="1260" extrusionOk="0">
                    <a:moveTo>
                      <a:pt x="628" y="0"/>
                    </a:moveTo>
                    <a:cubicBezTo>
                      <a:pt x="626" y="0"/>
                      <a:pt x="623" y="1"/>
                      <a:pt x="620" y="1"/>
                    </a:cubicBezTo>
                    <a:cubicBezTo>
                      <a:pt x="613" y="4"/>
                      <a:pt x="606" y="8"/>
                      <a:pt x="602" y="15"/>
                    </a:cubicBezTo>
                    <a:lnTo>
                      <a:pt x="602" y="14"/>
                    </a:lnTo>
                    <a:cubicBezTo>
                      <a:pt x="587" y="24"/>
                      <a:pt x="567" y="14"/>
                      <a:pt x="552" y="27"/>
                    </a:cubicBezTo>
                    <a:cubicBezTo>
                      <a:pt x="550" y="30"/>
                      <a:pt x="548" y="31"/>
                      <a:pt x="545" y="31"/>
                    </a:cubicBezTo>
                    <a:cubicBezTo>
                      <a:pt x="544" y="31"/>
                      <a:pt x="543" y="31"/>
                      <a:pt x="542" y="30"/>
                    </a:cubicBezTo>
                    <a:cubicBezTo>
                      <a:pt x="526" y="40"/>
                      <a:pt x="505" y="31"/>
                      <a:pt x="489" y="43"/>
                    </a:cubicBezTo>
                    <a:cubicBezTo>
                      <a:pt x="487" y="46"/>
                      <a:pt x="484" y="47"/>
                      <a:pt x="481" y="47"/>
                    </a:cubicBezTo>
                    <a:cubicBezTo>
                      <a:pt x="479" y="47"/>
                      <a:pt x="478" y="47"/>
                      <a:pt x="477" y="46"/>
                    </a:cubicBezTo>
                    <a:cubicBezTo>
                      <a:pt x="469" y="52"/>
                      <a:pt x="461" y="53"/>
                      <a:pt x="452" y="53"/>
                    </a:cubicBezTo>
                    <a:cubicBezTo>
                      <a:pt x="447" y="53"/>
                      <a:pt x="443" y="52"/>
                      <a:pt x="439" y="52"/>
                    </a:cubicBezTo>
                    <a:cubicBezTo>
                      <a:pt x="429" y="52"/>
                      <a:pt x="419" y="54"/>
                      <a:pt x="410" y="62"/>
                    </a:cubicBezTo>
                    <a:lnTo>
                      <a:pt x="412" y="62"/>
                    </a:lnTo>
                    <a:cubicBezTo>
                      <a:pt x="398" y="75"/>
                      <a:pt x="377" y="63"/>
                      <a:pt x="364" y="77"/>
                    </a:cubicBezTo>
                    <a:cubicBezTo>
                      <a:pt x="362" y="79"/>
                      <a:pt x="360" y="81"/>
                      <a:pt x="358" y="81"/>
                    </a:cubicBezTo>
                    <a:cubicBezTo>
                      <a:pt x="357" y="81"/>
                      <a:pt x="356" y="81"/>
                      <a:pt x="354" y="79"/>
                    </a:cubicBezTo>
                    <a:cubicBezTo>
                      <a:pt x="342" y="85"/>
                      <a:pt x="327" y="85"/>
                      <a:pt x="316" y="94"/>
                    </a:cubicBezTo>
                    <a:cubicBezTo>
                      <a:pt x="314" y="96"/>
                      <a:pt x="313" y="97"/>
                      <a:pt x="310" y="97"/>
                    </a:cubicBezTo>
                    <a:cubicBezTo>
                      <a:pt x="309" y="97"/>
                      <a:pt x="308" y="97"/>
                      <a:pt x="307" y="96"/>
                    </a:cubicBezTo>
                    <a:cubicBezTo>
                      <a:pt x="295" y="101"/>
                      <a:pt x="280" y="100"/>
                      <a:pt x="269" y="110"/>
                    </a:cubicBezTo>
                    <a:cubicBezTo>
                      <a:pt x="267" y="112"/>
                      <a:pt x="266" y="113"/>
                      <a:pt x="263" y="113"/>
                    </a:cubicBezTo>
                    <a:cubicBezTo>
                      <a:pt x="262" y="113"/>
                      <a:pt x="261" y="113"/>
                      <a:pt x="259" y="112"/>
                    </a:cubicBezTo>
                    <a:cubicBezTo>
                      <a:pt x="246" y="116"/>
                      <a:pt x="231" y="117"/>
                      <a:pt x="220" y="126"/>
                    </a:cubicBezTo>
                    <a:cubicBezTo>
                      <a:pt x="219" y="128"/>
                      <a:pt x="217" y="130"/>
                      <a:pt x="215" y="130"/>
                    </a:cubicBezTo>
                    <a:cubicBezTo>
                      <a:pt x="214" y="130"/>
                      <a:pt x="212" y="129"/>
                      <a:pt x="211" y="128"/>
                    </a:cubicBezTo>
                    <a:cubicBezTo>
                      <a:pt x="199" y="132"/>
                      <a:pt x="184" y="132"/>
                      <a:pt x="173" y="140"/>
                    </a:cubicBezTo>
                    <a:cubicBezTo>
                      <a:pt x="171" y="143"/>
                      <a:pt x="168" y="144"/>
                      <a:pt x="165" y="144"/>
                    </a:cubicBezTo>
                    <a:cubicBezTo>
                      <a:pt x="164" y="144"/>
                      <a:pt x="162" y="144"/>
                      <a:pt x="161" y="143"/>
                    </a:cubicBezTo>
                    <a:cubicBezTo>
                      <a:pt x="149" y="149"/>
                      <a:pt x="135" y="147"/>
                      <a:pt x="124" y="155"/>
                    </a:cubicBezTo>
                    <a:cubicBezTo>
                      <a:pt x="123" y="158"/>
                      <a:pt x="121" y="159"/>
                      <a:pt x="118" y="159"/>
                    </a:cubicBezTo>
                    <a:cubicBezTo>
                      <a:pt x="116" y="159"/>
                      <a:pt x="115" y="159"/>
                      <a:pt x="114" y="158"/>
                    </a:cubicBezTo>
                    <a:cubicBezTo>
                      <a:pt x="102" y="164"/>
                      <a:pt x="87" y="161"/>
                      <a:pt x="78" y="172"/>
                    </a:cubicBezTo>
                    <a:lnTo>
                      <a:pt x="79" y="172"/>
                    </a:lnTo>
                    <a:cubicBezTo>
                      <a:pt x="70" y="181"/>
                      <a:pt x="54" y="177"/>
                      <a:pt x="48" y="191"/>
                    </a:cubicBezTo>
                    <a:lnTo>
                      <a:pt x="48" y="191"/>
                    </a:lnTo>
                    <a:cubicBezTo>
                      <a:pt x="41" y="192"/>
                      <a:pt x="34" y="197"/>
                      <a:pt x="32" y="205"/>
                    </a:cubicBezTo>
                    <a:lnTo>
                      <a:pt x="32" y="205"/>
                    </a:lnTo>
                    <a:cubicBezTo>
                      <a:pt x="19" y="210"/>
                      <a:pt x="22" y="226"/>
                      <a:pt x="15" y="237"/>
                    </a:cubicBezTo>
                    <a:lnTo>
                      <a:pt x="15" y="237"/>
                    </a:lnTo>
                    <a:cubicBezTo>
                      <a:pt x="0" y="252"/>
                      <a:pt x="4" y="266"/>
                      <a:pt x="15" y="282"/>
                    </a:cubicBezTo>
                    <a:lnTo>
                      <a:pt x="15" y="280"/>
                    </a:lnTo>
                    <a:cubicBezTo>
                      <a:pt x="24" y="290"/>
                      <a:pt x="21" y="304"/>
                      <a:pt x="31" y="312"/>
                    </a:cubicBezTo>
                    <a:lnTo>
                      <a:pt x="31" y="312"/>
                    </a:lnTo>
                    <a:cubicBezTo>
                      <a:pt x="34" y="318"/>
                      <a:pt x="39" y="323"/>
                      <a:pt x="47" y="328"/>
                    </a:cubicBezTo>
                    <a:cubicBezTo>
                      <a:pt x="51" y="333"/>
                      <a:pt x="56" y="339"/>
                      <a:pt x="64" y="341"/>
                    </a:cubicBezTo>
                    <a:lnTo>
                      <a:pt x="64" y="341"/>
                    </a:lnTo>
                    <a:cubicBezTo>
                      <a:pt x="74" y="360"/>
                      <a:pt x="97" y="347"/>
                      <a:pt x="110" y="359"/>
                    </a:cubicBezTo>
                    <a:lnTo>
                      <a:pt x="108" y="358"/>
                    </a:lnTo>
                    <a:lnTo>
                      <a:pt x="108" y="358"/>
                    </a:lnTo>
                    <a:cubicBezTo>
                      <a:pt x="116" y="366"/>
                      <a:pt x="126" y="367"/>
                      <a:pt x="136" y="367"/>
                    </a:cubicBezTo>
                    <a:cubicBezTo>
                      <a:pt x="140" y="367"/>
                      <a:pt x="145" y="367"/>
                      <a:pt x="149" y="367"/>
                    </a:cubicBezTo>
                    <a:cubicBezTo>
                      <a:pt x="158" y="367"/>
                      <a:pt x="166" y="368"/>
                      <a:pt x="173" y="374"/>
                    </a:cubicBezTo>
                    <a:lnTo>
                      <a:pt x="172" y="372"/>
                    </a:lnTo>
                    <a:lnTo>
                      <a:pt x="172" y="372"/>
                    </a:lnTo>
                    <a:cubicBezTo>
                      <a:pt x="177" y="378"/>
                      <a:pt x="182" y="380"/>
                      <a:pt x="188" y="380"/>
                    </a:cubicBezTo>
                    <a:cubicBezTo>
                      <a:pt x="193" y="380"/>
                      <a:pt x="197" y="379"/>
                      <a:pt x="202" y="376"/>
                    </a:cubicBezTo>
                    <a:cubicBezTo>
                      <a:pt x="332" y="403"/>
                      <a:pt x="464" y="425"/>
                      <a:pt x="591" y="471"/>
                    </a:cubicBezTo>
                    <a:cubicBezTo>
                      <a:pt x="955" y="600"/>
                      <a:pt x="1318" y="731"/>
                      <a:pt x="1681" y="861"/>
                    </a:cubicBezTo>
                    <a:cubicBezTo>
                      <a:pt x="2078" y="1005"/>
                      <a:pt x="2480" y="1132"/>
                      <a:pt x="2883" y="1258"/>
                    </a:cubicBezTo>
                    <a:cubicBezTo>
                      <a:pt x="2886" y="1259"/>
                      <a:pt x="2889" y="1260"/>
                      <a:pt x="2892" y="1260"/>
                    </a:cubicBezTo>
                    <a:cubicBezTo>
                      <a:pt x="2901" y="1260"/>
                      <a:pt x="2904" y="1252"/>
                      <a:pt x="2906" y="1243"/>
                    </a:cubicBezTo>
                    <a:cubicBezTo>
                      <a:pt x="2882" y="1212"/>
                      <a:pt x="2845" y="1201"/>
                      <a:pt x="2813" y="1185"/>
                    </a:cubicBezTo>
                    <a:cubicBezTo>
                      <a:pt x="2501" y="1025"/>
                      <a:pt x="2184" y="881"/>
                      <a:pt x="1879" y="711"/>
                    </a:cubicBezTo>
                    <a:cubicBezTo>
                      <a:pt x="1486" y="495"/>
                      <a:pt x="1100" y="266"/>
                      <a:pt x="715" y="35"/>
                    </a:cubicBezTo>
                    <a:cubicBezTo>
                      <a:pt x="689" y="19"/>
                      <a:pt x="661" y="0"/>
                      <a:pt x="628" y="0"/>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5" name="Google Shape;932;p11">
                <a:extLst>
                  <a:ext uri="{FF2B5EF4-FFF2-40B4-BE49-F238E27FC236}">
                    <a16:creationId xmlns:a16="http://schemas.microsoft.com/office/drawing/2014/main" id="{8B571DFA-839A-559E-90E8-46A059398698}"/>
                  </a:ext>
                </a:extLst>
              </p:cNvPr>
              <p:cNvSpPr/>
              <p:nvPr/>
            </p:nvSpPr>
            <p:spPr>
              <a:xfrm>
                <a:off x="6978848" y="3631562"/>
                <a:ext cx="437568" cy="69684"/>
              </a:xfrm>
              <a:custGeom>
                <a:avLst/>
                <a:gdLst/>
                <a:ahLst/>
                <a:cxnLst/>
                <a:rect l="l" t="t" r="r" b="b"/>
                <a:pathLst>
                  <a:path w="3642" h="580" extrusionOk="0">
                    <a:moveTo>
                      <a:pt x="3317" y="1"/>
                    </a:moveTo>
                    <a:lnTo>
                      <a:pt x="2901" y="73"/>
                    </a:lnTo>
                    <a:cubicBezTo>
                      <a:pt x="2641" y="118"/>
                      <a:pt x="2380" y="161"/>
                      <a:pt x="2120" y="207"/>
                    </a:cubicBezTo>
                    <a:cubicBezTo>
                      <a:pt x="1897" y="245"/>
                      <a:pt x="1673" y="286"/>
                      <a:pt x="1449" y="325"/>
                    </a:cubicBezTo>
                    <a:cubicBezTo>
                      <a:pt x="1219" y="366"/>
                      <a:pt x="987" y="406"/>
                      <a:pt x="755" y="445"/>
                    </a:cubicBezTo>
                    <a:cubicBezTo>
                      <a:pt x="579" y="475"/>
                      <a:pt x="404" y="501"/>
                      <a:pt x="229" y="533"/>
                    </a:cubicBezTo>
                    <a:cubicBezTo>
                      <a:pt x="152" y="547"/>
                      <a:pt x="75" y="550"/>
                      <a:pt x="0" y="578"/>
                    </a:cubicBezTo>
                    <a:cubicBezTo>
                      <a:pt x="24" y="578"/>
                      <a:pt x="48" y="580"/>
                      <a:pt x="72" y="580"/>
                    </a:cubicBezTo>
                    <a:cubicBezTo>
                      <a:pt x="90" y="580"/>
                      <a:pt x="108" y="579"/>
                      <a:pt x="124" y="574"/>
                    </a:cubicBezTo>
                    <a:cubicBezTo>
                      <a:pt x="219" y="553"/>
                      <a:pt x="316" y="561"/>
                      <a:pt x="412" y="551"/>
                    </a:cubicBezTo>
                    <a:cubicBezTo>
                      <a:pt x="499" y="541"/>
                      <a:pt x="590" y="537"/>
                      <a:pt x="677" y="527"/>
                    </a:cubicBezTo>
                    <a:cubicBezTo>
                      <a:pt x="823" y="511"/>
                      <a:pt x="969" y="503"/>
                      <a:pt x="1114" y="487"/>
                    </a:cubicBezTo>
                    <a:cubicBezTo>
                      <a:pt x="1244" y="472"/>
                      <a:pt x="1375" y="460"/>
                      <a:pt x="1504" y="455"/>
                    </a:cubicBezTo>
                    <a:cubicBezTo>
                      <a:pt x="1679" y="446"/>
                      <a:pt x="1855" y="419"/>
                      <a:pt x="2032" y="419"/>
                    </a:cubicBezTo>
                    <a:cubicBezTo>
                      <a:pt x="2038" y="419"/>
                      <a:pt x="2045" y="419"/>
                      <a:pt x="2051" y="419"/>
                    </a:cubicBezTo>
                    <a:cubicBezTo>
                      <a:pt x="2059" y="419"/>
                      <a:pt x="2067" y="420"/>
                      <a:pt x="2074" y="420"/>
                    </a:cubicBezTo>
                    <a:cubicBezTo>
                      <a:pt x="2080" y="420"/>
                      <a:pt x="2085" y="419"/>
                      <a:pt x="2090" y="418"/>
                    </a:cubicBezTo>
                    <a:cubicBezTo>
                      <a:pt x="2217" y="390"/>
                      <a:pt x="2347" y="401"/>
                      <a:pt x="2473" y="392"/>
                    </a:cubicBezTo>
                    <a:cubicBezTo>
                      <a:pt x="2565" y="387"/>
                      <a:pt x="2658" y="385"/>
                      <a:pt x="2750" y="385"/>
                    </a:cubicBezTo>
                    <a:cubicBezTo>
                      <a:pt x="2889" y="385"/>
                      <a:pt x="3028" y="389"/>
                      <a:pt x="3166" y="389"/>
                    </a:cubicBezTo>
                    <a:cubicBezTo>
                      <a:pt x="3244" y="389"/>
                      <a:pt x="3322" y="407"/>
                      <a:pt x="3399" y="414"/>
                    </a:cubicBezTo>
                    <a:cubicBezTo>
                      <a:pt x="3481" y="422"/>
                      <a:pt x="3555" y="460"/>
                      <a:pt x="3631" y="483"/>
                    </a:cubicBezTo>
                    <a:cubicBezTo>
                      <a:pt x="3636" y="467"/>
                      <a:pt x="3642" y="451"/>
                      <a:pt x="3627" y="438"/>
                    </a:cubicBezTo>
                    <a:lnTo>
                      <a:pt x="3627" y="438"/>
                    </a:lnTo>
                    <a:cubicBezTo>
                      <a:pt x="3620" y="427"/>
                      <a:pt x="3621" y="413"/>
                      <a:pt x="3611" y="405"/>
                    </a:cubicBezTo>
                    <a:lnTo>
                      <a:pt x="3611" y="405"/>
                    </a:lnTo>
                    <a:lnTo>
                      <a:pt x="3613" y="406"/>
                    </a:lnTo>
                    <a:cubicBezTo>
                      <a:pt x="3604" y="396"/>
                      <a:pt x="3607" y="381"/>
                      <a:pt x="3597" y="374"/>
                    </a:cubicBezTo>
                    <a:lnTo>
                      <a:pt x="3597" y="375"/>
                    </a:lnTo>
                    <a:cubicBezTo>
                      <a:pt x="3589" y="365"/>
                      <a:pt x="3592" y="351"/>
                      <a:pt x="3581" y="343"/>
                    </a:cubicBezTo>
                    <a:lnTo>
                      <a:pt x="3581" y="343"/>
                    </a:lnTo>
                    <a:cubicBezTo>
                      <a:pt x="3573" y="334"/>
                      <a:pt x="3577" y="319"/>
                      <a:pt x="3565" y="311"/>
                    </a:cubicBezTo>
                    <a:lnTo>
                      <a:pt x="3565" y="311"/>
                    </a:lnTo>
                    <a:cubicBezTo>
                      <a:pt x="3561" y="304"/>
                      <a:pt x="3555" y="299"/>
                      <a:pt x="3550" y="294"/>
                    </a:cubicBezTo>
                    <a:cubicBezTo>
                      <a:pt x="3541" y="286"/>
                      <a:pt x="3545" y="270"/>
                      <a:pt x="3533" y="263"/>
                    </a:cubicBezTo>
                    <a:lnTo>
                      <a:pt x="3533" y="263"/>
                    </a:lnTo>
                    <a:lnTo>
                      <a:pt x="3534" y="265"/>
                    </a:lnTo>
                    <a:cubicBezTo>
                      <a:pt x="3530" y="258"/>
                      <a:pt x="3523" y="254"/>
                      <a:pt x="3519" y="248"/>
                    </a:cubicBezTo>
                    <a:cubicBezTo>
                      <a:pt x="3508" y="240"/>
                      <a:pt x="3512" y="225"/>
                      <a:pt x="3502" y="218"/>
                    </a:cubicBezTo>
                    <a:lnTo>
                      <a:pt x="3502" y="218"/>
                    </a:lnTo>
                    <a:cubicBezTo>
                      <a:pt x="3499" y="212"/>
                      <a:pt x="3494" y="206"/>
                      <a:pt x="3487" y="201"/>
                    </a:cubicBezTo>
                    <a:cubicBezTo>
                      <a:pt x="3483" y="196"/>
                      <a:pt x="3478" y="189"/>
                      <a:pt x="3474" y="184"/>
                    </a:cubicBezTo>
                    <a:lnTo>
                      <a:pt x="3473" y="183"/>
                    </a:lnTo>
                    <a:cubicBezTo>
                      <a:pt x="3462" y="178"/>
                      <a:pt x="3465" y="160"/>
                      <a:pt x="3454" y="154"/>
                    </a:cubicBezTo>
                    <a:lnTo>
                      <a:pt x="3454" y="154"/>
                    </a:lnTo>
                    <a:cubicBezTo>
                      <a:pt x="3451" y="147"/>
                      <a:pt x="3446" y="142"/>
                      <a:pt x="3439" y="138"/>
                    </a:cubicBezTo>
                    <a:lnTo>
                      <a:pt x="3439" y="138"/>
                    </a:lnTo>
                    <a:cubicBezTo>
                      <a:pt x="3435" y="132"/>
                      <a:pt x="3429" y="127"/>
                      <a:pt x="3424" y="121"/>
                    </a:cubicBezTo>
                    <a:cubicBezTo>
                      <a:pt x="3419" y="116"/>
                      <a:pt x="3413" y="111"/>
                      <a:pt x="3409" y="105"/>
                    </a:cubicBezTo>
                    <a:lnTo>
                      <a:pt x="3408" y="104"/>
                    </a:lnTo>
                    <a:cubicBezTo>
                      <a:pt x="3403" y="102"/>
                      <a:pt x="3398" y="97"/>
                      <a:pt x="3395" y="91"/>
                    </a:cubicBezTo>
                    <a:cubicBezTo>
                      <a:pt x="3392" y="89"/>
                      <a:pt x="3390" y="86"/>
                      <a:pt x="3390" y="82"/>
                    </a:cubicBezTo>
                    <a:cubicBezTo>
                      <a:pt x="3389" y="73"/>
                      <a:pt x="3384" y="65"/>
                      <a:pt x="3376" y="61"/>
                    </a:cubicBezTo>
                    <a:lnTo>
                      <a:pt x="3376" y="61"/>
                    </a:lnTo>
                    <a:cubicBezTo>
                      <a:pt x="3372" y="54"/>
                      <a:pt x="3366" y="48"/>
                      <a:pt x="3360" y="44"/>
                    </a:cubicBezTo>
                    <a:lnTo>
                      <a:pt x="3360" y="44"/>
                    </a:lnTo>
                    <a:cubicBezTo>
                      <a:pt x="3356" y="38"/>
                      <a:pt x="3351" y="32"/>
                      <a:pt x="3344" y="28"/>
                    </a:cubicBezTo>
                    <a:cubicBezTo>
                      <a:pt x="3339" y="16"/>
                      <a:pt x="3330" y="5"/>
                      <a:pt x="3317" y="1"/>
                    </a:cubicBezTo>
                    <a:close/>
                  </a:path>
                </a:pathLst>
              </a:custGeom>
              <a:solidFill>
                <a:srgbClr val="814742"/>
              </a:solidFill>
              <a:ln w="9525" cap="flat" cmpd="sng">
                <a:solidFill>
                  <a:srgbClr val="814742"/>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6" name="Google Shape;933;p11">
                <a:extLst>
                  <a:ext uri="{FF2B5EF4-FFF2-40B4-BE49-F238E27FC236}">
                    <a16:creationId xmlns:a16="http://schemas.microsoft.com/office/drawing/2014/main" id="{C21A7515-F6FF-72A7-7E71-BAA6D711C939}"/>
                  </a:ext>
                </a:extLst>
              </p:cNvPr>
              <p:cNvSpPr/>
              <p:nvPr/>
            </p:nvSpPr>
            <p:spPr>
              <a:xfrm>
                <a:off x="5495898" y="3109772"/>
                <a:ext cx="433483" cy="243894"/>
              </a:xfrm>
              <a:custGeom>
                <a:avLst/>
                <a:gdLst/>
                <a:ahLst/>
                <a:cxnLst/>
                <a:rect l="l" t="t" r="r" b="b"/>
                <a:pathLst>
                  <a:path w="3608" h="2030" extrusionOk="0">
                    <a:moveTo>
                      <a:pt x="433" y="0"/>
                    </a:moveTo>
                    <a:cubicBezTo>
                      <a:pt x="427" y="0"/>
                      <a:pt x="422" y="3"/>
                      <a:pt x="417" y="7"/>
                    </a:cubicBezTo>
                    <a:cubicBezTo>
                      <a:pt x="408" y="7"/>
                      <a:pt x="400" y="8"/>
                      <a:pt x="390" y="8"/>
                    </a:cubicBezTo>
                    <a:cubicBezTo>
                      <a:pt x="375" y="14"/>
                      <a:pt x="359" y="15"/>
                      <a:pt x="344" y="15"/>
                    </a:cubicBezTo>
                    <a:cubicBezTo>
                      <a:pt x="327" y="15"/>
                      <a:pt x="310" y="14"/>
                      <a:pt x="293" y="14"/>
                    </a:cubicBezTo>
                    <a:cubicBezTo>
                      <a:pt x="276" y="14"/>
                      <a:pt x="260" y="15"/>
                      <a:pt x="244" y="21"/>
                    </a:cubicBezTo>
                    <a:cubicBezTo>
                      <a:pt x="235" y="21"/>
                      <a:pt x="225" y="24"/>
                      <a:pt x="216" y="24"/>
                    </a:cubicBezTo>
                    <a:cubicBezTo>
                      <a:pt x="203" y="29"/>
                      <a:pt x="189" y="30"/>
                      <a:pt x="175" y="30"/>
                    </a:cubicBezTo>
                    <a:cubicBezTo>
                      <a:pt x="160" y="30"/>
                      <a:pt x="144" y="29"/>
                      <a:pt x="129" y="29"/>
                    </a:cubicBezTo>
                    <a:cubicBezTo>
                      <a:pt x="115" y="29"/>
                      <a:pt x="101" y="30"/>
                      <a:pt x="87" y="36"/>
                    </a:cubicBezTo>
                    <a:cubicBezTo>
                      <a:pt x="84" y="38"/>
                      <a:pt x="82" y="39"/>
                      <a:pt x="79" y="39"/>
                    </a:cubicBezTo>
                    <a:cubicBezTo>
                      <a:pt x="77" y="39"/>
                      <a:pt x="75" y="39"/>
                      <a:pt x="73" y="38"/>
                    </a:cubicBezTo>
                    <a:cubicBezTo>
                      <a:pt x="60" y="52"/>
                      <a:pt x="35" y="36"/>
                      <a:pt x="24" y="56"/>
                    </a:cubicBezTo>
                    <a:lnTo>
                      <a:pt x="28" y="54"/>
                    </a:lnTo>
                    <a:lnTo>
                      <a:pt x="28" y="54"/>
                    </a:lnTo>
                    <a:cubicBezTo>
                      <a:pt x="14" y="67"/>
                      <a:pt x="1" y="77"/>
                      <a:pt x="9" y="99"/>
                    </a:cubicBezTo>
                    <a:lnTo>
                      <a:pt x="9" y="97"/>
                    </a:lnTo>
                    <a:cubicBezTo>
                      <a:pt x="18" y="107"/>
                      <a:pt x="15" y="121"/>
                      <a:pt x="24" y="129"/>
                    </a:cubicBezTo>
                    <a:cubicBezTo>
                      <a:pt x="29" y="135"/>
                      <a:pt x="34" y="140"/>
                      <a:pt x="39" y="145"/>
                    </a:cubicBezTo>
                    <a:cubicBezTo>
                      <a:pt x="45" y="151"/>
                      <a:pt x="50" y="156"/>
                      <a:pt x="57" y="160"/>
                    </a:cubicBezTo>
                    <a:cubicBezTo>
                      <a:pt x="62" y="166"/>
                      <a:pt x="67" y="171"/>
                      <a:pt x="74" y="175"/>
                    </a:cubicBezTo>
                    <a:lnTo>
                      <a:pt x="74" y="175"/>
                    </a:lnTo>
                    <a:cubicBezTo>
                      <a:pt x="80" y="187"/>
                      <a:pt x="96" y="183"/>
                      <a:pt x="104" y="193"/>
                    </a:cubicBezTo>
                    <a:cubicBezTo>
                      <a:pt x="108" y="198"/>
                      <a:pt x="114" y="205"/>
                      <a:pt x="121" y="207"/>
                    </a:cubicBezTo>
                    <a:lnTo>
                      <a:pt x="120" y="205"/>
                    </a:lnTo>
                    <a:lnTo>
                      <a:pt x="120" y="205"/>
                    </a:lnTo>
                    <a:cubicBezTo>
                      <a:pt x="127" y="218"/>
                      <a:pt x="142" y="214"/>
                      <a:pt x="152" y="223"/>
                    </a:cubicBezTo>
                    <a:cubicBezTo>
                      <a:pt x="159" y="232"/>
                      <a:pt x="174" y="229"/>
                      <a:pt x="182" y="239"/>
                    </a:cubicBezTo>
                    <a:lnTo>
                      <a:pt x="184" y="239"/>
                    </a:lnTo>
                    <a:cubicBezTo>
                      <a:pt x="200" y="250"/>
                      <a:pt x="214" y="261"/>
                      <a:pt x="233" y="267"/>
                    </a:cubicBezTo>
                    <a:lnTo>
                      <a:pt x="233" y="267"/>
                    </a:lnTo>
                    <a:cubicBezTo>
                      <a:pt x="239" y="279"/>
                      <a:pt x="254" y="275"/>
                      <a:pt x="263" y="283"/>
                    </a:cubicBezTo>
                    <a:cubicBezTo>
                      <a:pt x="270" y="295"/>
                      <a:pt x="286" y="291"/>
                      <a:pt x="294" y="301"/>
                    </a:cubicBezTo>
                    <a:cubicBezTo>
                      <a:pt x="309" y="311"/>
                      <a:pt x="325" y="322"/>
                      <a:pt x="342" y="331"/>
                    </a:cubicBezTo>
                    <a:lnTo>
                      <a:pt x="341" y="331"/>
                    </a:lnTo>
                    <a:cubicBezTo>
                      <a:pt x="348" y="343"/>
                      <a:pt x="363" y="339"/>
                      <a:pt x="373" y="348"/>
                    </a:cubicBezTo>
                    <a:cubicBezTo>
                      <a:pt x="380" y="359"/>
                      <a:pt x="395" y="355"/>
                      <a:pt x="403" y="364"/>
                    </a:cubicBezTo>
                    <a:cubicBezTo>
                      <a:pt x="418" y="375"/>
                      <a:pt x="434" y="386"/>
                      <a:pt x="451" y="393"/>
                    </a:cubicBezTo>
                    <a:lnTo>
                      <a:pt x="450" y="393"/>
                    </a:lnTo>
                    <a:cubicBezTo>
                      <a:pt x="457" y="406"/>
                      <a:pt x="472" y="403"/>
                      <a:pt x="482" y="412"/>
                    </a:cubicBezTo>
                    <a:cubicBezTo>
                      <a:pt x="496" y="423"/>
                      <a:pt x="512" y="434"/>
                      <a:pt x="529" y="441"/>
                    </a:cubicBezTo>
                    <a:lnTo>
                      <a:pt x="529" y="441"/>
                    </a:lnTo>
                    <a:cubicBezTo>
                      <a:pt x="536" y="453"/>
                      <a:pt x="551" y="450"/>
                      <a:pt x="559" y="457"/>
                    </a:cubicBezTo>
                    <a:cubicBezTo>
                      <a:pt x="568" y="468"/>
                      <a:pt x="583" y="465"/>
                      <a:pt x="590" y="474"/>
                    </a:cubicBezTo>
                    <a:lnTo>
                      <a:pt x="592" y="474"/>
                    </a:lnTo>
                    <a:cubicBezTo>
                      <a:pt x="599" y="484"/>
                      <a:pt x="607" y="488"/>
                      <a:pt x="616" y="490"/>
                    </a:cubicBezTo>
                    <a:cubicBezTo>
                      <a:pt x="643" y="496"/>
                      <a:pt x="665" y="511"/>
                      <a:pt x="688" y="525"/>
                    </a:cubicBezTo>
                    <a:cubicBezTo>
                      <a:pt x="911" y="654"/>
                      <a:pt x="1134" y="781"/>
                      <a:pt x="1354" y="915"/>
                    </a:cubicBezTo>
                    <a:cubicBezTo>
                      <a:pt x="1850" y="1218"/>
                      <a:pt x="2373" y="1470"/>
                      <a:pt x="2895" y="1724"/>
                    </a:cubicBezTo>
                    <a:cubicBezTo>
                      <a:pt x="2917" y="1750"/>
                      <a:pt x="2950" y="1752"/>
                      <a:pt x="2974" y="1774"/>
                    </a:cubicBezTo>
                    <a:lnTo>
                      <a:pt x="2973" y="1774"/>
                    </a:lnTo>
                    <a:cubicBezTo>
                      <a:pt x="2986" y="1788"/>
                      <a:pt x="3010" y="1774"/>
                      <a:pt x="3021" y="1793"/>
                    </a:cubicBezTo>
                    <a:cubicBezTo>
                      <a:pt x="3183" y="1848"/>
                      <a:pt x="3338" y="1922"/>
                      <a:pt x="3490" y="1998"/>
                    </a:cubicBezTo>
                    <a:cubicBezTo>
                      <a:pt x="3516" y="2011"/>
                      <a:pt x="3543" y="2019"/>
                      <a:pt x="3570" y="2029"/>
                    </a:cubicBezTo>
                    <a:cubicBezTo>
                      <a:pt x="3608" y="2010"/>
                      <a:pt x="3608" y="1988"/>
                      <a:pt x="3573" y="1966"/>
                    </a:cubicBezTo>
                    <a:cubicBezTo>
                      <a:pt x="3437" y="1911"/>
                      <a:pt x="3303" y="1854"/>
                      <a:pt x="3173" y="1782"/>
                    </a:cubicBezTo>
                    <a:cubicBezTo>
                      <a:pt x="2877" y="1617"/>
                      <a:pt x="2579" y="1458"/>
                      <a:pt x="2277" y="1304"/>
                    </a:cubicBezTo>
                    <a:cubicBezTo>
                      <a:pt x="2125" y="1226"/>
                      <a:pt x="1974" y="1146"/>
                      <a:pt x="1826" y="1060"/>
                    </a:cubicBezTo>
                    <a:cubicBezTo>
                      <a:pt x="1497" y="868"/>
                      <a:pt x="1179" y="660"/>
                      <a:pt x="858" y="456"/>
                    </a:cubicBezTo>
                    <a:cubicBezTo>
                      <a:pt x="768" y="401"/>
                      <a:pt x="680" y="344"/>
                      <a:pt x="595" y="282"/>
                    </a:cubicBezTo>
                    <a:cubicBezTo>
                      <a:pt x="503" y="215"/>
                      <a:pt x="441" y="131"/>
                      <a:pt x="448" y="11"/>
                    </a:cubicBezTo>
                    <a:cubicBezTo>
                      <a:pt x="443" y="3"/>
                      <a:pt x="438" y="0"/>
                      <a:pt x="433" y="0"/>
                    </a:cubicBezTo>
                    <a:close/>
                  </a:path>
                </a:pathLst>
              </a:custGeom>
              <a:solidFill>
                <a:srgbClr val="5C6DB0"/>
              </a:solidFill>
              <a:ln w="9525" cap="flat" cmpd="sng">
                <a:solidFill>
                  <a:srgbClr val="5C6DB0"/>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7" name="Google Shape;934;p11">
                <a:extLst>
                  <a:ext uri="{FF2B5EF4-FFF2-40B4-BE49-F238E27FC236}">
                    <a16:creationId xmlns:a16="http://schemas.microsoft.com/office/drawing/2014/main" id="{538059BC-12E6-2766-6185-321A4DFCCD45}"/>
                  </a:ext>
                </a:extLst>
              </p:cNvPr>
              <p:cNvSpPr/>
              <p:nvPr/>
            </p:nvSpPr>
            <p:spPr>
              <a:xfrm>
                <a:off x="5669628" y="3954993"/>
                <a:ext cx="4085" cy="56468"/>
              </a:xfrm>
              <a:custGeom>
                <a:avLst/>
                <a:gdLst/>
                <a:ahLst/>
                <a:cxnLst/>
                <a:rect l="l" t="t" r="r" b="b"/>
                <a:pathLst>
                  <a:path w="34" h="470" extrusionOk="0">
                    <a:moveTo>
                      <a:pt x="17" y="0"/>
                    </a:moveTo>
                    <a:cubicBezTo>
                      <a:pt x="1" y="90"/>
                      <a:pt x="5" y="179"/>
                      <a:pt x="16" y="268"/>
                    </a:cubicBezTo>
                    <a:cubicBezTo>
                      <a:pt x="16" y="335"/>
                      <a:pt x="17" y="403"/>
                      <a:pt x="18" y="470"/>
                    </a:cubicBezTo>
                    <a:cubicBezTo>
                      <a:pt x="33" y="460"/>
                      <a:pt x="32" y="444"/>
                      <a:pt x="32" y="427"/>
                    </a:cubicBezTo>
                    <a:cubicBezTo>
                      <a:pt x="32" y="300"/>
                      <a:pt x="31" y="172"/>
                      <a:pt x="31" y="44"/>
                    </a:cubicBezTo>
                    <a:cubicBezTo>
                      <a:pt x="31" y="27"/>
                      <a:pt x="29" y="12"/>
                      <a:pt x="17" y="0"/>
                    </a:cubicBezTo>
                    <a:close/>
                  </a:path>
                </a:pathLst>
              </a:custGeom>
              <a:solidFill>
                <a:srgbClr val="814742"/>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8" name="Google Shape;935;p11">
                <a:extLst>
                  <a:ext uri="{FF2B5EF4-FFF2-40B4-BE49-F238E27FC236}">
                    <a16:creationId xmlns:a16="http://schemas.microsoft.com/office/drawing/2014/main" id="{9104B426-C6FC-D9D4-797A-093154EFBB46}"/>
                  </a:ext>
                </a:extLst>
              </p:cNvPr>
              <p:cNvSpPr/>
              <p:nvPr/>
            </p:nvSpPr>
            <p:spPr>
              <a:xfrm>
                <a:off x="5805031" y="3810819"/>
                <a:ext cx="713181" cy="178656"/>
              </a:xfrm>
              <a:custGeom>
                <a:avLst/>
                <a:gdLst/>
                <a:ahLst/>
                <a:cxnLst/>
                <a:rect l="l" t="t" r="r" b="b"/>
                <a:pathLst>
                  <a:path w="5936" h="1487" extrusionOk="0">
                    <a:moveTo>
                      <a:pt x="468" y="0"/>
                    </a:moveTo>
                    <a:cubicBezTo>
                      <a:pt x="401" y="0"/>
                      <a:pt x="334" y="5"/>
                      <a:pt x="266" y="15"/>
                    </a:cubicBezTo>
                    <a:cubicBezTo>
                      <a:pt x="124" y="38"/>
                      <a:pt x="60" y="97"/>
                      <a:pt x="23" y="234"/>
                    </a:cubicBezTo>
                    <a:cubicBezTo>
                      <a:pt x="1" y="323"/>
                      <a:pt x="13" y="412"/>
                      <a:pt x="9" y="479"/>
                    </a:cubicBezTo>
                    <a:cubicBezTo>
                      <a:pt x="5" y="655"/>
                      <a:pt x="21" y="808"/>
                      <a:pt x="37" y="962"/>
                    </a:cubicBezTo>
                    <a:cubicBezTo>
                      <a:pt x="45" y="1052"/>
                      <a:pt x="59" y="1140"/>
                      <a:pt x="87" y="1223"/>
                    </a:cubicBezTo>
                    <a:cubicBezTo>
                      <a:pt x="128" y="1343"/>
                      <a:pt x="198" y="1438"/>
                      <a:pt x="324" y="1478"/>
                    </a:cubicBezTo>
                    <a:cubicBezTo>
                      <a:pt x="345" y="1484"/>
                      <a:pt x="366" y="1486"/>
                      <a:pt x="388" y="1486"/>
                    </a:cubicBezTo>
                    <a:cubicBezTo>
                      <a:pt x="401" y="1486"/>
                      <a:pt x="415" y="1485"/>
                      <a:pt x="429" y="1485"/>
                    </a:cubicBezTo>
                    <a:cubicBezTo>
                      <a:pt x="439" y="1485"/>
                      <a:pt x="448" y="1485"/>
                      <a:pt x="458" y="1486"/>
                    </a:cubicBezTo>
                    <a:cubicBezTo>
                      <a:pt x="466" y="1487"/>
                      <a:pt x="474" y="1487"/>
                      <a:pt x="481" y="1487"/>
                    </a:cubicBezTo>
                    <a:cubicBezTo>
                      <a:pt x="578" y="1487"/>
                      <a:pt x="656" y="1443"/>
                      <a:pt x="726" y="1377"/>
                    </a:cubicBezTo>
                    <a:cubicBezTo>
                      <a:pt x="857" y="1253"/>
                      <a:pt x="950" y="1099"/>
                      <a:pt x="1066" y="964"/>
                    </a:cubicBezTo>
                    <a:cubicBezTo>
                      <a:pt x="1111" y="910"/>
                      <a:pt x="1159" y="860"/>
                      <a:pt x="1217" y="816"/>
                    </a:cubicBezTo>
                    <a:cubicBezTo>
                      <a:pt x="1251" y="790"/>
                      <a:pt x="1284" y="778"/>
                      <a:pt x="1318" y="778"/>
                    </a:cubicBezTo>
                    <a:cubicBezTo>
                      <a:pt x="1350" y="778"/>
                      <a:pt x="1382" y="789"/>
                      <a:pt x="1413" y="808"/>
                    </a:cubicBezTo>
                    <a:cubicBezTo>
                      <a:pt x="1468" y="841"/>
                      <a:pt x="1522" y="878"/>
                      <a:pt x="1571" y="924"/>
                    </a:cubicBezTo>
                    <a:cubicBezTo>
                      <a:pt x="1650" y="998"/>
                      <a:pt x="1727" y="1073"/>
                      <a:pt x="1816" y="1135"/>
                    </a:cubicBezTo>
                    <a:cubicBezTo>
                      <a:pt x="1902" y="1194"/>
                      <a:pt x="1992" y="1231"/>
                      <a:pt x="2087" y="1231"/>
                    </a:cubicBezTo>
                    <a:cubicBezTo>
                      <a:pt x="2150" y="1231"/>
                      <a:pt x="2214" y="1215"/>
                      <a:pt x="2280" y="1179"/>
                    </a:cubicBezTo>
                    <a:cubicBezTo>
                      <a:pt x="2379" y="1126"/>
                      <a:pt x="2458" y="1049"/>
                      <a:pt x="2541" y="979"/>
                    </a:cubicBezTo>
                    <a:cubicBezTo>
                      <a:pt x="2646" y="893"/>
                      <a:pt x="2750" y="804"/>
                      <a:pt x="2875" y="746"/>
                    </a:cubicBezTo>
                    <a:cubicBezTo>
                      <a:pt x="2923" y="725"/>
                      <a:pt x="2970" y="713"/>
                      <a:pt x="3017" y="713"/>
                    </a:cubicBezTo>
                    <a:cubicBezTo>
                      <a:pt x="3063" y="713"/>
                      <a:pt x="3108" y="724"/>
                      <a:pt x="3155" y="747"/>
                    </a:cubicBezTo>
                    <a:cubicBezTo>
                      <a:pt x="3246" y="791"/>
                      <a:pt x="3322" y="854"/>
                      <a:pt x="3403" y="911"/>
                    </a:cubicBezTo>
                    <a:cubicBezTo>
                      <a:pt x="3501" y="982"/>
                      <a:pt x="3604" y="1017"/>
                      <a:pt x="3711" y="1017"/>
                    </a:cubicBezTo>
                    <a:cubicBezTo>
                      <a:pt x="3776" y="1017"/>
                      <a:pt x="3842" y="1004"/>
                      <a:pt x="3910" y="979"/>
                    </a:cubicBezTo>
                    <a:cubicBezTo>
                      <a:pt x="4045" y="931"/>
                      <a:pt x="4159" y="846"/>
                      <a:pt x="4285" y="780"/>
                    </a:cubicBezTo>
                    <a:cubicBezTo>
                      <a:pt x="4400" y="719"/>
                      <a:pt x="4513" y="662"/>
                      <a:pt x="4638" y="629"/>
                    </a:cubicBezTo>
                    <a:cubicBezTo>
                      <a:pt x="4767" y="595"/>
                      <a:pt x="4900" y="582"/>
                      <a:pt x="5032" y="570"/>
                    </a:cubicBezTo>
                    <a:cubicBezTo>
                      <a:pt x="5102" y="561"/>
                      <a:pt x="5172" y="560"/>
                      <a:pt x="5242" y="550"/>
                    </a:cubicBezTo>
                    <a:cubicBezTo>
                      <a:pt x="5358" y="536"/>
                      <a:pt x="5474" y="515"/>
                      <a:pt x="5588" y="490"/>
                    </a:cubicBezTo>
                    <a:cubicBezTo>
                      <a:pt x="5672" y="471"/>
                      <a:pt x="5757" y="451"/>
                      <a:pt x="5831" y="403"/>
                    </a:cubicBezTo>
                    <a:cubicBezTo>
                      <a:pt x="5935" y="338"/>
                      <a:pt x="5933" y="236"/>
                      <a:pt x="5827" y="175"/>
                    </a:cubicBezTo>
                    <a:cubicBezTo>
                      <a:pt x="5775" y="144"/>
                      <a:pt x="5716" y="123"/>
                      <a:pt x="5657" y="112"/>
                    </a:cubicBezTo>
                    <a:cubicBezTo>
                      <a:pt x="5493" y="80"/>
                      <a:pt x="5324" y="70"/>
                      <a:pt x="5159" y="67"/>
                    </a:cubicBezTo>
                    <a:cubicBezTo>
                      <a:pt x="5000" y="63"/>
                      <a:pt x="4842" y="61"/>
                      <a:pt x="4684" y="61"/>
                    </a:cubicBezTo>
                    <a:cubicBezTo>
                      <a:pt x="4458" y="61"/>
                      <a:pt x="4233" y="66"/>
                      <a:pt x="4008" y="80"/>
                    </a:cubicBezTo>
                    <a:cubicBezTo>
                      <a:pt x="4003" y="80"/>
                      <a:pt x="3997" y="80"/>
                      <a:pt x="3992" y="81"/>
                    </a:cubicBezTo>
                    <a:cubicBezTo>
                      <a:pt x="3851" y="112"/>
                      <a:pt x="3705" y="86"/>
                      <a:pt x="3563" y="108"/>
                    </a:cubicBezTo>
                    <a:cubicBezTo>
                      <a:pt x="3455" y="124"/>
                      <a:pt x="3344" y="112"/>
                      <a:pt x="3234" y="123"/>
                    </a:cubicBezTo>
                    <a:cubicBezTo>
                      <a:pt x="3080" y="138"/>
                      <a:pt x="2923" y="122"/>
                      <a:pt x="2770" y="142"/>
                    </a:cubicBezTo>
                    <a:cubicBezTo>
                      <a:pt x="2761" y="144"/>
                      <a:pt x="2751" y="144"/>
                      <a:pt x="2742" y="144"/>
                    </a:cubicBezTo>
                    <a:cubicBezTo>
                      <a:pt x="2690" y="144"/>
                      <a:pt x="2640" y="129"/>
                      <a:pt x="2590" y="128"/>
                    </a:cubicBezTo>
                    <a:cubicBezTo>
                      <a:pt x="2385" y="124"/>
                      <a:pt x="2182" y="108"/>
                      <a:pt x="1979" y="97"/>
                    </a:cubicBezTo>
                    <a:cubicBezTo>
                      <a:pt x="1833" y="90"/>
                      <a:pt x="1687" y="69"/>
                      <a:pt x="1542" y="61"/>
                    </a:cubicBezTo>
                    <a:cubicBezTo>
                      <a:pt x="1482" y="57"/>
                      <a:pt x="1422" y="53"/>
                      <a:pt x="1363" y="46"/>
                    </a:cubicBezTo>
                    <a:cubicBezTo>
                      <a:pt x="1205" y="29"/>
                      <a:pt x="1049" y="18"/>
                      <a:pt x="894" y="16"/>
                    </a:cubicBezTo>
                    <a:cubicBezTo>
                      <a:pt x="851" y="16"/>
                      <a:pt x="809" y="18"/>
                      <a:pt x="767" y="18"/>
                    </a:cubicBezTo>
                    <a:cubicBezTo>
                      <a:pt x="738" y="18"/>
                      <a:pt x="709" y="17"/>
                      <a:pt x="680" y="14"/>
                    </a:cubicBezTo>
                    <a:cubicBezTo>
                      <a:pt x="610" y="5"/>
                      <a:pt x="539" y="0"/>
                      <a:pt x="468" y="0"/>
                    </a:cubicBezTo>
                    <a:close/>
                  </a:path>
                </a:pathLst>
              </a:custGeom>
              <a:solidFill>
                <a:srgbClr val="DC9958"/>
              </a:solidFill>
              <a:ln w="9525" cap="flat" cmpd="sng">
                <a:solidFill>
                  <a:srgbClr val="E5A960"/>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9" name="Google Shape;936;p11">
                <a:extLst>
                  <a:ext uri="{FF2B5EF4-FFF2-40B4-BE49-F238E27FC236}">
                    <a16:creationId xmlns:a16="http://schemas.microsoft.com/office/drawing/2014/main" id="{BB852ABA-6D6A-638D-E199-F32A11D78AF8}"/>
                  </a:ext>
                </a:extLst>
              </p:cNvPr>
              <p:cNvSpPr/>
              <p:nvPr/>
            </p:nvSpPr>
            <p:spPr>
              <a:xfrm>
                <a:off x="6594865" y="3797242"/>
                <a:ext cx="332802" cy="78575"/>
              </a:xfrm>
              <a:custGeom>
                <a:avLst/>
                <a:gdLst/>
                <a:ahLst/>
                <a:cxnLst/>
                <a:rect l="l" t="t" r="r" b="b"/>
                <a:pathLst>
                  <a:path w="2770" h="654" extrusionOk="0">
                    <a:moveTo>
                      <a:pt x="2237" y="1"/>
                    </a:moveTo>
                    <a:cubicBezTo>
                      <a:pt x="2162" y="1"/>
                      <a:pt x="2088" y="5"/>
                      <a:pt x="2014" y="7"/>
                    </a:cubicBezTo>
                    <a:cubicBezTo>
                      <a:pt x="1865" y="13"/>
                      <a:pt x="1719" y="35"/>
                      <a:pt x="1570" y="52"/>
                    </a:cubicBezTo>
                    <a:cubicBezTo>
                      <a:pt x="1515" y="58"/>
                      <a:pt x="1461" y="66"/>
                      <a:pt x="1407" y="73"/>
                    </a:cubicBezTo>
                    <a:cubicBezTo>
                      <a:pt x="1281" y="93"/>
                      <a:pt x="1155" y="120"/>
                      <a:pt x="1028" y="128"/>
                    </a:cubicBezTo>
                    <a:cubicBezTo>
                      <a:pt x="909" y="138"/>
                      <a:pt x="790" y="150"/>
                      <a:pt x="669" y="161"/>
                    </a:cubicBezTo>
                    <a:cubicBezTo>
                      <a:pt x="517" y="175"/>
                      <a:pt x="371" y="204"/>
                      <a:pt x="227" y="257"/>
                    </a:cubicBezTo>
                    <a:cubicBezTo>
                      <a:pt x="184" y="272"/>
                      <a:pt x="146" y="291"/>
                      <a:pt x="112" y="321"/>
                    </a:cubicBezTo>
                    <a:cubicBezTo>
                      <a:pt x="1" y="418"/>
                      <a:pt x="49" y="522"/>
                      <a:pt x="145" y="576"/>
                    </a:cubicBezTo>
                    <a:cubicBezTo>
                      <a:pt x="150" y="579"/>
                      <a:pt x="155" y="581"/>
                      <a:pt x="159" y="584"/>
                    </a:cubicBezTo>
                    <a:cubicBezTo>
                      <a:pt x="253" y="638"/>
                      <a:pt x="359" y="645"/>
                      <a:pt x="462" y="650"/>
                    </a:cubicBezTo>
                    <a:cubicBezTo>
                      <a:pt x="510" y="653"/>
                      <a:pt x="558" y="653"/>
                      <a:pt x="608" y="653"/>
                    </a:cubicBezTo>
                    <a:cubicBezTo>
                      <a:pt x="690" y="653"/>
                      <a:pt x="776" y="651"/>
                      <a:pt x="873" y="651"/>
                    </a:cubicBezTo>
                    <a:cubicBezTo>
                      <a:pt x="900" y="652"/>
                      <a:pt x="928" y="652"/>
                      <a:pt x="956" y="652"/>
                    </a:cubicBezTo>
                    <a:cubicBezTo>
                      <a:pt x="1170" y="652"/>
                      <a:pt x="1401" y="641"/>
                      <a:pt x="1632" y="619"/>
                    </a:cubicBezTo>
                    <a:cubicBezTo>
                      <a:pt x="1811" y="605"/>
                      <a:pt x="1989" y="585"/>
                      <a:pt x="2167" y="554"/>
                    </a:cubicBezTo>
                    <a:cubicBezTo>
                      <a:pt x="2321" y="527"/>
                      <a:pt x="2468" y="484"/>
                      <a:pt x="2605" y="411"/>
                    </a:cubicBezTo>
                    <a:cubicBezTo>
                      <a:pt x="2657" y="384"/>
                      <a:pt x="2695" y="344"/>
                      <a:pt x="2729" y="303"/>
                    </a:cubicBezTo>
                    <a:cubicBezTo>
                      <a:pt x="2767" y="257"/>
                      <a:pt x="2769" y="195"/>
                      <a:pt x="2733" y="149"/>
                    </a:cubicBezTo>
                    <a:cubicBezTo>
                      <a:pt x="2700" y="106"/>
                      <a:pt x="2662" y="67"/>
                      <a:pt x="2605" y="49"/>
                    </a:cubicBezTo>
                    <a:cubicBezTo>
                      <a:pt x="2553" y="33"/>
                      <a:pt x="2499" y="25"/>
                      <a:pt x="2446" y="15"/>
                    </a:cubicBezTo>
                    <a:cubicBezTo>
                      <a:pt x="2376" y="4"/>
                      <a:pt x="2306" y="1"/>
                      <a:pt x="2237" y="1"/>
                    </a:cubicBezTo>
                    <a:close/>
                  </a:path>
                </a:pathLst>
              </a:custGeom>
              <a:solidFill>
                <a:srgbClr val="DC9958"/>
              </a:solidFill>
              <a:ln w="9525" cap="flat" cmpd="sng">
                <a:solidFill>
                  <a:srgbClr val="E5A960"/>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0" name="Google Shape;937;p11">
                <a:extLst>
                  <a:ext uri="{FF2B5EF4-FFF2-40B4-BE49-F238E27FC236}">
                    <a16:creationId xmlns:a16="http://schemas.microsoft.com/office/drawing/2014/main" id="{F913AB9F-ED17-3131-F125-623DCE871238}"/>
                  </a:ext>
                </a:extLst>
              </p:cNvPr>
              <p:cNvSpPr/>
              <p:nvPr/>
            </p:nvSpPr>
            <p:spPr>
              <a:xfrm>
                <a:off x="5687530" y="3985029"/>
                <a:ext cx="6127" cy="17541"/>
              </a:xfrm>
              <a:custGeom>
                <a:avLst/>
                <a:gdLst/>
                <a:ahLst/>
                <a:cxnLst/>
                <a:rect l="l" t="t" r="r" b="b"/>
                <a:pathLst>
                  <a:path w="51" h="146" extrusionOk="0">
                    <a:moveTo>
                      <a:pt x="28" y="1"/>
                    </a:moveTo>
                    <a:cubicBezTo>
                      <a:pt x="1" y="39"/>
                      <a:pt x="12" y="70"/>
                      <a:pt x="8" y="98"/>
                    </a:cubicBezTo>
                    <a:cubicBezTo>
                      <a:pt x="13" y="115"/>
                      <a:pt x="19" y="129"/>
                      <a:pt x="24" y="145"/>
                    </a:cubicBezTo>
                    <a:cubicBezTo>
                      <a:pt x="50" y="101"/>
                      <a:pt x="44" y="58"/>
                      <a:pt x="28" y="1"/>
                    </a:cubicBezTo>
                    <a:close/>
                  </a:path>
                </a:pathLst>
              </a:custGeom>
              <a:solidFill>
                <a:srgbClr val="B76E48"/>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1" name="Google Shape;938;p11">
                <a:extLst>
                  <a:ext uri="{FF2B5EF4-FFF2-40B4-BE49-F238E27FC236}">
                    <a16:creationId xmlns:a16="http://schemas.microsoft.com/office/drawing/2014/main" id="{71B3B0C7-4A59-9109-0606-EF8336BDAFDA}"/>
                  </a:ext>
                </a:extLst>
              </p:cNvPr>
              <p:cNvSpPr/>
              <p:nvPr/>
            </p:nvSpPr>
            <p:spPr>
              <a:xfrm>
                <a:off x="5688130" y="3961480"/>
                <a:ext cx="1802" cy="20064"/>
              </a:xfrm>
              <a:custGeom>
                <a:avLst/>
                <a:gdLst/>
                <a:ahLst/>
                <a:cxnLst/>
                <a:rect l="l" t="t" r="r" b="b"/>
                <a:pathLst>
                  <a:path w="15" h="167" extrusionOk="0">
                    <a:moveTo>
                      <a:pt x="15" y="0"/>
                    </a:moveTo>
                    <a:cubicBezTo>
                      <a:pt x="1" y="51"/>
                      <a:pt x="2" y="109"/>
                      <a:pt x="15" y="166"/>
                    </a:cubicBezTo>
                    <a:lnTo>
                      <a:pt x="15" y="0"/>
                    </a:lnTo>
                    <a:close/>
                  </a:path>
                </a:pathLst>
              </a:custGeom>
              <a:solidFill>
                <a:srgbClr val="B76E48"/>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2" name="Google Shape;939;p11">
                <a:extLst>
                  <a:ext uri="{FF2B5EF4-FFF2-40B4-BE49-F238E27FC236}">
                    <a16:creationId xmlns:a16="http://schemas.microsoft.com/office/drawing/2014/main" id="{FEEBF34E-17EE-404F-0411-2D29091C8E79}"/>
                  </a:ext>
                </a:extLst>
              </p:cNvPr>
              <p:cNvSpPr/>
              <p:nvPr/>
            </p:nvSpPr>
            <p:spPr>
              <a:xfrm>
                <a:off x="5852729" y="4137132"/>
                <a:ext cx="1433450" cy="206169"/>
              </a:xfrm>
              <a:custGeom>
                <a:avLst/>
                <a:gdLst/>
                <a:ahLst/>
                <a:cxnLst/>
                <a:rect l="l" t="t" r="r" b="b"/>
                <a:pathLst>
                  <a:path w="11931" h="1716" extrusionOk="0">
                    <a:moveTo>
                      <a:pt x="10068" y="0"/>
                    </a:moveTo>
                    <a:cubicBezTo>
                      <a:pt x="9864" y="0"/>
                      <a:pt x="9660" y="4"/>
                      <a:pt x="9456" y="9"/>
                    </a:cubicBezTo>
                    <a:cubicBezTo>
                      <a:pt x="9025" y="21"/>
                      <a:pt x="8596" y="42"/>
                      <a:pt x="8165" y="64"/>
                    </a:cubicBezTo>
                    <a:cubicBezTo>
                      <a:pt x="7998" y="74"/>
                      <a:pt x="7830" y="85"/>
                      <a:pt x="7663" y="98"/>
                    </a:cubicBezTo>
                    <a:cubicBezTo>
                      <a:pt x="7429" y="116"/>
                      <a:pt x="7197" y="135"/>
                      <a:pt x="6964" y="155"/>
                    </a:cubicBezTo>
                    <a:cubicBezTo>
                      <a:pt x="6736" y="173"/>
                      <a:pt x="6509" y="189"/>
                      <a:pt x="6280" y="208"/>
                    </a:cubicBezTo>
                    <a:cubicBezTo>
                      <a:pt x="5970" y="231"/>
                      <a:pt x="5658" y="257"/>
                      <a:pt x="5346" y="280"/>
                    </a:cubicBezTo>
                    <a:cubicBezTo>
                      <a:pt x="5109" y="297"/>
                      <a:pt x="4871" y="312"/>
                      <a:pt x="4632" y="327"/>
                    </a:cubicBezTo>
                    <a:cubicBezTo>
                      <a:pt x="4290" y="349"/>
                      <a:pt x="3951" y="371"/>
                      <a:pt x="3610" y="391"/>
                    </a:cubicBezTo>
                    <a:cubicBezTo>
                      <a:pt x="3340" y="407"/>
                      <a:pt x="3070" y="423"/>
                      <a:pt x="2800" y="437"/>
                    </a:cubicBezTo>
                    <a:cubicBezTo>
                      <a:pt x="2490" y="456"/>
                      <a:pt x="2181" y="473"/>
                      <a:pt x="1872" y="485"/>
                    </a:cubicBezTo>
                    <a:cubicBezTo>
                      <a:pt x="1560" y="497"/>
                      <a:pt x="1247" y="512"/>
                      <a:pt x="936" y="532"/>
                    </a:cubicBezTo>
                    <a:cubicBezTo>
                      <a:pt x="624" y="553"/>
                      <a:pt x="311" y="566"/>
                      <a:pt x="1" y="583"/>
                    </a:cubicBezTo>
                    <a:cubicBezTo>
                      <a:pt x="128" y="638"/>
                      <a:pt x="265" y="669"/>
                      <a:pt x="397" y="705"/>
                    </a:cubicBezTo>
                    <a:cubicBezTo>
                      <a:pt x="1322" y="965"/>
                      <a:pt x="2247" y="1218"/>
                      <a:pt x="3168" y="1493"/>
                    </a:cubicBezTo>
                    <a:cubicBezTo>
                      <a:pt x="3449" y="1578"/>
                      <a:pt x="3730" y="1666"/>
                      <a:pt x="4024" y="1698"/>
                    </a:cubicBezTo>
                    <a:cubicBezTo>
                      <a:pt x="4036" y="1699"/>
                      <a:pt x="4047" y="1709"/>
                      <a:pt x="4058" y="1715"/>
                    </a:cubicBezTo>
                    <a:cubicBezTo>
                      <a:pt x="4066" y="1716"/>
                      <a:pt x="4074" y="1716"/>
                      <a:pt x="4082" y="1716"/>
                    </a:cubicBezTo>
                    <a:cubicBezTo>
                      <a:pt x="4134" y="1716"/>
                      <a:pt x="4184" y="1709"/>
                      <a:pt x="4235" y="1692"/>
                    </a:cubicBezTo>
                    <a:cubicBezTo>
                      <a:pt x="4330" y="1659"/>
                      <a:pt x="4425" y="1631"/>
                      <a:pt x="4521" y="1606"/>
                    </a:cubicBezTo>
                    <a:cubicBezTo>
                      <a:pt x="4921" y="1505"/>
                      <a:pt x="5323" y="1403"/>
                      <a:pt x="5724" y="1308"/>
                    </a:cubicBezTo>
                    <a:cubicBezTo>
                      <a:pt x="5962" y="1251"/>
                      <a:pt x="6205" y="1212"/>
                      <a:pt x="6445" y="1158"/>
                    </a:cubicBezTo>
                    <a:cubicBezTo>
                      <a:pt x="6802" y="1078"/>
                      <a:pt x="7162" y="1014"/>
                      <a:pt x="7520" y="943"/>
                    </a:cubicBezTo>
                    <a:cubicBezTo>
                      <a:pt x="7709" y="905"/>
                      <a:pt x="7901" y="874"/>
                      <a:pt x="8091" y="842"/>
                    </a:cubicBezTo>
                    <a:cubicBezTo>
                      <a:pt x="8273" y="812"/>
                      <a:pt x="8456" y="781"/>
                      <a:pt x="8640" y="754"/>
                    </a:cubicBezTo>
                    <a:cubicBezTo>
                      <a:pt x="8798" y="731"/>
                      <a:pt x="8960" y="717"/>
                      <a:pt x="9120" y="685"/>
                    </a:cubicBezTo>
                    <a:cubicBezTo>
                      <a:pt x="9367" y="637"/>
                      <a:pt x="9609" y="577"/>
                      <a:pt x="9854" y="523"/>
                    </a:cubicBezTo>
                    <a:cubicBezTo>
                      <a:pt x="10030" y="484"/>
                      <a:pt x="10205" y="442"/>
                      <a:pt x="10382" y="409"/>
                    </a:cubicBezTo>
                    <a:cubicBezTo>
                      <a:pt x="10618" y="367"/>
                      <a:pt x="10852" y="326"/>
                      <a:pt x="11082" y="270"/>
                    </a:cubicBezTo>
                    <a:cubicBezTo>
                      <a:pt x="11283" y="222"/>
                      <a:pt x="11482" y="168"/>
                      <a:pt x="11682" y="114"/>
                    </a:cubicBezTo>
                    <a:cubicBezTo>
                      <a:pt x="11766" y="91"/>
                      <a:pt x="11852" y="82"/>
                      <a:pt x="11930" y="46"/>
                    </a:cubicBezTo>
                    <a:cubicBezTo>
                      <a:pt x="11655" y="36"/>
                      <a:pt x="11379" y="27"/>
                      <a:pt x="11104" y="17"/>
                    </a:cubicBezTo>
                    <a:cubicBezTo>
                      <a:pt x="10899" y="10"/>
                      <a:pt x="10694" y="10"/>
                      <a:pt x="10489" y="5"/>
                    </a:cubicBezTo>
                    <a:cubicBezTo>
                      <a:pt x="10349" y="2"/>
                      <a:pt x="10209" y="0"/>
                      <a:pt x="10068" y="0"/>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3" name="Google Shape;940;p11">
                <a:extLst>
                  <a:ext uri="{FF2B5EF4-FFF2-40B4-BE49-F238E27FC236}">
                    <a16:creationId xmlns:a16="http://schemas.microsoft.com/office/drawing/2014/main" id="{3600668D-97EE-869C-ACE0-D564CF4B29CB}"/>
                  </a:ext>
                </a:extLst>
              </p:cNvPr>
              <p:cNvSpPr/>
              <p:nvPr/>
            </p:nvSpPr>
            <p:spPr>
              <a:xfrm>
                <a:off x="6451051" y="4281066"/>
                <a:ext cx="505810" cy="361757"/>
              </a:xfrm>
              <a:custGeom>
                <a:avLst/>
                <a:gdLst/>
                <a:ahLst/>
                <a:cxnLst/>
                <a:rect l="l" t="t" r="r" b="b"/>
                <a:pathLst>
                  <a:path w="4210" h="3011" extrusionOk="0">
                    <a:moveTo>
                      <a:pt x="3858" y="1"/>
                    </a:moveTo>
                    <a:cubicBezTo>
                      <a:pt x="3851" y="1"/>
                      <a:pt x="3845" y="1"/>
                      <a:pt x="3839" y="1"/>
                    </a:cubicBezTo>
                    <a:cubicBezTo>
                      <a:pt x="3690" y="6"/>
                      <a:pt x="3543" y="33"/>
                      <a:pt x="3398" y="64"/>
                    </a:cubicBezTo>
                    <a:cubicBezTo>
                      <a:pt x="3172" y="112"/>
                      <a:pt x="2950" y="167"/>
                      <a:pt x="2725" y="216"/>
                    </a:cubicBezTo>
                    <a:cubicBezTo>
                      <a:pt x="2437" y="281"/>
                      <a:pt x="2149" y="346"/>
                      <a:pt x="1858" y="393"/>
                    </a:cubicBezTo>
                    <a:cubicBezTo>
                      <a:pt x="1672" y="424"/>
                      <a:pt x="1487" y="453"/>
                      <a:pt x="1302" y="486"/>
                    </a:cubicBezTo>
                    <a:cubicBezTo>
                      <a:pt x="1159" y="512"/>
                      <a:pt x="1014" y="537"/>
                      <a:pt x="869" y="554"/>
                    </a:cubicBezTo>
                    <a:cubicBezTo>
                      <a:pt x="734" y="570"/>
                      <a:pt x="601" y="596"/>
                      <a:pt x="464" y="596"/>
                    </a:cubicBezTo>
                    <a:cubicBezTo>
                      <a:pt x="429" y="596"/>
                      <a:pt x="393" y="597"/>
                      <a:pt x="358" y="597"/>
                    </a:cubicBezTo>
                    <a:cubicBezTo>
                      <a:pt x="322" y="597"/>
                      <a:pt x="287" y="596"/>
                      <a:pt x="252" y="594"/>
                    </a:cubicBezTo>
                    <a:cubicBezTo>
                      <a:pt x="247" y="594"/>
                      <a:pt x="241" y="593"/>
                      <a:pt x="236" y="593"/>
                    </a:cubicBezTo>
                    <a:cubicBezTo>
                      <a:pt x="100" y="593"/>
                      <a:pt x="1" y="699"/>
                      <a:pt x="30" y="862"/>
                    </a:cubicBezTo>
                    <a:cubicBezTo>
                      <a:pt x="43" y="944"/>
                      <a:pt x="65" y="1025"/>
                      <a:pt x="84" y="1108"/>
                    </a:cubicBezTo>
                    <a:cubicBezTo>
                      <a:pt x="100" y="1185"/>
                      <a:pt x="118" y="1260"/>
                      <a:pt x="119" y="1340"/>
                    </a:cubicBezTo>
                    <a:cubicBezTo>
                      <a:pt x="128" y="1726"/>
                      <a:pt x="105" y="2112"/>
                      <a:pt x="133" y="2497"/>
                    </a:cubicBezTo>
                    <a:cubicBezTo>
                      <a:pt x="139" y="2571"/>
                      <a:pt x="139" y="2645"/>
                      <a:pt x="154" y="2716"/>
                    </a:cubicBezTo>
                    <a:cubicBezTo>
                      <a:pt x="169" y="2796"/>
                      <a:pt x="187" y="2875"/>
                      <a:pt x="237" y="2943"/>
                    </a:cubicBezTo>
                    <a:cubicBezTo>
                      <a:pt x="271" y="2988"/>
                      <a:pt x="310" y="3010"/>
                      <a:pt x="352" y="3010"/>
                    </a:cubicBezTo>
                    <a:cubicBezTo>
                      <a:pt x="381" y="3010"/>
                      <a:pt x="411" y="3000"/>
                      <a:pt x="443" y="2979"/>
                    </a:cubicBezTo>
                    <a:cubicBezTo>
                      <a:pt x="531" y="2921"/>
                      <a:pt x="571" y="2829"/>
                      <a:pt x="608" y="2737"/>
                    </a:cubicBezTo>
                    <a:cubicBezTo>
                      <a:pt x="676" y="2563"/>
                      <a:pt x="710" y="2380"/>
                      <a:pt x="750" y="2199"/>
                    </a:cubicBezTo>
                    <a:cubicBezTo>
                      <a:pt x="792" y="2019"/>
                      <a:pt x="829" y="1836"/>
                      <a:pt x="894" y="1660"/>
                    </a:cubicBezTo>
                    <a:cubicBezTo>
                      <a:pt x="904" y="1632"/>
                      <a:pt x="914" y="1603"/>
                      <a:pt x="936" y="1584"/>
                    </a:cubicBezTo>
                    <a:cubicBezTo>
                      <a:pt x="954" y="1588"/>
                      <a:pt x="955" y="1599"/>
                      <a:pt x="955" y="1610"/>
                    </a:cubicBezTo>
                    <a:cubicBezTo>
                      <a:pt x="1021" y="1790"/>
                      <a:pt x="1113" y="1958"/>
                      <a:pt x="1198" y="2130"/>
                    </a:cubicBezTo>
                    <a:cubicBezTo>
                      <a:pt x="1213" y="2161"/>
                      <a:pt x="1229" y="2192"/>
                      <a:pt x="1251" y="2217"/>
                    </a:cubicBezTo>
                    <a:cubicBezTo>
                      <a:pt x="1297" y="2274"/>
                      <a:pt x="1348" y="2301"/>
                      <a:pt x="1399" y="2301"/>
                    </a:cubicBezTo>
                    <a:cubicBezTo>
                      <a:pt x="1438" y="2301"/>
                      <a:pt x="1478" y="2285"/>
                      <a:pt x="1516" y="2253"/>
                    </a:cubicBezTo>
                    <a:cubicBezTo>
                      <a:pt x="1549" y="2222"/>
                      <a:pt x="1579" y="2190"/>
                      <a:pt x="1600" y="2149"/>
                    </a:cubicBezTo>
                    <a:cubicBezTo>
                      <a:pt x="1636" y="2076"/>
                      <a:pt x="1667" y="2000"/>
                      <a:pt x="1693" y="1924"/>
                    </a:cubicBezTo>
                    <a:cubicBezTo>
                      <a:pt x="1743" y="1772"/>
                      <a:pt x="1799" y="1622"/>
                      <a:pt x="1859" y="1473"/>
                    </a:cubicBezTo>
                    <a:cubicBezTo>
                      <a:pt x="1873" y="1437"/>
                      <a:pt x="1891" y="1402"/>
                      <a:pt x="1920" y="1374"/>
                    </a:cubicBezTo>
                    <a:cubicBezTo>
                      <a:pt x="1943" y="1351"/>
                      <a:pt x="1965" y="1340"/>
                      <a:pt x="1987" y="1340"/>
                    </a:cubicBezTo>
                    <a:cubicBezTo>
                      <a:pt x="2010" y="1340"/>
                      <a:pt x="2032" y="1353"/>
                      <a:pt x="2053" y="1380"/>
                    </a:cubicBezTo>
                    <a:cubicBezTo>
                      <a:pt x="2077" y="1411"/>
                      <a:pt x="2103" y="1440"/>
                      <a:pt x="2120" y="1477"/>
                    </a:cubicBezTo>
                    <a:cubicBezTo>
                      <a:pt x="2146" y="1530"/>
                      <a:pt x="2184" y="1572"/>
                      <a:pt x="2227" y="1612"/>
                    </a:cubicBezTo>
                    <a:cubicBezTo>
                      <a:pt x="2257" y="1641"/>
                      <a:pt x="2293" y="1656"/>
                      <a:pt x="2333" y="1656"/>
                    </a:cubicBezTo>
                    <a:cubicBezTo>
                      <a:pt x="2338" y="1656"/>
                      <a:pt x="2344" y="1656"/>
                      <a:pt x="2349" y="1655"/>
                    </a:cubicBezTo>
                    <a:cubicBezTo>
                      <a:pt x="2421" y="1649"/>
                      <a:pt x="2459" y="1598"/>
                      <a:pt x="2497" y="1547"/>
                    </a:cubicBezTo>
                    <a:cubicBezTo>
                      <a:pt x="2550" y="1477"/>
                      <a:pt x="2588" y="1400"/>
                      <a:pt x="2627" y="1322"/>
                    </a:cubicBezTo>
                    <a:cubicBezTo>
                      <a:pt x="2681" y="1217"/>
                      <a:pt x="2728" y="1109"/>
                      <a:pt x="2797" y="1012"/>
                    </a:cubicBezTo>
                    <a:cubicBezTo>
                      <a:pt x="2852" y="936"/>
                      <a:pt x="2923" y="887"/>
                      <a:pt x="3014" y="868"/>
                    </a:cubicBezTo>
                    <a:cubicBezTo>
                      <a:pt x="3105" y="847"/>
                      <a:pt x="3198" y="833"/>
                      <a:pt x="3291" y="819"/>
                    </a:cubicBezTo>
                    <a:cubicBezTo>
                      <a:pt x="3489" y="791"/>
                      <a:pt x="3674" y="732"/>
                      <a:pt x="3844" y="626"/>
                    </a:cubicBezTo>
                    <a:cubicBezTo>
                      <a:pt x="3979" y="542"/>
                      <a:pt x="4093" y="438"/>
                      <a:pt x="4169" y="292"/>
                    </a:cubicBezTo>
                    <a:cubicBezTo>
                      <a:pt x="4210" y="211"/>
                      <a:pt x="4175" y="82"/>
                      <a:pt x="4076" y="42"/>
                    </a:cubicBezTo>
                    <a:cubicBezTo>
                      <a:pt x="4006" y="12"/>
                      <a:pt x="3930" y="1"/>
                      <a:pt x="3858" y="1"/>
                    </a:cubicBezTo>
                    <a:close/>
                  </a:path>
                </a:pathLst>
              </a:custGeom>
              <a:solidFill>
                <a:srgbClr val="8482A4"/>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4" name="Google Shape;941;p11">
                <a:extLst>
                  <a:ext uri="{FF2B5EF4-FFF2-40B4-BE49-F238E27FC236}">
                    <a16:creationId xmlns:a16="http://schemas.microsoft.com/office/drawing/2014/main" id="{ECE36169-266D-950B-FDD4-6F0695E6244B}"/>
                  </a:ext>
                </a:extLst>
              </p:cNvPr>
              <p:cNvSpPr/>
              <p:nvPr/>
            </p:nvSpPr>
            <p:spPr>
              <a:xfrm>
                <a:off x="7038440" y="4216308"/>
                <a:ext cx="176974" cy="93713"/>
              </a:xfrm>
              <a:custGeom>
                <a:avLst/>
                <a:gdLst/>
                <a:ahLst/>
                <a:cxnLst/>
                <a:rect l="l" t="t" r="r" b="b"/>
                <a:pathLst>
                  <a:path w="1473" h="780" extrusionOk="0">
                    <a:moveTo>
                      <a:pt x="1081" y="0"/>
                    </a:moveTo>
                    <a:cubicBezTo>
                      <a:pt x="1062" y="0"/>
                      <a:pt x="1043" y="1"/>
                      <a:pt x="1025" y="3"/>
                    </a:cubicBezTo>
                    <a:cubicBezTo>
                      <a:pt x="955" y="9"/>
                      <a:pt x="884" y="19"/>
                      <a:pt x="815" y="34"/>
                    </a:cubicBezTo>
                    <a:cubicBezTo>
                      <a:pt x="588" y="83"/>
                      <a:pt x="370" y="155"/>
                      <a:pt x="190" y="309"/>
                    </a:cubicBezTo>
                    <a:cubicBezTo>
                      <a:pt x="128" y="361"/>
                      <a:pt x="62" y="414"/>
                      <a:pt x="39" y="496"/>
                    </a:cubicBezTo>
                    <a:cubicBezTo>
                      <a:pt x="0" y="636"/>
                      <a:pt x="34" y="725"/>
                      <a:pt x="173" y="764"/>
                    </a:cubicBezTo>
                    <a:cubicBezTo>
                      <a:pt x="222" y="779"/>
                      <a:pt x="271" y="773"/>
                      <a:pt x="320" y="776"/>
                    </a:cubicBezTo>
                    <a:cubicBezTo>
                      <a:pt x="334" y="777"/>
                      <a:pt x="348" y="777"/>
                      <a:pt x="362" y="777"/>
                    </a:cubicBezTo>
                    <a:cubicBezTo>
                      <a:pt x="469" y="777"/>
                      <a:pt x="573" y="753"/>
                      <a:pt x="677" y="724"/>
                    </a:cubicBezTo>
                    <a:cubicBezTo>
                      <a:pt x="842" y="683"/>
                      <a:pt x="1005" y="634"/>
                      <a:pt x="1152" y="543"/>
                    </a:cubicBezTo>
                    <a:cubicBezTo>
                      <a:pt x="1243" y="488"/>
                      <a:pt x="1321" y="419"/>
                      <a:pt x="1400" y="352"/>
                    </a:cubicBezTo>
                    <a:cubicBezTo>
                      <a:pt x="1436" y="322"/>
                      <a:pt x="1461" y="283"/>
                      <a:pt x="1465" y="230"/>
                    </a:cubicBezTo>
                    <a:cubicBezTo>
                      <a:pt x="1472" y="140"/>
                      <a:pt x="1408" y="70"/>
                      <a:pt x="1318" y="40"/>
                    </a:cubicBezTo>
                    <a:cubicBezTo>
                      <a:pt x="1242" y="16"/>
                      <a:pt x="1162" y="0"/>
                      <a:pt x="1081" y="0"/>
                    </a:cubicBezTo>
                    <a:close/>
                  </a:path>
                </a:pathLst>
              </a:custGeom>
              <a:solidFill>
                <a:srgbClr val="8482A4"/>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5" name="Google Shape;942;p11">
                <a:extLst>
                  <a:ext uri="{FF2B5EF4-FFF2-40B4-BE49-F238E27FC236}">
                    <a16:creationId xmlns:a16="http://schemas.microsoft.com/office/drawing/2014/main" id="{A0F135F2-C5F2-1AB8-0E0E-7B7D1491FAD8}"/>
                  </a:ext>
                </a:extLst>
              </p:cNvPr>
              <p:cNvSpPr/>
              <p:nvPr/>
            </p:nvSpPr>
            <p:spPr>
              <a:xfrm>
                <a:off x="6222415" y="3386586"/>
                <a:ext cx="308052" cy="278736"/>
              </a:xfrm>
              <a:custGeom>
                <a:avLst/>
                <a:gdLst/>
                <a:ahLst/>
                <a:cxnLst/>
                <a:rect l="l" t="t" r="r" b="b"/>
                <a:pathLst>
                  <a:path w="2564" h="2320" extrusionOk="0">
                    <a:moveTo>
                      <a:pt x="288" y="1"/>
                    </a:moveTo>
                    <a:cubicBezTo>
                      <a:pt x="252" y="1"/>
                      <a:pt x="216" y="5"/>
                      <a:pt x="181" y="15"/>
                    </a:cubicBezTo>
                    <a:cubicBezTo>
                      <a:pt x="69" y="50"/>
                      <a:pt x="0" y="150"/>
                      <a:pt x="21" y="268"/>
                    </a:cubicBezTo>
                    <a:cubicBezTo>
                      <a:pt x="47" y="414"/>
                      <a:pt x="81" y="560"/>
                      <a:pt x="131" y="700"/>
                    </a:cubicBezTo>
                    <a:cubicBezTo>
                      <a:pt x="202" y="902"/>
                      <a:pt x="225" y="1109"/>
                      <a:pt x="236" y="1317"/>
                    </a:cubicBezTo>
                    <a:cubicBezTo>
                      <a:pt x="250" y="1534"/>
                      <a:pt x="236" y="1752"/>
                      <a:pt x="254" y="1970"/>
                    </a:cubicBezTo>
                    <a:cubicBezTo>
                      <a:pt x="258" y="2026"/>
                      <a:pt x="264" y="2084"/>
                      <a:pt x="279" y="2139"/>
                    </a:cubicBezTo>
                    <a:cubicBezTo>
                      <a:pt x="290" y="2191"/>
                      <a:pt x="310" y="2239"/>
                      <a:pt x="349" y="2278"/>
                    </a:cubicBezTo>
                    <a:cubicBezTo>
                      <a:pt x="377" y="2306"/>
                      <a:pt x="404" y="2319"/>
                      <a:pt x="434" y="2319"/>
                    </a:cubicBezTo>
                    <a:cubicBezTo>
                      <a:pt x="458" y="2319"/>
                      <a:pt x="483" y="2311"/>
                      <a:pt x="510" y="2295"/>
                    </a:cubicBezTo>
                    <a:cubicBezTo>
                      <a:pt x="562" y="2266"/>
                      <a:pt x="587" y="2218"/>
                      <a:pt x="614" y="2170"/>
                    </a:cubicBezTo>
                    <a:cubicBezTo>
                      <a:pt x="700" y="2018"/>
                      <a:pt x="739" y="1849"/>
                      <a:pt x="776" y="1679"/>
                    </a:cubicBezTo>
                    <a:cubicBezTo>
                      <a:pt x="807" y="1533"/>
                      <a:pt x="834" y="1387"/>
                      <a:pt x="884" y="1245"/>
                    </a:cubicBezTo>
                    <a:cubicBezTo>
                      <a:pt x="909" y="1173"/>
                      <a:pt x="953" y="1110"/>
                      <a:pt x="998" y="1050"/>
                    </a:cubicBezTo>
                    <a:cubicBezTo>
                      <a:pt x="1018" y="1023"/>
                      <a:pt x="1038" y="1011"/>
                      <a:pt x="1059" y="1011"/>
                    </a:cubicBezTo>
                    <a:cubicBezTo>
                      <a:pt x="1079" y="1011"/>
                      <a:pt x="1099" y="1023"/>
                      <a:pt x="1122" y="1045"/>
                    </a:cubicBezTo>
                    <a:cubicBezTo>
                      <a:pt x="1138" y="1064"/>
                      <a:pt x="1152" y="1082"/>
                      <a:pt x="1163" y="1104"/>
                    </a:cubicBezTo>
                    <a:cubicBezTo>
                      <a:pt x="1209" y="1204"/>
                      <a:pt x="1263" y="1299"/>
                      <a:pt x="1305" y="1401"/>
                    </a:cubicBezTo>
                    <a:cubicBezTo>
                      <a:pt x="1326" y="1453"/>
                      <a:pt x="1357" y="1500"/>
                      <a:pt x="1386" y="1546"/>
                    </a:cubicBezTo>
                    <a:cubicBezTo>
                      <a:pt x="1411" y="1584"/>
                      <a:pt x="1458" y="1611"/>
                      <a:pt x="1506" y="1611"/>
                    </a:cubicBezTo>
                    <a:cubicBezTo>
                      <a:pt x="1542" y="1611"/>
                      <a:pt x="1579" y="1596"/>
                      <a:pt x="1607" y="1560"/>
                    </a:cubicBezTo>
                    <a:cubicBezTo>
                      <a:pt x="1646" y="1510"/>
                      <a:pt x="1682" y="1458"/>
                      <a:pt x="1706" y="1399"/>
                    </a:cubicBezTo>
                    <a:cubicBezTo>
                      <a:pt x="1749" y="1291"/>
                      <a:pt x="1784" y="1181"/>
                      <a:pt x="1820" y="1071"/>
                    </a:cubicBezTo>
                    <a:cubicBezTo>
                      <a:pt x="1837" y="1018"/>
                      <a:pt x="1858" y="968"/>
                      <a:pt x="1886" y="920"/>
                    </a:cubicBezTo>
                    <a:cubicBezTo>
                      <a:pt x="1915" y="875"/>
                      <a:pt x="1938" y="853"/>
                      <a:pt x="1965" y="853"/>
                    </a:cubicBezTo>
                    <a:cubicBezTo>
                      <a:pt x="1988" y="853"/>
                      <a:pt x="2013" y="868"/>
                      <a:pt x="2047" y="897"/>
                    </a:cubicBezTo>
                    <a:cubicBezTo>
                      <a:pt x="2113" y="952"/>
                      <a:pt x="2173" y="1013"/>
                      <a:pt x="2258" y="1043"/>
                    </a:cubicBezTo>
                    <a:cubicBezTo>
                      <a:pt x="2277" y="1050"/>
                      <a:pt x="2293" y="1053"/>
                      <a:pt x="2310" y="1053"/>
                    </a:cubicBezTo>
                    <a:cubicBezTo>
                      <a:pt x="2346" y="1053"/>
                      <a:pt x="2379" y="1037"/>
                      <a:pt x="2409" y="1010"/>
                    </a:cubicBezTo>
                    <a:cubicBezTo>
                      <a:pt x="2440" y="984"/>
                      <a:pt x="2463" y="953"/>
                      <a:pt x="2481" y="917"/>
                    </a:cubicBezTo>
                    <a:cubicBezTo>
                      <a:pt x="2533" y="809"/>
                      <a:pt x="2555" y="694"/>
                      <a:pt x="2560" y="575"/>
                    </a:cubicBezTo>
                    <a:cubicBezTo>
                      <a:pt x="2564" y="482"/>
                      <a:pt x="2542" y="392"/>
                      <a:pt x="2503" y="309"/>
                    </a:cubicBezTo>
                    <a:cubicBezTo>
                      <a:pt x="2463" y="211"/>
                      <a:pt x="2388" y="125"/>
                      <a:pt x="2267" y="125"/>
                    </a:cubicBezTo>
                    <a:cubicBezTo>
                      <a:pt x="2261" y="125"/>
                      <a:pt x="2254" y="125"/>
                      <a:pt x="2248" y="125"/>
                    </a:cubicBezTo>
                    <a:cubicBezTo>
                      <a:pt x="2182" y="131"/>
                      <a:pt x="2129" y="160"/>
                      <a:pt x="2081" y="202"/>
                    </a:cubicBezTo>
                    <a:cubicBezTo>
                      <a:pt x="2032" y="244"/>
                      <a:pt x="1999" y="298"/>
                      <a:pt x="1962" y="349"/>
                    </a:cubicBezTo>
                    <a:cubicBezTo>
                      <a:pt x="1942" y="376"/>
                      <a:pt x="1929" y="389"/>
                      <a:pt x="1915" y="389"/>
                    </a:cubicBezTo>
                    <a:cubicBezTo>
                      <a:pt x="1901" y="389"/>
                      <a:pt x="1887" y="378"/>
                      <a:pt x="1865" y="355"/>
                    </a:cubicBezTo>
                    <a:cubicBezTo>
                      <a:pt x="1797" y="289"/>
                      <a:pt x="1730" y="223"/>
                      <a:pt x="1664" y="155"/>
                    </a:cubicBezTo>
                    <a:cubicBezTo>
                      <a:pt x="1633" y="122"/>
                      <a:pt x="1598" y="94"/>
                      <a:pt x="1560" y="72"/>
                    </a:cubicBezTo>
                    <a:cubicBezTo>
                      <a:pt x="1520" y="48"/>
                      <a:pt x="1486" y="35"/>
                      <a:pt x="1451" y="35"/>
                    </a:cubicBezTo>
                    <a:cubicBezTo>
                      <a:pt x="1409" y="35"/>
                      <a:pt x="1368" y="54"/>
                      <a:pt x="1317" y="96"/>
                    </a:cubicBezTo>
                    <a:cubicBezTo>
                      <a:pt x="1266" y="142"/>
                      <a:pt x="1239" y="201"/>
                      <a:pt x="1217" y="262"/>
                    </a:cubicBezTo>
                    <a:cubicBezTo>
                      <a:pt x="1182" y="352"/>
                      <a:pt x="1169" y="445"/>
                      <a:pt x="1141" y="535"/>
                    </a:cubicBezTo>
                    <a:cubicBezTo>
                      <a:pt x="1122" y="594"/>
                      <a:pt x="1107" y="621"/>
                      <a:pt x="1084" y="621"/>
                    </a:cubicBezTo>
                    <a:cubicBezTo>
                      <a:pt x="1066" y="621"/>
                      <a:pt x="1042" y="604"/>
                      <a:pt x="1006" y="571"/>
                    </a:cubicBezTo>
                    <a:cubicBezTo>
                      <a:pt x="893" y="465"/>
                      <a:pt x="804" y="338"/>
                      <a:pt x="710" y="215"/>
                    </a:cubicBezTo>
                    <a:cubicBezTo>
                      <a:pt x="615" y="92"/>
                      <a:pt x="447" y="1"/>
                      <a:pt x="288" y="1"/>
                    </a:cubicBezTo>
                    <a:close/>
                  </a:path>
                </a:pathLst>
              </a:custGeom>
              <a:solidFill>
                <a:srgbClr val="8482A4"/>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6" name="Google Shape;943;p11">
                <a:extLst>
                  <a:ext uri="{FF2B5EF4-FFF2-40B4-BE49-F238E27FC236}">
                    <a16:creationId xmlns:a16="http://schemas.microsoft.com/office/drawing/2014/main" id="{24E418BE-D7CE-E491-88E6-8B41F89E4CCD}"/>
                  </a:ext>
                </a:extLst>
              </p:cNvPr>
              <p:cNvSpPr/>
              <p:nvPr/>
            </p:nvSpPr>
            <p:spPr>
              <a:xfrm>
                <a:off x="6207758" y="3346578"/>
                <a:ext cx="46256" cy="7930"/>
              </a:xfrm>
              <a:custGeom>
                <a:avLst/>
                <a:gdLst/>
                <a:ahLst/>
                <a:cxnLst/>
                <a:rect l="l" t="t" r="r" b="b"/>
                <a:pathLst>
                  <a:path w="385" h="66" extrusionOk="0">
                    <a:moveTo>
                      <a:pt x="342" y="0"/>
                    </a:moveTo>
                    <a:cubicBezTo>
                      <a:pt x="333" y="0"/>
                      <a:pt x="325" y="1"/>
                      <a:pt x="316" y="2"/>
                    </a:cubicBezTo>
                    <a:cubicBezTo>
                      <a:pt x="243" y="13"/>
                      <a:pt x="169" y="23"/>
                      <a:pt x="95" y="42"/>
                    </a:cubicBezTo>
                    <a:cubicBezTo>
                      <a:pt x="87" y="44"/>
                      <a:pt x="78" y="45"/>
                      <a:pt x="69" y="45"/>
                    </a:cubicBezTo>
                    <a:cubicBezTo>
                      <a:pt x="64" y="45"/>
                      <a:pt x="59" y="44"/>
                      <a:pt x="55" y="44"/>
                    </a:cubicBezTo>
                    <a:cubicBezTo>
                      <a:pt x="35" y="44"/>
                      <a:pt x="15" y="46"/>
                      <a:pt x="0" y="65"/>
                    </a:cubicBezTo>
                    <a:cubicBezTo>
                      <a:pt x="36" y="65"/>
                      <a:pt x="74" y="65"/>
                      <a:pt x="110" y="66"/>
                    </a:cubicBezTo>
                    <a:cubicBezTo>
                      <a:pt x="121" y="51"/>
                      <a:pt x="136" y="53"/>
                      <a:pt x="152" y="50"/>
                    </a:cubicBezTo>
                    <a:cubicBezTo>
                      <a:pt x="228" y="38"/>
                      <a:pt x="303" y="26"/>
                      <a:pt x="384" y="12"/>
                    </a:cubicBezTo>
                    <a:cubicBezTo>
                      <a:pt x="369" y="3"/>
                      <a:pt x="355" y="0"/>
                      <a:pt x="342" y="0"/>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7" name="Google Shape;944;p11">
                <a:extLst>
                  <a:ext uri="{FF2B5EF4-FFF2-40B4-BE49-F238E27FC236}">
                    <a16:creationId xmlns:a16="http://schemas.microsoft.com/office/drawing/2014/main" id="{7031899D-F07D-4780-B7F1-C040BCF8E822}"/>
                  </a:ext>
                </a:extLst>
              </p:cNvPr>
              <p:cNvSpPr/>
              <p:nvPr/>
            </p:nvSpPr>
            <p:spPr>
              <a:xfrm>
                <a:off x="6194421" y="3354147"/>
                <a:ext cx="13456" cy="2283"/>
              </a:xfrm>
              <a:custGeom>
                <a:avLst/>
                <a:gdLst/>
                <a:ahLst/>
                <a:cxnLst/>
                <a:rect l="l" t="t" r="r" b="b"/>
                <a:pathLst>
                  <a:path w="112" h="19" extrusionOk="0">
                    <a:moveTo>
                      <a:pt x="51" y="1"/>
                    </a:moveTo>
                    <a:cubicBezTo>
                      <a:pt x="33" y="1"/>
                      <a:pt x="16" y="4"/>
                      <a:pt x="0" y="18"/>
                    </a:cubicBezTo>
                    <a:cubicBezTo>
                      <a:pt x="6" y="17"/>
                      <a:pt x="11" y="17"/>
                      <a:pt x="17" y="17"/>
                    </a:cubicBezTo>
                    <a:cubicBezTo>
                      <a:pt x="31" y="17"/>
                      <a:pt x="46" y="19"/>
                      <a:pt x="60" y="19"/>
                    </a:cubicBezTo>
                    <a:cubicBezTo>
                      <a:pt x="78" y="19"/>
                      <a:pt x="96" y="16"/>
                      <a:pt x="111" y="2"/>
                    </a:cubicBezTo>
                    <a:lnTo>
                      <a:pt x="111" y="2"/>
                    </a:lnTo>
                    <a:cubicBezTo>
                      <a:pt x="106" y="3"/>
                      <a:pt x="101" y="3"/>
                      <a:pt x="96" y="3"/>
                    </a:cubicBezTo>
                    <a:cubicBezTo>
                      <a:pt x="81" y="3"/>
                      <a:pt x="66" y="1"/>
                      <a:pt x="51" y="1"/>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8" name="Google Shape;945;p11">
                <a:extLst>
                  <a:ext uri="{FF2B5EF4-FFF2-40B4-BE49-F238E27FC236}">
                    <a16:creationId xmlns:a16="http://schemas.microsoft.com/office/drawing/2014/main" id="{27CAC544-4AD6-6F0D-1436-632917E00DBE}"/>
                  </a:ext>
                </a:extLst>
              </p:cNvPr>
              <p:cNvSpPr/>
              <p:nvPr/>
            </p:nvSpPr>
            <p:spPr>
              <a:xfrm>
                <a:off x="6234310" y="3352465"/>
                <a:ext cx="1802" cy="1922"/>
              </a:xfrm>
              <a:custGeom>
                <a:avLst/>
                <a:gdLst/>
                <a:ahLst/>
                <a:cxnLst/>
                <a:rect l="l" t="t" r="r" b="b"/>
                <a:pathLst>
                  <a:path w="15" h="16" extrusionOk="0">
                    <a:moveTo>
                      <a:pt x="0" y="16"/>
                    </a:moveTo>
                    <a:cubicBezTo>
                      <a:pt x="6" y="10"/>
                      <a:pt x="11" y="6"/>
                      <a:pt x="15" y="1"/>
                    </a:cubicBezTo>
                    <a:cubicBezTo>
                      <a:pt x="11" y="6"/>
                      <a:pt x="6" y="10"/>
                      <a:pt x="0" y="16"/>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9" name="Google Shape;946;p11">
                <a:extLst>
                  <a:ext uri="{FF2B5EF4-FFF2-40B4-BE49-F238E27FC236}">
                    <a16:creationId xmlns:a16="http://schemas.microsoft.com/office/drawing/2014/main" id="{D0046DEE-DACA-6C9B-F91D-35A693E45D82}"/>
                  </a:ext>
                </a:extLst>
              </p:cNvPr>
              <p:cNvSpPr/>
              <p:nvPr/>
            </p:nvSpPr>
            <p:spPr>
              <a:xfrm>
                <a:off x="6073796" y="3116500"/>
                <a:ext cx="548943" cy="144534"/>
              </a:xfrm>
              <a:custGeom>
                <a:avLst/>
                <a:gdLst/>
                <a:ahLst/>
                <a:cxnLst/>
                <a:rect l="l" t="t" r="r" b="b"/>
                <a:pathLst>
                  <a:path w="4569" h="1203" extrusionOk="0">
                    <a:moveTo>
                      <a:pt x="4227" y="1"/>
                    </a:moveTo>
                    <a:cubicBezTo>
                      <a:pt x="4160" y="1"/>
                      <a:pt x="4093" y="6"/>
                      <a:pt x="4027" y="12"/>
                    </a:cubicBezTo>
                    <a:cubicBezTo>
                      <a:pt x="3847" y="26"/>
                      <a:pt x="3667" y="42"/>
                      <a:pt x="3488" y="49"/>
                    </a:cubicBezTo>
                    <a:cubicBezTo>
                      <a:pt x="3258" y="58"/>
                      <a:pt x="3029" y="73"/>
                      <a:pt x="2799" y="73"/>
                    </a:cubicBezTo>
                    <a:cubicBezTo>
                      <a:pt x="2751" y="73"/>
                      <a:pt x="2703" y="73"/>
                      <a:pt x="2654" y="71"/>
                    </a:cubicBezTo>
                    <a:cubicBezTo>
                      <a:pt x="2616" y="70"/>
                      <a:pt x="2578" y="70"/>
                      <a:pt x="2539" y="70"/>
                    </a:cubicBezTo>
                    <a:cubicBezTo>
                      <a:pt x="2462" y="70"/>
                      <a:pt x="2385" y="71"/>
                      <a:pt x="2308" y="71"/>
                    </a:cubicBezTo>
                    <a:cubicBezTo>
                      <a:pt x="2238" y="71"/>
                      <a:pt x="2168" y="84"/>
                      <a:pt x="2099" y="98"/>
                    </a:cubicBezTo>
                    <a:cubicBezTo>
                      <a:pt x="2006" y="115"/>
                      <a:pt x="1920" y="153"/>
                      <a:pt x="1829" y="181"/>
                    </a:cubicBezTo>
                    <a:cubicBezTo>
                      <a:pt x="1764" y="201"/>
                      <a:pt x="1700" y="212"/>
                      <a:pt x="1636" y="212"/>
                    </a:cubicBezTo>
                    <a:cubicBezTo>
                      <a:pt x="1560" y="212"/>
                      <a:pt x="1484" y="197"/>
                      <a:pt x="1409" y="163"/>
                    </a:cubicBezTo>
                    <a:cubicBezTo>
                      <a:pt x="1366" y="143"/>
                      <a:pt x="1320" y="128"/>
                      <a:pt x="1277" y="111"/>
                    </a:cubicBezTo>
                    <a:cubicBezTo>
                      <a:pt x="1231" y="93"/>
                      <a:pt x="1186" y="83"/>
                      <a:pt x="1143" y="83"/>
                    </a:cubicBezTo>
                    <a:cubicBezTo>
                      <a:pt x="1079" y="83"/>
                      <a:pt x="1018" y="103"/>
                      <a:pt x="959" y="148"/>
                    </a:cubicBezTo>
                    <a:cubicBezTo>
                      <a:pt x="921" y="176"/>
                      <a:pt x="892" y="213"/>
                      <a:pt x="863" y="250"/>
                    </a:cubicBezTo>
                    <a:cubicBezTo>
                      <a:pt x="824" y="300"/>
                      <a:pt x="797" y="323"/>
                      <a:pt x="764" y="323"/>
                    </a:cubicBezTo>
                    <a:cubicBezTo>
                      <a:pt x="738" y="323"/>
                      <a:pt x="708" y="308"/>
                      <a:pt x="666" y="280"/>
                    </a:cubicBezTo>
                    <a:lnTo>
                      <a:pt x="621" y="248"/>
                    </a:lnTo>
                    <a:cubicBezTo>
                      <a:pt x="535" y="182"/>
                      <a:pt x="450" y="113"/>
                      <a:pt x="346" y="83"/>
                    </a:cubicBezTo>
                    <a:cubicBezTo>
                      <a:pt x="311" y="73"/>
                      <a:pt x="277" y="68"/>
                      <a:pt x="245" y="68"/>
                    </a:cubicBezTo>
                    <a:cubicBezTo>
                      <a:pt x="148" y="68"/>
                      <a:pt x="69" y="115"/>
                      <a:pt x="33" y="222"/>
                    </a:cubicBezTo>
                    <a:cubicBezTo>
                      <a:pt x="12" y="278"/>
                      <a:pt x="0" y="341"/>
                      <a:pt x="13" y="400"/>
                    </a:cubicBezTo>
                    <a:cubicBezTo>
                      <a:pt x="32" y="481"/>
                      <a:pt x="24" y="562"/>
                      <a:pt x="27" y="649"/>
                    </a:cubicBezTo>
                    <a:cubicBezTo>
                      <a:pt x="24" y="735"/>
                      <a:pt x="24" y="827"/>
                      <a:pt x="39" y="918"/>
                    </a:cubicBezTo>
                    <a:cubicBezTo>
                      <a:pt x="56" y="1000"/>
                      <a:pt x="70" y="1083"/>
                      <a:pt x="130" y="1147"/>
                    </a:cubicBezTo>
                    <a:cubicBezTo>
                      <a:pt x="164" y="1184"/>
                      <a:pt x="199" y="1203"/>
                      <a:pt x="235" y="1203"/>
                    </a:cubicBezTo>
                    <a:cubicBezTo>
                      <a:pt x="268" y="1203"/>
                      <a:pt x="302" y="1187"/>
                      <a:pt x="335" y="1156"/>
                    </a:cubicBezTo>
                    <a:cubicBezTo>
                      <a:pt x="389" y="1104"/>
                      <a:pt x="438" y="1052"/>
                      <a:pt x="480" y="990"/>
                    </a:cubicBezTo>
                    <a:cubicBezTo>
                      <a:pt x="531" y="913"/>
                      <a:pt x="587" y="840"/>
                      <a:pt x="642" y="768"/>
                    </a:cubicBezTo>
                    <a:cubicBezTo>
                      <a:pt x="676" y="722"/>
                      <a:pt x="700" y="701"/>
                      <a:pt x="731" y="701"/>
                    </a:cubicBezTo>
                    <a:cubicBezTo>
                      <a:pt x="753" y="701"/>
                      <a:pt x="778" y="712"/>
                      <a:pt x="813" y="732"/>
                    </a:cubicBezTo>
                    <a:cubicBezTo>
                      <a:pt x="865" y="762"/>
                      <a:pt x="907" y="805"/>
                      <a:pt x="951" y="848"/>
                    </a:cubicBezTo>
                    <a:cubicBezTo>
                      <a:pt x="994" y="887"/>
                      <a:pt x="1041" y="905"/>
                      <a:pt x="1087" y="905"/>
                    </a:cubicBezTo>
                    <a:cubicBezTo>
                      <a:pt x="1131" y="905"/>
                      <a:pt x="1173" y="887"/>
                      <a:pt x="1205" y="855"/>
                    </a:cubicBezTo>
                    <a:cubicBezTo>
                      <a:pt x="1253" y="808"/>
                      <a:pt x="1305" y="763"/>
                      <a:pt x="1356" y="718"/>
                    </a:cubicBezTo>
                    <a:cubicBezTo>
                      <a:pt x="1438" y="646"/>
                      <a:pt x="1502" y="602"/>
                      <a:pt x="1584" y="602"/>
                    </a:cubicBezTo>
                    <a:cubicBezTo>
                      <a:pt x="1636" y="602"/>
                      <a:pt x="1694" y="619"/>
                      <a:pt x="1769" y="657"/>
                    </a:cubicBezTo>
                    <a:cubicBezTo>
                      <a:pt x="1824" y="686"/>
                      <a:pt x="1881" y="715"/>
                      <a:pt x="1937" y="742"/>
                    </a:cubicBezTo>
                    <a:cubicBezTo>
                      <a:pt x="2003" y="772"/>
                      <a:pt x="2069" y="796"/>
                      <a:pt x="2143" y="796"/>
                    </a:cubicBezTo>
                    <a:cubicBezTo>
                      <a:pt x="2148" y="796"/>
                      <a:pt x="2152" y="796"/>
                      <a:pt x="2157" y="796"/>
                    </a:cubicBezTo>
                    <a:cubicBezTo>
                      <a:pt x="2249" y="791"/>
                      <a:pt x="2330" y="754"/>
                      <a:pt x="2412" y="720"/>
                    </a:cubicBezTo>
                    <a:cubicBezTo>
                      <a:pt x="2499" y="684"/>
                      <a:pt x="2584" y="644"/>
                      <a:pt x="2672" y="608"/>
                    </a:cubicBezTo>
                    <a:cubicBezTo>
                      <a:pt x="2859" y="533"/>
                      <a:pt x="3058" y="514"/>
                      <a:pt x="3256" y="497"/>
                    </a:cubicBezTo>
                    <a:cubicBezTo>
                      <a:pt x="3398" y="484"/>
                      <a:pt x="3540" y="468"/>
                      <a:pt x="3683" y="450"/>
                    </a:cubicBezTo>
                    <a:cubicBezTo>
                      <a:pt x="3910" y="418"/>
                      <a:pt x="4131" y="364"/>
                      <a:pt x="4345" y="288"/>
                    </a:cubicBezTo>
                    <a:cubicBezTo>
                      <a:pt x="4401" y="267"/>
                      <a:pt x="4454" y="238"/>
                      <a:pt x="4503" y="202"/>
                    </a:cubicBezTo>
                    <a:cubicBezTo>
                      <a:pt x="4569" y="152"/>
                      <a:pt x="4559" y="76"/>
                      <a:pt x="4487" y="37"/>
                    </a:cubicBezTo>
                    <a:cubicBezTo>
                      <a:pt x="4473" y="30"/>
                      <a:pt x="4456" y="26"/>
                      <a:pt x="4442" y="23"/>
                    </a:cubicBezTo>
                    <a:cubicBezTo>
                      <a:pt x="4371" y="6"/>
                      <a:pt x="4299" y="1"/>
                      <a:pt x="4227" y="1"/>
                    </a:cubicBezTo>
                    <a:close/>
                  </a:path>
                </a:pathLst>
              </a:custGeom>
              <a:solidFill>
                <a:srgbClr val="DC9958"/>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0" name="Google Shape;947;p11">
                <a:extLst>
                  <a:ext uri="{FF2B5EF4-FFF2-40B4-BE49-F238E27FC236}">
                    <a16:creationId xmlns:a16="http://schemas.microsoft.com/office/drawing/2014/main" id="{9E36CA86-B26D-50CF-1163-5751D941CE23}"/>
                  </a:ext>
                </a:extLst>
              </p:cNvPr>
              <p:cNvSpPr/>
              <p:nvPr/>
            </p:nvSpPr>
            <p:spPr>
              <a:xfrm>
                <a:off x="7147532" y="3053544"/>
                <a:ext cx="416062" cy="81098"/>
              </a:xfrm>
              <a:custGeom>
                <a:avLst/>
                <a:gdLst/>
                <a:ahLst/>
                <a:cxnLst/>
                <a:rect l="l" t="t" r="r" b="b"/>
                <a:pathLst>
                  <a:path w="3463" h="675" extrusionOk="0">
                    <a:moveTo>
                      <a:pt x="3318" y="0"/>
                    </a:moveTo>
                    <a:cubicBezTo>
                      <a:pt x="3298" y="0"/>
                      <a:pt x="3279" y="3"/>
                      <a:pt x="3259" y="7"/>
                    </a:cubicBezTo>
                    <a:cubicBezTo>
                      <a:pt x="3232" y="14"/>
                      <a:pt x="3206" y="17"/>
                      <a:pt x="3180" y="17"/>
                    </a:cubicBezTo>
                    <a:cubicBezTo>
                      <a:pt x="3174" y="17"/>
                      <a:pt x="3168" y="17"/>
                      <a:pt x="3162" y="17"/>
                    </a:cubicBezTo>
                    <a:cubicBezTo>
                      <a:pt x="3048" y="17"/>
                      <a:pt x="2936" y="44"/>
                      <a:pt x="2822" y="53"/>
                    </a:cubicBezTo>
                    <a:cubicBezTo>
                      <a:pt x="2718" y="62"/>
                      <a:pt x="2615" y="88"/>
                      <a:pt x="2512" y="94"/>
                    </a:cubicBezTo>
                    <a:cubicBezTo>
                      <a:pt x="2371" y="101"/>
                      <a:pt x="2231" y="123"/>
                      <a:pt x="2090" y="131"/>
                    </a:cubicBezTo>
                    <a:cubicBezTo>
                      <a:pt x="2017" y="136"/>
                      <a:pt x="1944" y="132"/>
                      <a:pt x="1871" y="146"/>
                    </a:cubicBezTo>
                    <a:cubicBezTo>
                      <a:pt x="1768" y="165"/>
                      <a:pt x="1663" y="160"/>
                      <a:pt x="1559" y="170"/>
                    </a:cubicBezTo>
                    <a:cubicBezTo>
                      <a:pt x="1453" y="179"/>
                      <a:pt x="1346" y="187"/>
                      <a:pt x="1238" y="193"/>
                    </a:cubicBezTo>
                    <a:cubicBezTo>
                      <a:pt x="1165" y="197"/>
                      <a:pt x="1092" y="195"/>
                      <a:pt x="1019" y="208"/>
                    </a:cubicBezTo>
                    <a:cubicBezTo>
                      <a:pt x="903" y="228"/>
                      <a:pt x="785" y="224"/>
                      <a:pt x="668" y="233"/>
                    </a:cubicBezTo>
                    <a:cubicBezTo>
                      <a:pt x="532" y="241"/>
                      <a:pt x="397" y="255"/>
                      <a:pt x="262" y="270"/>
                    </a:cubicBezTo>
                    <a:cubicBezTo>
                      <a:pt x="200" y="277"/>
                      <a:pt x="138" y="295"/>
                      <a:pt x="79" y="314"/>
                    </a:cubicBezTo>
                    <a:cubicBezTo>
                      <a:pt x="26" y="330"/>
                      <a:pt x="0" y="362"/>
                      <a:pt x="2" y="401"/>
                    </a:cubicBezTo>
                    <a:cubicBezTo>
                      <a:pt x="3" y="451"/>
                      <a:pt x="37" y="473"/>
                      <a:pt x="79" y="489"/>
                    </a:cubicBezTo>
                    <a:cubicBezTo>
                      <a:pt x="157" y="521"/>
                      <a:pt x="241" y="526"/>
                      <a:pt x="324" y="535"/>
                    </a:cubicBezTo>
                    <a:cubicBezTo>
                      <a:pt x="343" y="536"/>
                      <a:pt x="362" y="537"/>
                      <a:pt x="381" y="537"/>
                    </a:cubicBezTo>
                    <a:cubicBezTo>
                      <a:pt x="463" y="537"/>
                      <a:pt x="544" y="524"/>
                      <a:pt x="622" y="514"/>
                    </a:cubicBezTo>
                    <a:cubicBezTo>
                      <a:pt x="781" y="494"/>
                      <a:pt x="938" y="487"/>
                      <a:pt x="1099" y="486"/>
                    </a:cubicBezTo>
                    <a:cubicBezTo>
                      <a:pt x="1105" y="486"/>
                      <a:pt x="1111" y="486"/>
                      <a:pt x="1118" y="486"/>
                    </a:cubicBezTo>
                    <a:cubicBezTo>
                      <a:pt x="1198" y="486"/>
                      <a:pt x="1277" y="499"/>
                      <a:pt x="1353" y="530"/>
                    </a:cubicBezTo>
                    <a:cubicBezTo>
                      <a:pt x="1429" y="563"/>
                      <a:pt x="1505" y="600"/>
                      <a:pt x="1583" y="628"/>
                    </a:cubicBezTo>
                    <a:cubicBezTo>
                      <a:pt x="1649" y="652"/>
                      <a:pt x="1718" y="674"/>
                      <a:pt x="1788" y="674"/>
                    </a:cubicBezTo>
                    <a:cubicBezTo>
                      <a:pt x="1801" y="674"/>
                      <a:pt x="1815" y="673"/>
                      <a:pt x="1828" y="672"/>
                    </a:cubicBezTo>
                    <a:cubicBezTo>
                      <a:pt x="1923" y="660"/>
                      <a:pt x="2010" y="624"/>
                      <a:pt x="2091" y="575"/>
                    </a:cubicBezTo>
                    <a:cubicBezTo>
                      <a:pt x="2155" y="536"/>
                      <a:pt x="2221" y="503"/>
                      <a:pt x="2286" y="472"/>
                    </a:cubicBezTo>
                    <a:cubicBezTo>
                      <a:pt x="2349" y="443"/>
                      <a:pt x="2414" y="423"/>
                      <a:pt x="2481" y="423"/>
                    </a:cubicBezTo>
                    <a:cubicBezTo>
                      <a:pt x="2498" y="423"/>
                      <a:pt x="2514" y="424"/>
                      <a:pt x="2531" y="427"/>
                    </a:cubicBezTo>
                    <a:cubicBezTo>
                      <a:pt x="2594" y="435"/>
                      <a:pt x="2658" y="449"/>
                      <a:pt x="2722" y="463"/>
                    </a:cubicBezTo>
                    <a:cubicBezTo>
                      <a:pt x="2791" y="480"/>
                      <a:pt x="2860" y="495"/>
                      <a:pt x="2932" y="495"/>
                    </a:cubicBezTo>
                    <a:cubicBezTo>
                      <a:pt x="2957" y="495"/>
                      <a:pt x="2982" y="494"/>
                      <a:pt x="3008" y="489"/>
                    </a:cubicBezTo>
                    <a:cubicBezTo>
                      <a:pt x="3214" y="456"/>
                      <a:pt x="3341" y="329"/>
                      <a:pt x="3444" y="163"/>
                    </a:cubicBezTo>
                    <a:cubicBezTo>
                      <a:pt x="3453" y="146"/>
                      <a:pt x="3457" y="127"/>
                      <a:pt x="3455" y="104"/>
                    </a:cubicBezTo>
                    <a:cubicBezTo>
                      <a:pt x="3463" y="63"/>
                      <a:pt x="3445" y="35"/>
                      <a:pt x="3405" y="20"/>
                    </a:cubicBezTo>
                    <a:cubicBezTo>
                      <a:pt x="3376" y="6"/>
                      <a:pt x="3347" y="0"/>
                      <a:pt x="3318" y="0"/>
                    </a:cubicBezTo>
                    <a:close/>
                  </a:path>
                </a:pathLst>
              </a:custGeom>
              <a:solidFill>
                <a:srgbClr val="DC9958"/>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1" name="Google Shape;948;p11">
                <a:extLst>
                  <a:ext uri="{FF2B5EF4-FFF2-40B4-BE49-F238E27FC236}">
                    <a16:creationId xmlns:a16="http://schemas.microsoft.com/office/drawing/2014/main" id="{A3370020-610A-A9AE-AA46-171F1F6DC8C8}"/>
                  </a:ext>
                </a:extLst>
              </p:cNvPr>
              <p:cNvSpPr/>
              <p:nvPr/>
            </p:nvSpPr>
            <p:spPr>
              <a:xfrm>
                <a:off x="5615202" y="3114097"/>
                <a:ext cx="317663" cy="155107"/>
              </a:xfrm>
              <a:custGeom>
                <a:avLst/>
                <a:gdLst/>
                <a:ahLst/>
                <a:cxnLst/>
                <a:rect l="l" t="t" r="r" b="b"/>
                <a:pathLst>
                  <a:path w="2644" h="1291" extrusionOk="0">
                    <a:moveTo>
                      <a:pt x="1" y="0"/>
                    </a:moveTo>
                    <a:lnTo>
                      <a:pt x="1" y="0"/>
                    </a:lnTo>
                    <a:cubicBezTo>
                      <a:pt x="18" y="44"/>
                      <a:pt x="20" y="43"/>
                      <a:pt x="54" y="66"/>
                    </a:cubicBezTo>
                    <a:cubicBezTo>
                      <a:pt x="280" y="225"/>
                      <a:pt x="527" y="347"/>
                      <a:pt x="770" y="476"/>
                    </a:cubicBezTo>
                    <a:cubicBezTo>
                      <a:pt x="949" y="572"/>
                      <a:pt x="1129" y="662"/>
                      <a:pt x="1314" y="745"/>
                    </a:cubicBezTo>
                    <a:cubicBezTo>
                      <a:pt x="1488" y="824"/>
                      <a:pt x="1665" y="897"/>
                      <a:pt x="1841" y="971"/>
                    </a:cubicBezTo>
                    <a:cubicBezTo>
                      <a:pt x="2051" y="1058"/>
                      <a:pt x="2264" y="1139"/>
                      <a:pt x="2479" y="1218"/>
                    </a:cubicBezTo>
                    <a:cubicBezTo>
                      <a:pt x="2534" y="1238"/>
                      <a:pt x="2595" y="1249"/>
                      <a:pt x="2643" y="1290"/>
                    </a:cubicBezTo>
                    <a:cubicBezTo>
                      <a:pt x="2644" y="1253"/>
                      <a:pt x="2644" y="1217"/>
                      <a:pt x="2644" y="1179"/>
                    </a:cubicBezTo>
                    <a:cubicBezTo>
                      <a:pt x="2546" y="1149"/>
                      <a:pt x="2457" y="1096"/>
                      <a:pt x="2366" y="1052"/>
                    </a:cubicBezTo>
                    <a:cubicBezTo>
                      <a:pt x="2065" y="907"/>
                      <a:pt x="1763" y="767"/>
                      <a:pt x="1458" y="632"/>
                    </a:cubicBezTo>
                    <a:cubicBezTo>
                      <a:pt x="1260" y="545"/>
                      <a:pt x="1059" y="460"/>
                      <a:pt x="862" y="368"/>
                    </a:cubicBezTo>
                    <a:cubicBezTo>
                      <a:pt x="646" y="269"/>
                      <a:pt x="427" y="174"/>
                      <a:pt x="207" y="80"/>
                    </a:cubicBezTo>
                    <a:cubicBezTo>
                      <a:pt x="141" y="52"/>
                      <a:pt x="77" y="14"/>
                      <a:pt x="1"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2" name="Google Shape;949;p11">
                <a:extLst>
                  <a:ext uri="{FF2B5EF4-FFF2-40B4-BE49-F238E27FC236}">
                    <a16:creationId xmlns:a16="http://schemas.microsoft.com/office/drawing/2014/main" id="{03E723A9-7BBC-3821-321F-E07DCB4AC5D4}"/>
                  </a:ext>
                </a:extLst>
              </p:cNvPr>
              <p:cNvSpPr/>
              <p:nvPr/>
            </p:nvSpPr>
            <p:spPr>
              <a:xfrm>
                <a:off x="5608114" y="3014858"/>
                <a:ext cx="325112" cy="176613"/>
              </a:xfrm>
              <a:custGeom>
                <a:avLst/>
                <a:gdLst/>
                <a:ahLst/>
                <a:cxnLst/>
                <a:rect l="l" t="t" r="r" b="b"/>
                <a:pathLst>
                  <a:path w="2706" h="1470" extrusionOk="0">
                    <a:moveTo>
                      <a:pt x="7" y="0"/>
                    </a:moveTo>
                    <a:lnTo>
                      <a:pt x="7" y="0"/>
                    </a:lnTo>
                    <a:cubicBezTo>
                      <a:pt x="0" y="19"/>
                      <a:pt x="6" y="26"/>
                      <a:pt x="11" y="30"/>
                    </a:cubicBezTo>
                    <a:cubicBezTo>
                      <a:pt x="119" y="109"/>
                      <a:pt x="223" y="193"/>
                      <a:pt x="338" y="261"/>
                    </a:cubicBezTo>
                    <a:cubicBezTo>
                      <a:pt x="443" y="325"/>
                      <a:pt x="549" y="388"/>
                      <a:pt x="657" y="448"/>
                    </a:cubicBezTo>
                    <a:cubicBezTo>
                      <a:pt x="975" y="626"/>
                      <a:pt x="1294" y="805"/>
                      <a:pt x="1619" y="967"/>
                    </a:cubicBezTo>
                    <a:cubicBezTo>
                      <a:pt x="1764" y="1038"/>
                      <a:pt x="1905" y="1112"/>
                      <a:pt x="2051" y="1180"/>
                    </a:cubicBezTo>
                    <a:cubicBezTo>
                      <a:pt x="2266" y="1279"/>
                      <a:pt x="2486" y="1374"/>
                      <a:pt x="2705" y="1469"/>
                    </a:cubicBezTo>
                    <a:cubicBezTo>
                      <a:pt x="2705" y="1437"/>
                      <a:pt x="2705" y="1406"/>
                      <a:pt x="2702" y="1375"/>
                    </a:cubicBezTo>
                    <a:cubicBezTo>
                      <a:pt x="2481" y="1257"/>
                      <a:pt x="2260" y="1135"/>
                      <a:pt x="2035" y="1019"/>
                    </a:cubicBezTo>
                    <a:cubicBezTo>
                      <a:pt x="1812" y="903"/>
                      <a:pt x="1583" y="797"/>
                      <a:pt x="1360" y="679"/>
                    </a:cubicBezTo>
                    <a:cubicBezTo>
                      <a:pt x="1137" y="557"/>
                      <a:pt x="906" y="449"/>
                      <a:pt x="678" y="339"/>
                    </a:cubicBezTo>
                    <a:cubicBezTo>
                      <a:pt x="452" y="231"/>
                      <a:pt x="238" y="100"/>
                      <a:pt x="7"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3" name="Google Shape;950;p11">
                <a:extLst>
                  <a:ext uri="{FF2B5EF4-FFF2-40B4-BE49-F238E27FC236}">
                    <a16:creationId xmlns:a16="http://schemas.microsoft.com/office/drawing/2014/main" id="{EAC0E68C-19EB-7F2D-1AC6-FE041B9E92D3}"/>
                  </a:ext>
                </a:extLst>
              </p:cNvPr>
              <p:cNvSpPr/>
              <p:nvPr/>
            </p:nvSpPr>
            <p:spPr>
              <a:xfrm>
                <a:off x="5620969" y="2982058"/>
                <a:ext cx="312257" cy="177214"/>
              </a:xfrm>
              <a:custGeom>
                <a:avLst/>
                <a:gdLst/>
                <a:ahLst/>
                <a:cxnLst/>
                <a:rect l="l" t="t" r="r" b="b"/>
                <a:pathLst>
                  <a:path w="2599" h="1475" extrusionOk="0">
                    <a:moveTo>
                      <a:pt x="2" y="1"/>
                    </a:moveTo>
                    <a:lnTo>
                      <a:pt x="2" y="1"/>
                    </a:lnTo>
                    <a:cubicBezTo>
                      <a:pt x="0" y="26"/>
                      <a:pt x="18" y="32"/>
                      <a:pt x="29" y="39"/>
                    </a:cubicBezTo>
                    <a:cubicBezTo>
                      <a:pt x="261" y="198"/>
                      <a:pt x="498" y="346"/>
                      <a:pt x="740" y="490"/>
                    </a:cubicBezTo>
                    <a:cubicBezTo>
                      <a:pt x="972" y="629"/>
                      <a:pt x="1207" y="762"/>
                      <a:pt x="1440" y="897"/>
                    </a:cubicBezTo>
                    <a:cubicBezTo>
                      <a:pt x="1715" y="1056"/>
                      <a:pt x="1985" y="1223"/>
                      <a:pt x="2278" y="1345"/>
                    </a:cubicBezTo>
                    <a:cubicBezTo>
                      <a:pt x="2384" y="1390"/>
                      <a:pt x="2486" y="1446"/>
                      <a:pt x="2598" y="1475"/>
                    </a:cubicBezTo>
                    <a:lnTo>
                      <a:pt x="2598" y="1395"/>
                    </a:lnTo>
                    <a:cubicBezTo>
                      <a:pt x="2334" y="1218"/>
                      <a:pt x="2062" y="1054"/>
                      <a:pt x="1779" y="914"/>
                    </a:cubicBezTo>
                    <a:cubicBezTo>
                      <a:pt x="1510" y="781"/>
                      <a:pt x="1240" y="651"/>
                      <a:pt x="976" y="511"/>
                    </a:cubicBezTo>
                    <a:cubicBezTo>
                      <a:pt x="674" y="350"/>
                      <a:pt x="377" y="184"/>
                      <a:pt x="73" y="30"/>
                    </a:cubicBezTo>
                    <a:cubicBezTo>
                      <a:pt x="51" y="18"/>
                      <a:pt x="29" y="4"/>
                      <a:pt x="2"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4" name="Google Shape;951;p11">
                <a:extLst>
                  <a:ext uri="{FF2B5EF4-FFF2-40B4-BE49-F238E27FC236}">
                    <a16:creationId xmlns:a16="http://schemas.microsoft.com/office/drawing/2014/main" id="{B8CCBFCE-37D6-E234-D8E5-634D96A5019D}"/>
                  </a:ext>
                </a:extLst>
              </p:cNvPr>
              <p:cNvSpPr/>
              <p:nvPr/>
            </p:nvSpPr>
            <p:spPr>
              <a:xfrm>
                <a:off x="5655090" y="3094754"/>
                <a:ext cx="277775" cy="127113"/>
              </a:xfrm>
              <a:custGeom>
                <a:avLst/>
                <a:gdLst/>
                <a:ahLst/>
                <a:cxnLst/>
                <a:rect l="l" t="t" r="r" b="b"/>
                <a:pathLst>
                  <a:path w="2312" h="1058" extrusionOk="0">
                    <a:moveTo>
                      <a:pt x="31" y="1"/>
                    </a:moveTo>
                    <a:cubicBezTo>
                      <a:pt x="22" y="1"/>
                      <a:pt x="12" y="4"/>
                      <a:pt x="1" y="13"/>
                    </a:cubicBezTo>
                    <a:cubicBezTo>
                      <a:pt x="95" y="76"/>
                      <a:pt x="192" y="128"/>
                      <a:pt x="289" y="178"/>
                    </a:cubicBezTo>
                    <a:cubicBezTo>
                      <a:pt x="445" y="257"/>
                      <a:pt x="606" y="331"/>
                      <a:pt x="763" y="408"/>
                    </a:cubicBezTo>
                    <a:cubicBezTo>
                      <a:pt x="886" y="468"/>
                      <a:pt x="1009" y="528"/>
                      <a:pt x="1133" y="583"/>
                    </a:cubicBezTo>
                    <a:cubicBezTo>
                      <a:pt x="1198" y="613"/>
                      <a:pt x="1261" y="646"/>
                      <a:pt x="1325" y="673"/>
                    </a:cubicBezTo>
                    <a:cubicBezTo>
                      <a:pt x="1571" y="772"/>
                      <a:pt x="1815" y="873"/>
                      <a:pt x="2062" y="969"/>
                    </a:cubicBezTo>
                    <a:cubicBezTo>
                      <a:pt x="2144" y="1002"/>
                      <a:pt x="2222" y="1047"/>
                      <a:pt x="2312" y="1058"/>
                    </a:cubicBezTo>
                    <a:lnTo>
                      <a:pt x="2312" y="993"/>
                    </a:lnTo>
                    <a:cubicBezTo>
                      <a:pt x="2206" y="943"/>
                      <a:pt x="2101" y="890"/>
                      <a:pt x="1993" y="842"/>
                    </a:cubicBezTo>
                    <a:cubicBezTo>
                      <a:pt x="1793" y="750"/>
                      <a:pt x="1593" y="662"/>
                      <a:pt x="1392" y="571"/>
                    </a:cubicBezTo>
                    <a:cubicBezTo>
                      <a:pt x="1248" y="508"/>
                      <a:pt x="1104" y="443"/>
                      <a:pt x="961" y="381"/>
                    </a:cubicBezTo>
                    <a:cubicBezTo>
                      <a:pt x="789" y="307"/>
                      <a:pt x="618" y="234"/>
                      <a:pt x="446" y="163"/>
                    </a:cubicBezTo>
                    <a:cubicBezTo>
                      <a:pt x="322" y="112"/>
                      <a:pt x="198" y="63"/>
                      <a:pt x="74" y="15"/>
                    </a:cubicBezTo>
                    <a:cubicBezTo>
                      <a:pt x="61" y="9"/>
                      <a:pt x="47" y="1"/>
                      <a:pt x="31"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5" name="Google Shape;952;p11">
                <a:extLst>
                  <a:ext uri="{FF2B5EF4-FFF2-40B4-BE49-F238E27FC236}">
                    <a16:creationId xmlns:a16="http://schemas.microsoft.com/office/drawing/2014/main" id="{1CACF1CB-B586-742D-D1F1-3EB4F42D1FFB}"/>
                  </a:ext>
                </a:extLst>
              </p:cNvPr>
              <p:cNvSpPr/>
              <p:nvPr/>
            </p:nvSpPr>
            <p:spPr>
              <a:xfrm>
                <a:off x="5736789" y="3216341"/>
                <a:ext cx="197398" cy="86985"/>
              </a:xfrm>
              <a:custGeom>
                <a:avLst/>
                <a:gdLst/>
                <a:ahLst/>
                <a:cxnLst/>
                <a:rect l="l" t="t" r="r" b="b"/>
                <a:pathLst>
                  <a:path w="1643" h="724" extrusionOk="0">
                    <a:moveTo>
                      <a:pt x="0" y="0"/>
                    </a:moveTo>
                    <a:cubicBezTo>
                      <a:pt x="24" y="25"/>
                      <a:pt x="52" y="43"/>
                      <a:pt x="82" y="61"/>
                    </a:cubicBezTo>
                    <a:cubicBezTo>
                      <a:pt x="182" y="119"/>
                      <a:pt x="289" y="163"/>
                      <a:pt x="389" y="222"/>
                    </a:cubicBezTo>
                    <a:cubicBezTo>
                      <a:pt x="546" y="315"/>
                      <a:pt x="720" y="379"/>
                      <a:pt x="881" y="465"/>
                    </a:cubicBezTo>
                    <a:cubicBezTo>
                      <a:pt x="923" y="487"/>
                      <a:pt x="968" y="502"/>
                      <a:pt x="1012" y="519"/>
                    </a:cubicBezTo>
                    <a:cubicBezTo>
                      <a:pt x="1210" y="596"/>
                      <a:pt x="1414" y="657"/>
                      <a:pt x="1615" y="724"/>
                    </a:cubicBezTo>
                    <a:cubicBezTo>
                      <a:pt x="1619" y="639"/>
                      <a:pt x="1643" y="557"/>
                      <a:pt x="1629" y="474"/>
                    </a:cubicBezTo>
                    <a:lnTo>
                      <a:pt x="1629" y="474"/>
                    </a:lnTo>
                    <a:cubicBezTo>
                      <a:pt x="1596" y="513"/>
                      <a:pt x="1631" y="564"/>
                      <a:pt x="1600" y="612"/>
                    </a:cubicBezTo>
                    <a:cubicBezTo>
                      <a:pt x="1495" y="568"/>
                      <a:pt x="1389" y="523"/>
                      <a:pt x="1284" y="480"/>
                    </a:cubicBezTo>
                    <a:cubicBezTo>
                      <a:pt x="1177" y="437"/>
                      <a:pt x="1069" y="395"/>
                      <a:pt x="962" y="352"/>
                    </a:cubicBezTo>
                    <a:cubicBezTo>
                      <a:pt x="856" y="309"/>
                      <a:pt x="750" y="266"/>
                      <a:pt x="642" y="224"/>
                    </a:cubicBezTo>
                    <a:cubicBezTo>
                      <a:pt x="535" y="183"/>
                      <a:pt x="427" y="142"/>
                      <a:pt x="320" y="102"/>
                    </a:cubicBezTo>
                    <a:cubicBezTo>
                      <a:pt x="216" y="62"/>
                      <a:pt x="111" y="21"/>
                      <a:pt x="0"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6" name="Google Shape;953;p11">
                <a:extLst>
                  <a:ext uri="{FF2B5EF4-FFF2-40B4-BE49-F238E27FC236}">
                    <a16:creationId xmlns:a16="http://schemas.microsoft.com/office/drawing/2014/main" id="{4D25F44D-0093-CE5F-CD14-CBAD2A314189}"/>
                  </a:ext>
                </a:extLst>
              </p:cNvPr>
              <p:cNvSpPr/>
              <p:nvPr/>
            </p:nvSpPr>
            <p:spPr>
              <a:xfrm>
                <a:off x="5927579" y="3307050"/>
                <a:ext cx="4926" cy="15258"/>
              </a:xfrm>
              <a:custGeom>
                <a:avLst/>
                <a:gdLst/>
                <a:ahLst/>
                <a:cxnLst/>
                <a:rect l="l" t="t" r="r" b="b"/>
                <a:pathLst>
                  <a:path w="41" h="127" extrusionOk="0">
                    <a:moveTo>
                      <a:pt x="27" y="0"/>
                    </a:moveTo>
                    <a:lnTo>
                      <a:pt x="27" y="0"/>
                    </a:lnTo>
                    <a:cubicBezTo>
                      <a:pt x="1" y="39"/>
                      <a:pt x="17" y="83"/>
                      <a:pt x="15" y="126"/>
                    </a:cubicBezTo>
                    <a:cubicBezTo>
                      <a:pt x="41" y="87"/>
                      <a:pt x="26" y="42"/>
                      <a:pt x="27"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7" name="Google Shape;954;p11">
                <a:extLst>
                  <a:ext uri="{FF2B5EF4-FFF2-40B4-BE49-F238E27FC236}">
                    <a16:creationId xmlns:a16="http://schemas.microsoft.com/office/drawing/2014/main" id="{AF8D56CD-1CFC-5F8B-2859-F8C7BB463609}"/>
                  </a:ext>
                </a:extLst>
              </p:cNvPr>
              <p:cNvSpPr/>
              <p:nvPr/>
            </p:nvSpPr>
            <p:spPr>
              <a:xfrm>
                <a:off x="5531942" y="4184830"/>
                <a:ext cx="781063" cy="191031"/>
              </a:xfrm>
              <a:custGeom>
                <a:avLst/>
                <a:gdLst/>
                <a:ahLst/>
                <a:cxnLst/>
                <a:rect l="l" t="t" r="r" b="b"/>
                <a:pathLst>
                  <a:path w="6501" h="1590" extrusionOk="0">
                    <a:moveTo>
                      <a:pt x="12" y="1"/>
                    </a:moveTo>
                    <a:cubicBezTo>
                      <a:pt x="10" y="1"/>
                      <a:pt x="6" y="7"/>
                      <a:pt x="0" y="13"/>
                    </a:cubicBezTo>
                    <a:cubicBezTo>
                      <a:pt x="15" y="33"/>
                      <a:pt x="40" y="36"/>
                      <a:pt x="62" y="40"/>
                    </a:cubicBezTo>
                    <a:cubicBezTo>
                      <a:pt x="191" y="68"/>
                      <a:pt x="321" y="100"/>
                      <a:pt x="450" y="133"/>
                    </a:cubicBezTo>
                    <a:cubicBezTo>
                      <a:pt x="828" y="233"/>
                      <a:pt x="1198" y="356"/>
                      <a:pt x="1574" y="457"/>
                    </a:cubicBezTo>
                    <a:cubicBezTo>
                      <a:pt x="1820" y="524"/>
                      <a:pt x="2062" y="595"/>
                      <a:pt x="2307" y="661"/>
                    </a:cubicBezTo>
                    <a:cubicBezTo>
                      <a:pt x="2570" y="732"/>
                      <a:pt x="2833" y="800"/>
                      <a:pt x="3097" y="871"/>
                    </a:cubicBezTo>
                    <a:cubicBezTo>
                      <a:pt x="3545" y="993"/>
                      <a:pt x="3994" y="1113"/>
                      <a:pt x="4448" y="1218"/>
                    </a:cubicBezTo>
                    <a:cubicBezTo>
                      <a:pt x="4785" y="1294"/>
                      <a:pt x="5124" y="1356"/>
                      <a:pt x="5464" y="1413"/>
                    </a:cubicBezTo>
                    <a:cubicBezTo>
                      <a:pt x="5742" y="1459"/>
                      <a:pt x="6017" y="1519"/>
                      <a:pt x="6295" y="1566"/>
                    </a:cubicBezTo>
                    <a:cubicBezTo>
                      <a:pt x="6343" y="1574"/>
                      <a:pt x="6391" y="1590"/>
                      <a:pt x="6442" y="1590"/>
                    </a:cubicBezTo>
                    <a:cubicBezTo>
                      <a:pt x="6461" y="1590"/>
                      <a:pt x="6480" y="1588"/>
                      <a:pt x="6500" y="1583"/>
                    </a:cubicBezTo>
                    <a:cubicBezTo>
                      <a:pt x="6486" y="1558"/>
                      <a:pt x="6468" y="1552"/>
                      <a:pt x="6450" y="1546"/>
                    </a:cubicBezTo>
                    <a:cubicBezTo>
                      <a:pt x="6327" y="1507"/>
                      <a:pt x="6205" y="1467"/>
                      <a:pt x="6082" y="1432"/>
                    </a:cubicBezTo>
                    <a:cubicBezTo>
                      <a:pt x="5917" y="1384"/>
                      <a:pt x="5745" y="1363"/>
                      <a:pt x="5577" y="1328"/>
                    </a:cubicBezTo>
                    <a:cubicBezTo>
                      <a:pt x="5358" y="1284"/>
                      <a:pt x="5142" y="1230"/>
                      <a:pt x="4928" y="1172"/>
                    </a:cubicBezTo>
                    <a:cubicBezTo>
                      <a:pt x="4747" y="1122"/>
                      <a:pt x="4563" y="1079"/>
                      <a:pt x="4381" y="1030"/>
                    </a:cubicBezTo>
                    <a:cubicBezTo>
                      <a:pt x="3961" y="918"/>
                      <a:pt x="3544" y="800"/>
                      <a:pt x="3123" y="693"/>
                    </a:cubicBezTo>
                    <a:cubicBezTo>
                      <a:pt x="2412" y="514"/>
                      <a:pt x="1701" y="329"/>
                      <a:pt x="981" y="180"/>
                    </a:cubicBezTo>
                    <a:cubicBezTo>
                      <a:pt x="659" y="112"/>
                      <a:pt x="337" y="47"/>
                      <a:pt x="12"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8" name="Google Shape;955;p11">
                <a:extLst>
                  <a:ext uri="{FF2B5EF4-FFF2-40B4-BE49-F238E27FC236}">
                    <a16:creationId xmlns:a16="http://schemas.microsoft.com/office/drawing/2014/main" id="{8B1DE5DA-44F4-E28D-D861-7A9F9701EAF1}"/>
                  </a:ext>
                </a:extLst>
              </p:cNvPr>
              <p:cNvSpPr/>
              <p:nvPr/>
            </p:nvSpPr>
            <p:spPr>
              <a:xfrm>
                <a:off x="5492534" y="4231927"/>
                <a:ext cx="794038" cy="208331"/>
              </a:xfrm>
              <a:custGeom>
                <a:avLst/>
                <a:gdLst/>
                <a:ahLst/>
                <a:cxnLst/>
                <a:rect l="l" t="t" r="r" b="b"/>
                <a:pathLst>
                  <a:path w="6609" h="1734" extrusionOk="0">
                    <a:moveTo>
                      <a:pt x="21" y="0"/>
                    </a:moveTo>
                    <a:cubicBezTo>
                      <a:pt x="14" y="0"/>
                      <a:pt x="8" y="2"/>
                      <a:pt x="1" y="8"/>
                    </a:cubicBezTo>
                    <a:cubicBezTo>
                      <a:pt x="18" y="35"/>
                      <a:pt x="44" y="35"/>
                      <a:pt x="65" y="40"/>
                    </a:cubicBezTo>
                    <a:cubicBezTo>
                      <a:pt x="357" y="111"/>
                      <a:pt x="643" y="204"/>
                      <a:pt x="930" y="293"/>
                    </a:cubicBezTo>
                    <a:cubicBezTo>
                      <a:pt x="1249" y="393"/>
                      <a:pt x="1571" y="493"/>
                      <a:pt x="1890" y="592"/>
                    </a:cubicBezTo>
                    <a:cubicBezTo>
                      <a:pt x="2223" y="698"/>
                      <a:pt x="2559" y="786"/>
                      <a:pt x="2894" y="878"/>
                    </a:cubicBezTo>
                    <a:cubicBezTo>
                      <a:pt x="3292" y="988"/>
                      <a:pt x="3692" y="1092"/>
                      <a:pt x="4093" y="1194"/>
                    </a:cubicBezTo>
                    <a:cubicBezTo>
                      <a:pt x="4455" y="1284"/>
                      <a:pt x="4818" y="1373"/>
                      <a:pt x="5183" y="1454"/>
                    </a:cubicBezTo>
                    <a:cubicBezTo>
                      <a:pt x="5601" y="1546"/>
                      <a:pt x="6020" y="1633"/>
                      <a:pt x="6441" y="1713"/>
                    </a:cubicBezTo>
                    <a:cubicBezTo>
                      <a:pt x="6479" y="1720"/>
                      <a:pt x="6518" y="1733"/>
                      <a:pt x="6561" y="1733"/>
                    </a:cubicBezTo>
                    <a:cubicBezTo>
                      <a:pt x="6576" y="1733"/>
                      <a:pt x="6592" y="1732"/>
                      <a:pt x="6608" y="1728"/>
                    </a:cubicBezTo>
                    <a:cubicBezTo>
                      <a:pt x="6588" y="1711"/>
                      <a:pt x="6570" y="1706"/>
                      <a:pt x="6553" y="1699"/>
                    </a:cubicBezTo>
                    <a:cubicBezTo>
                      <a:pt x="6365" y="1631"/>
                      <a:pt x="6171" y="1585"/>
                      <a:pt x="5980" y="1530"/>
                    </a:cubicBezTo>
                    <a:cubicBezTo>
                      <a:pt x="5649" y="1433"/>
                      <a:pt x="5316" y="1342"/>
                      <a:pt x="4984" y="1249"/>
                    </a:cubicBezTo>
                    <a:cubicBezTo>
                      <a:pt x="4692" y="1167"/>
                      <a:pt x="4400" y="1083"/>
                      <a:pt x="4106" y="1007"/>
                    </a:cubicBezTo>
                    <a:cubicBezTo>
                      <a:pt x="3529" y="857"/>
                      <a:pt x="2949" y="719"/>
                      <a:pt x="2370" y="581"/>
                    </a:cubicBezTo>
                    <a:cubicBezTo>
                      <a:pt x="1874" y="465"/>
                      <a:pt x="1380" y="334"/>
                      <a:pt x="887" y="205"/>
                    </a:cubicBezTo>
                    <a:cubicBezTo>
                      <a:pt x="615" y="134"/>
                      <a:pt x="341" y="65"/>
                      <a:pt x="63" y="13"/>
                    </a:cubicBezTo>
                    <a:cubicBezTo>
                      <a:pt x="50" y="11"/>
                      <a:pt x="36" y="0"/>
                      <a:pt x="21"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9" name="Google Shape;956;p11">
                <a:extLst>
                  <a:ext uri="{FF2B5EF4-FFF2-40B4-BE49-F238E27FC236}">
                    <a16:creationId xmlns:a16="http://schemas.microsoft.com/office/drawing/2014/main" id="{9C2D369F-659B-AC46-59CF-12AACD999F07}"/>
                  </a:ext>
                </a:extLst>
              </p:cNvPr>
              <p:cNvSpPr/>
              <p:nvPr/>
            </p:nvSpPr>
            <p:spPr>
              <a:xfrm>
                <a:off x="5575074" y="4360843"/>
                <a:ext cx="694558" cy="196317"/>
              </a:xfrm>
              <a:custGeom>
                <a:avLst/>
                <a:gdLst/>
                <a:ahLst/>
                <a:cxnLst/>
                <a:rect l="l" t="t" r="r" b="b"/>
                <a:pathLst>
                  <a:path w="5781" h="1634" extrusionOk="0">
                    <a:moveTo>
                      <a:pt x="18" y="1"/>
                    </a:moveTo>
                    <a:cubicBezTo>
                      <a:pt x="12" y="1"/>
                      <a:pt x="6" y="1"/>
                      <a:pt x="0" y="1"/>
                    </a:cubicBezTo>
                    <a:cubicBezTo>
                      <a:pt x="16" y="17"/>
                      <a:pt x="18" y="23"/>
                      <a:pt x="22" y="26"/>
                    </a:cubicBezTo>
                    <a:cubicBezTo>
                      <a:pt x="203" y="80"/>
                      <a:pt x="383" y="133"/>
                      <a:pt x="565" y="187"/>
                    </a:cubicBezTo>
                    <a:cubicBezTo>
                      <a:pt x="824" y="265"/>
                      <a:pt x="1085" y="343"/>
                      <a:pt x="1346" y="422"/>
                    </a:cubicBezTo>
                    <a:cubicBezTo>
                      <a:pt x="1538" y="479"/>
                      <a:pt x="1731" y="540"/>
                      <a:pt x="1924" y="596"/>
                    </a:cubicBezTo>
                    <a:cubicBezTo>
                      <a:pt x="2167" y="668"/>
                      <a:pt x="2411" y="738"/>
                      <a:pt x="2654" y="808"/>
                    </a:cubicBezTo>
                    <a:cubicBezTo>
                      <a:pt x="2831" y="860"/>
                      <a:pt x="3007" y="910"/>
                      <a:pt x="3183" y="961"/>
                    </a:cubicBezTo>
                    <a:cubicBezTo>
                      <a:pt x="3407" y="1023"/>
                      <a:pt x="3633" y="1085"/>
                      <a:pt x="3856" y="1146"/>
                    </a:cubicBezTo>
                    <a:cubicBezTo>
                      <a:pt x="4091" y="1211"/>
                      <a:pt x="4325" y="1276"/>
                      <a:pt x="4560" y="1339"/>
                    </a:cubicBezTo>
                    <a:cubicBezTo>
                      <a:pt x="4725" y="1385"/>
                      <a:pt x="4892" y="1430"/>
                      <a:pt x="5059" y="1473"/>
                    </a:cubicBezTo>
                    <a:cubicBezTo>
                      <a:pt x="5261" y="1523"/>
                      <a:pt x="5462" y="1572"/>
                      <a:pt x="5662" y="1619"/>
                    </a:cubicBezTo>
                    <a:cubicBezTo>
                      <a:pt x="5688" y="1624"/>
                      <a:pt x="5715" y="1633"/>
                      <a:pt x="5744" y="1633"/>
                    </a:cubicBezTo>
                    <a:cubicBezTo>
                      <a:pt x="5756" y="1633"/>
                      <a:pt x="5768" y="1632"/>
                      <a:pt x="5781" y="1627"/>
                    </a:cubicBezTo>
                    <a:cubicBezTo>
                      <a:pt x="5770" y="1600"/>
                      <a:pt x="5752" y="1598"/>
                      <a:pt x="5736" y="1592"/>
                    </a:cubicBezTo>
                    <a:cubicBezTo>
                      <a:pt x="5514" y="1502"/>
                      <a:pt x="5285" y="1432"/>
                      <a:pt x="5058" y="1360"/>
                    </a:cubicBezTo>
                    <a:cubicBezTo>
                      <a:pt x="4751" y="1260"/>
                      <a:pt x="4447" y="1157"/>
                      <a:pt x="4137" y="1064"/>
                    </a:cubicBezTo>
                    <a:cubicBezTo>
                      <a:pt x="3905" y="994"/>
                      <a:pt x="3673" y="920"/>
                      <a:pt x="3440" y="853"/>
                    </a:cubicBezTo>
                    <a:cubicBezTo>
                      <a:pt x="3145" y="768"/>
                      <a:pt x="2851" y="687"/>
                      <a:pt x="2555" y="606"/>
                    </a:cubicBezTo>
                    <a:cubicBezTo>
                      <a:pt x="2171" y="503"/>
                      <a:pt x="1786" y="400"/>
                      <a:pt x="1402" y="299"/>
                    </a:cubicBezTo>
                    <a:cubicBezTo>
                      <a:pt x="1015" y="197"/>
                      <a:pt x="626" y="110"/>
                      <a:pt x="233" y="33"/>
                    </a:cubicBezTo>
                    <a:cubicBezTo>
                      <a:pt x="165" y="20"/>
                      <a:pt x="97" y="1"/>
                      <a:pt x="18"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0" name="Google Shape;957;p11">
                <a:extLst>
                  <a:ext uri="{FF2B5EF4-FFF2-40B4-BE49-F238E27FC236}">
                    <a16:creationId xmlns:a16="http://schemas.microsoft.com/office/drawing/2014/main" id="{11BBE187-5A61-C9C2-84AE-50B931A19836}"/>
                  </a:ext>
                </a:extLst>
              </p:cNvPr>
              <p:cNvSpPr/>
              <p:nvPr/>
            </p:nvSpPr>
            <p:spPr>
              <a:xfrm>
                <a:off x="5758535" y="4464768"/>
                <a:ext cx="553868" cy="157390"/>
              </a:xfrm>
              <a:custGeom>
                <a:avLst/>
                <a:gdLst/>
                <a:ahLst/>
                <a:cxnLst/>
                <a:rect l="l" t="t" r="r" b="b"/>
                <a:pathLst>
                  <a:path w="4610" h="1310" extrusionOk="0">
                    <a:moveTo>
                      <a:pt x="15" y="1"/>
                    </a:moveTo>
                    <a:cubicBezTo>
                      <a:pt x="10" y="1"/>
                      <a:pt x="5" y="1"/>
                      <a:pt x="1" y="1"/>
                    </a:cubicBezTo>
                    <a:cubicBezTo>
                      <a:pt x="17" y="21"/>
                      <a:pt x="43" y="24"/>
                      <a:pt x="64" y="29"/>
                    </a:cubicBezTo>
                    <a:cubicBezTo>
                      <a:pt x="194" y="64"/>
                      <a:pt x="320" y="103"/>
                      <a:pt x="448" y="142"/>
                    </a:cubicBezTo>
                    <a:cubicBezTo>
                      <a:pt x="622" y="195"/>
                      <a:pt x="794" y="248"/>
                      <a:pt x="967" y="299"/>
                    </a:cubicBezTo>
                    <a:cubicBezTo>
                      <a:pt x="1230" y="377"/>
                      <a:pt x="1494" y="455"/>
                      <a:pt x="1757" y="533"/>
                    </a:cubicBezTo>
                    <a:cubicBezTo>
                      <a:pt x="1962" y="593"/>
                      <a:pt x="2168" y="653"/>
                      <a:pt x="2374" y="713"/>
                    </a:cubicBezTo>
                    <a:cubicBezTo>
                      <a:pt x="2614" y="783"/>
                      <a:pt x="2852" y="850"/>
                      <a:pt x="3090" y="919"/>
                    </a:cubicBezTo>
                    <a:cubicBezTo>
                      <a:pt x="3291" y="976"/>
                      <a:pt x="3492" y="1035"/>
                      <a:pt x="3694" y="1090"/>
                    </a:cubicBezTo>
                    <a:cubicBezTo>
                      <a:pt x="3940" y="1156"/>
                      <a:pt x="4185" y="1221"/>
                      <a:pt x="4431" y="1284"/>
                    </a:cubicBezTo>
                    <a:cubicBezTo>
                      <a:pt x="4471" y="1294"/>
                      <a:pt x="4511" y="1309"/>
                      <a:pt x="4562" y="1309"/>
                    </a:cubicBezTo>
                    <a:cubicBezTo>
                      <a:pt x="4577" y="1309"/>
                      <a:pt x="4593" y="1308"/>
                      <a:pt x="4610" y="1305"/>
                    </a:cubicBezTo>
                    <a:cubicBezTo>
                      <a:pt x="4565" y="1281"/>
                      <a:pt x="4539" y="1265"/>
                      <a:pt x="4508" y="1254"/>
                    </a:cubicBezTo>
                    <a:cubicBezTo>
                      <a:pt x="4340" y="1194"/>
                      <a:pt x="4173" y="1133"/>
                      <a:pt x="4005" y="1076"/>
                    </a:cubicBezTo>
                    <a:cubicBezTo>
                      <a:pt x="3797" y="1008"/>
                      <a:pt x="3586" y="944"/>
                      <a:pt x="3376" y="877"/>
                    </a:cubicBezTo>
                    <a:cubicBezTo>
                      <a:pt x="3219" y="827"/>
                      <a:pt x="3061" y="776"/>
                      <a:pt x="2904" y="730"/>
                    </a:cubicBezTo>
                    <a:cubicBezTo>
                      <a:pt x="2630" y="650"/>
                      <a:pt x="2356" y="573"/>
                      <a:pt x="2081" y="497"/>
                    </a:cubicBezTo>
                    <a:cubicBezTo>
                      <a:pt x="1764" y="410"/>
                      <a:pt x="1446" y="321"/>
                      <a:pt x="1127" y="237"/>
                    </a:cubicBezTo>
                    <a:cubicBezTo>
                      <a:pt x="860" y="165"/>
                      <a:pt x="590" y="105"/>
                      <a:pt x="318" y="52"/>
                    </a:cubicBezTo>
                    <a:cubicBezTo>
                      <a:pt x="218" y="33"/>
                      <a:pt x="120" y="1"/>
                      <a:pt x="15"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1" name="Google Shape;958;p11">
                <a:extLst>
                  <a:ext uri="{FF2B5EF4-FFF2-40B4-BE49-F238E27FC236}">
                    <a16:creationId xmlns:a16="http://schemas.microsoft.com/office/drawing/2014/main" id="{DEDB2E35-4EBA-ADF8-FEE0-4462EDFFA05B}"/>
                  </a:ext>
                </a:extLst>
              </p:cNvPr>
              <p:cNvSpPr/>
              <p:nvPr/>
            </p:nvSpPr>
            <p:spPr>
              <a:xfrm>
                <a:off x="5717446" y="4351231"/>
                <a:ext cx="473972" cy="126873"/>
              </a:xfrm>
              <a:custGeom>
                <a:avLst/>
                <a:gdLst/>
                <a:ahLst/>
                <a:cxnLst/>
                <a:rect l="l" t="t" r="r" b="b"/>
                <a:pathLst>
                  <a:path w="3945" h="1056" extrusionOk="0">
                    <a:moveTo>
                      <a:pt x="41" y="0"/>
                    </a:moveTo>
                    <a:cubicBezTo>
                      <a:pt x="29" y="0"/>
                      <a:pt x="15" y="2"/>
                      <a:pt x="1" y="7"/>
                    </a:cubicBezTo>
                    <a:cubicBezTo>
                      <a:pt x="80" y="33"/>
                      <a:pt x="147" y="55"/>
                      <a:pt x="213" y="75"/>
                    </a:cubicBezTo>
                    <a:cubicBezTo>
                      <a:pt x="526" y="164"/>
                      <a:pt x="838" y="253"/>
                      <a:pt x="1150" y="341"/>
                    </a:cubicBezTo>
                    <a:cubicBezTo>
                      <a:pt x="1496" y="438"/>
                      <a:pt x="1845" y="537"/>
                      <a:pt x="2194" y="628"/>
                    </a:cubicBezTo>
                    <a:cubicBezTo>
                      <a:pt x="2540" y="716"/>
                      <a:pt x="2885" y="813"/>
                      <a:pt x="3235" y="893"/>
                    </a:cubicBezTo>
                    <a:cubicBezTo>
                      <a:pt x="3451" y="943"/>
                      <a:pt x="3666" y="999"/>
                      <a:pt x="3882" y="1051"/>
                    </a:cubicBezTo>
                    <a:cubicBezTo>
                      <a:pt x="3892" y="1053"/>
                      <a:pt x="3902" y="1055"/>
                      <a:pt x="3913" y="1055"/>
                    </a:cubicBezTo>
                    <a:cubicBezTo>
                      <a:pt x="3923" y="1055"/>
                      <a:pt x="3933" y="1053"/>
                      <a:pt x="3944" y="1048"/>
                    </a:cubicBezTo>
                    <a:cubicBezTo>
                      <a:pt x="3925" y="1033"/>
                      <a:pt x="3909" y="1028"/>
                      <a:pt x="3891" y="1023"/>
                    </a:cubicBezTo>
                    <a:cubicBezTo>
                      <a:pt x="3668" y="957"/>
                      <a:pt x="3446" y="888"/>
                      <a:pt x="3222" y="822"/>
                    </a:cubicBezTo>
                    <a:cubicBezTo>
                      <a:pt x="3057" y="773"/>
                      <a:pt x="2891" y="726"/>
                      <a:pt x="2725" y="679"/>
                    </a:cubicBezTo>
                    <a:cubicBezTo>
                      <a:pt x="2502" y="616"/>
                      <a:pt x="2276" y="556"/>
                      <a:pt x="2052" y="493"/>
                    </a:cubicBezTo>
                    <a:cubicBezTo>
                      <a:pt x="1763" y="412"/>
                      <a:pt x="1474" y="330"/>
                      <a:pt x="1183" y="254"/>
                    </a:cubicBezTo>
                    <a:cubicBezTo>
                      <a:pt x="836" y="160"/>
                      <a:pt x="488" y="79"/>
                      <a:pt x="135" y="19"/>
                    </a:cubicBezTo>
                    <a:cubicBezTo>
                      <a:pt x="105" y="14"/>
                      <a:pt x="76" y="0"/>
                      <a:pt x="41"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2" name="Google Shape;959;p11">
                <a:extLst>
                  <a:ext uri="{FF2B5EF4-FFF2-40B4-BE49-F238E27FC236}">
                    <a16:creationId xmlns:a16="http://schemas.microsoft.com/office/drawing/2014/main" id="{07B64DE1-202D-71BF-69B6-49FE864BC486}"/>
                  </a:ext>
                </a:extLst>
              </p:cNvPr>
              <p:cNvSpPr/>
              <p:nvPr/>
            </p:nvSpPr>
            <p:spPr>
              <a:xfrm>
                <a:off x="5752408" y="4462966"/>
                <a:ext cx="6248" cy="1922"/>
              </a:xfrm>
              <a:custGeom>
                <a:avLst/>
                <a:gdLst/>
                <a:ahLst/>
                <a:cxnLst/>
                <a:rect l="l" t="t" r="r" b="b"/>
                <a:pathLst>
                  <a:path w="52" h="16" extrusionOk="0">
                    <a:moveTo>
                      <a:pt x="27" y="0"/>
                    </a:moveTo>
                    <a:cubicBezTo>
                      <a:pt x="19" y="0"/>
                      <a:pt x="11" y="4"/>
                      <a:pt x="1" y="16"/>
                    </a:cubicBezTo>
                    <a:lnTo>
                      <a:pt x="52" y="16"/>
                    </a:lnTo>
                    <a:cubicBezTo>
                      <a:pt x="44" y="7"/>
                      <a:pt x="36" y="0"/>
                      <a:pt x="27"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3" name="Google Shape;960;p11">
                <a:extLst>
                  <a:ext uri="{FF2B5EF4-FFF2-40B4-BE49-F238E27FC236}">
                    <a16:creationId xmlns:a16="http://schemas.microsoft.com/office/drawing/2014/main" id="{A107843D-4BE2-5AC6-252C-1FCA72029B80}"/>
                  </a:ext>
                </a:extLst>
              </p:cNvPr>
              <p:cNvSpPr/>
              <p:nvPr/>
            </p:nvSpPr>
            <p:spPr>
              <a:xfrm>
                <a:off x="5841075" y="2805565"/>
                <a:ext cx="1463006" cy="76292"/>
              </a:xfrm>
              <a:custGeom>
                <a:avLst/>
                <a:gdLst/>
                <a:ahLst/>
                <a:cxnLst/>
                <a:rect l="l" t="t" r="r" b="b"/>
                <a:pathLst>
                  <a:path w="12177" h="635" extrusionOk="0">
                    <a:moveTo>
                      <a:pt x="8712" y="1"/>
                    </a:moveTo>
                    <a:cubicBezTo>
                      <a:pt x="8220" y="1"/>
                      <a:pt x="7730" y="16"/>
                      <a:pt x="7239" y="55"/>
                    </a:cubicBezTo>
                    <a:cubicBezTo>
                      <a:pt x="6916" y="81"/>
                      <a:pt x="6595" y="99"/>
                      <a:pt x="6273" y="125"/>
                    </a:cubicBezTo>
                    <a:cubicBezTo>
                      <a:pt x="5944" y="152"/>
                      <a:pt x="5612" y="168"/>
                      <a:pt x="5282" y="181"/>
                    </a:cubicBezTo>
                    <a:cubicBezTo>
                      <a:pt x="4942" y="194"/>
                      <a:pt x="4602" y="197"/>
                      <a:pt x="4262" y="197"/>
                    </a:cubicBezTo>
                    <a:cubicBezTo>
                      <a:pt x="4063" y="197"/>
                      <a:pt x="3864" y="196"/>
                      <a:pt x="3665" y="196"/>
                    </a:cubicBezTo>
                    <a:cubicBezTo>
                      <a:pt x="3563" y="195"/>
                      <a:pt x="3460" y="195"/>
                      <a:pt x="3358" y="192"/>
                    </a:cubicBezTo>
                    <a:cubicBezTo>
                      <a:pt x="3144" y="185"/>
                      <a:pt x="2930" y="182"/>
                      <a:pt x="2716" y="182"/>
                    </a:cubicBezTo>
                    <a:cubicBezTo>
                      <a:pt x="2530" y="182"/>
                      <a:pt x="2345" y="184"/>
                      <a:pt x="2159" y="189"/>
                    </a:cubicBezTo>
                    <a:cubicBezTo>
                      <a:pt x="1642" y="202"/>
                      <a:pt x="1125" y="224"/>
                      <a:pt x="608" y="242"/>
                    </a:cubicBezTo>
                    <a:cubicBezTo>
                      <a:pt x="599" y="242"/>
                      <a:pt x="591" y="243"/>
                      <a:pt x="582" y="243"/>
                    </a:cubicBezTo>
                    <a:cubicBezTo>
                      <a:pt x="525" y="243"/>
                      <a:pt x="469" y="239"/>
                      <a:pt x="411" y="235"/>
                    </a:cubicBezTo>
                    <a:cubicBezTo>
                      <a:pt x="314" y="228"/>
                      <a:pt x="218" y="229"/>
                      <a:pt x="121" y="227"/>
                    </a:cubicBezTo>
                    <a:cubicBezTo>
                      <a:pt x="117" y="232"/>
                      <a:pt x="114" y="234"/>
                      <a:pt x="108" y="234"/>
                    </a:cubicBezTo>
                    <a:cubicBezTo>
                      <a:pt x="106" y="243"/>
                      <a:pt x="101" y="249"/>
                      <a:pt x="93" y="251"/>
                    </a:cubicBezTo>
                    <a:cubicBezTo>
                      <a:pt x="90" y="260"/>
                      <a:pt x="85" y="265"/>
                      <a:pt x="77" y="266"/>
                    </a:cubicBezTo>
                    <a:cubicBezTo>
                      <a:pt x="76" y="275"/>
                      <a:pt x="71" y="280"/>
                      <a:pt x="62" y="282"/>
                    </a:cubicBezTo>
                    <a:cubicBezTo>
                      <a:pt x="58" y="294"/>
                      <a:pt x="52" y="304"/>
                      <a:pt x="40" y="309"/>
                    </a:cubicBezTo>
                    <a:cubicBezTo>
                      <a:pt x="39" y="319"/>
                      <a:pt x="35" y="325"/>
                      <a:pt x="27" y="329"/>
                    </a:cubicBezTo>
                    <a:cubicBezTo>
                      <a:pt x="25" y="340"/>
                      <a:pt x="20" y="351"/>
                      <a:pt x="15" y="356"/>
                    </a:cubicBezTo>
                    <a:cubicBezTo>
                      <a:pt x="13" y="367"/>
                      <a:pt x="11" y="379"/>
                      <a:pt x="0" y="388"/>
                    </a:cubicBezTo>
                    <a:cubicBezTo>
                      <a:pt x="0" y="417"/>
                      <a:pt x="2" y="448"/>
                      <a:pt x="2" y="477"/>
                    </a:cubicBezTo>
                    <a:lnTo>
                      <a:pt x="46" y="526"/>
                    </a:lnTo>
                    <a:cubicBezTo>
                      <a:pt x="58" y="528"/>
                      <a:pt x="71" y="530"/>
                      <a:pt x="78" y="541"/>
                    </a:cubicBezTo>
                    <a:cubicBezTo>
                      <a:pt x="109" y="546"/>
                      <a:pt x="143" y="539"/>
                      <a:pt x="171" y="558"/>
                    </a:cubicBezTo>
                    <a:lnTo>
                      <a:pt x="178" y="557"/>
                    </a:lnTo>
                    <a:lnTo>
                      <a:pt x="185" y="558"/>
                    </a:lnTo>
                    <a:cubicBezTo>
                      <a:pt x="279" y="557"/>
                      <a:pt x="374" y="541"/>
                      <a:pt x="468" y="541"/>
                    </a:cubicBezTo>
                    <a:cubicBezTo>
                      <a:pt x="484" y="541"/>
                      <a:pt x="499" y="541"/>
                      <a:pt x="515" y="542"/>
                    </a:cubicBezTo>
                    <a:cubicBezTo>
                      <a:pt x="534" y="553"/>
                      <a:pt x="554" y="553"/>
                      <a:pt x="575" y="555"/>
                    </a:cubicBezTo>
                    <a:cubicBezTo>
                      <a:pt x="752" y="569"/>
                      <a:pt x="930" y="579"/>
                      <a:pt x="1108" y="588"/>
                    </a:cubicBezTo>
                    <a:cubicBezTo>
                      <a:pt x="1332" y="600"/>
                      <a:pt x="1557" y="600"/>
                      <a:pt x="1782" y="613"/>
                    </a:cubicBezTo>
                    <a:cubicBezTo>
                      <a:pt x="1793" y="613"/>
                      <a:pt x="1804" y="613"/>
                      <a:pt x="1814" y="613"/>
                    </a:cubicBezTo>
                    <a:cubicBezTo>
                      <a:pt x="1896" y="613"/>
                      <a:pt x="1976" y="626"/>
                      <a:pt x="2057" y="628"/>
                    </a:cubicBezTo>
                    <a:cubicBezTo>
                      <a:pt x="2161" y="632"/>
                      <a:pt x="2265" y="634"/>
                      <a:pt x="2369" y="634"/>
                    </a:cubicBezTo>
                    <a:cubicBezTo>
                      <a:pt x="2648" y="634"/>
                      <a:pt x="2928" y="622"/>
                      <a:pt x="3207" y="610"/>
                    </a:cubicBezTo>
                    <a:cubicBezTo>
                      <a:pt x="3471" y="599"/>
                      <a:pt x="3737" y="585"/>
                      <a:pt x="4001" y="571"/>
                    </a:cubicBezTo>
                    <a:cubicBezTo>
                      <a:pt x="4258" y="556"/>
                      <a:pt x="4516" y="568"/>
                      <a:pt x="4774" y="557"/>
                    </a:cubicBezTo>
                    <a:cubicBezTo>
                      <a:pt x="5072" y="545"/>
                      <a:pt x="5372" y="542"/>
                      <a:pt x="5671" y="524"/>
                    </a:cubicBezTo>
                    <a:cubicBezTo>
                      <a:pt x="5971" y="505"/>
                      <a:pt x="6267" y="474"/>
                      <a:pt x="6566" y="454"/>
                    </a:cubicBezTo>
                    <a:cubicBezTo>
                      <a:pt x="6872" y="433"/>
                      <a:pt x="7180" y="415"/>
                      <a:pt x="7486" y="394"/>
                    </a:cubicBezTo>
                    <a:cubicBezTo>
                      <a:pt x="7639" y="384"/>
                      <a:pt x="7794" y="379"/>
                      <a:pt x="7950" y="371"/>
                    </a:cubicBezTo>
                    <a:cubicBezTo>
                      <a:pt x="8109" y="363"/>
                      <a:pt x="8269" y="347"/>
                      <a:pt x="8429" y="347"/>
                    </a:cubicBezTo>
                    <a:cubicBezTo>
                      <a:pt x="8474" y="347"/>
                      <a:pt x="8518" y="348"/>
                      <a:pt x="8563" y="351"/>
                    </a:cubicBezTo>
                    <a:cubicBezTo>
                      <a:pt x="8897" y="372"/>
                      <a:pt x="9232" y="381"/>
                      <a:pt x="9568" y="381"/>
                    </a:cubicBezTo>
                    <a:cubicBezTo>
                      <a:pt x="9663" y="381"/>
                      <a:pt x="9759" y="381"/>
                      <a:pt x="9854" y="379"/>
                    </a:cubicBezTo>
                    <a:cubicBezTo>
                      <a:pt x="9988" y="378"/>
                      <a:pt x="10119" y="367"/>
                      <a:pt x="10253" y="357"/>
                    </a:cubicBezTo>
                    <a:cubicBezTo>
                      <a:pt x="10335" y="355"/>
                      <a:pt x="10417" y="354"/>
                      <a:pt x="10499" y="354"/>
                    </a:cubicBezTo>
                    <a:cubicBezTo>
                      <a:pt x="10604" y="354"/>
                      <a:pt x="10710" y="356"/>
                      <a:pt x="10815" y="359"/>
                    </a:cubicBezTo>
                    <a:cubicBezTo>
                      <a:pt x="10874" y="364"/>
                      <a:pt x="10932" y="365"/>
                      <a:pt x="10991" y="365"/>
                    </a:cubicBezTo>
                    <a:cubicBezTo>
                      <a:pt x="11046" y="365"/>
                      <a:pt x="11100" y="364"/>
                      <a:pt x="11154" y="364"/>
                    </a:cubicBezTo>
                    <a:cubicBezTo>
                      <a:pt x="11172" y="364"/>
                      <a:pt x="11190" y="364"/>
                      <a:pt x="11209" y="364"/>
                    </a:cubicBezTo>
                    <a:cubicBezTo>
                      <a:pt x="11213" y="364"/>
                      <a:pt x="11218" y="364"/>
                      <a:pt x="11223" y="364"/>
                    </a:cubicBezTo>
                    <a:cubicBezTo>
                      <a:pt x="11257" y="364"/>
                      <a:pt x="11291" y="361"/>
                      <a:pt x="11325" y="361"/>
                    </a:cubicBezTo>
                    <a:cubicBezTo>
                      <a:pt x="11350" y="361"/>
                      <a:pt x="11374" y="363"/>
                      <a:pt x="11397" y="370"/>
                    </a:cubicBezTo>
                    <a:cubicBezTo>
                      <a:pt x="11440" y="382"/>
                      <a:pt x="11482" y="387"/>
                      <a:pt x="11524" y="387"/>
                    </a:cubicBezTo>
                    <a:cubicBezTo>
                      <a:pt x="11577" y="387"/>
                      <a:pt x="11630" y="379"/>
                      <a:pt x="11683" y="371"/>
                    </a:cubicBezTo>
                    <a:cubicBezTo>
                      <a:pt x="11693" y="370"/>
                      <a:pt x="11701" y="370"/>
                      <a:pt x="11710" y="370"/>
                    </a:cubicBezTo>
                    <a:cubicBezTo>
                      <a:pt x="11724" y="365"/>
                      <a:pt x="11739" y="364"/>
                      <a:pt x="11753" y="364"/>
                    </a:cubicBezTo>
                    <a:cubicBezTo>
                      <a:pt x="11767" y="364"/>
                      <a:pt x="11781" y="365"/>
                      <a:pt x="11795" y="365"/>
                    </a:cubicBezTo>
                    <a:cubicBezTo>
                      <a:pt x="11810" y="365"/>
                      <a:pt x="11825" y="364"/>
                      <a:pt x="11839" y="359"/>
                    </a:cubicBezTo>
                    <a:cubicBezTo>
                      <a:pt x="11925" y="348"/>
                      <a:pt x="12011" y="340"/>
                      <a:pt x="12095" y="324"/>
                    </a:cubicBezTo>
                    <a:cubicBezTo>
                      <a:pt x="12163" y="310"/>
                      <a:pt x="12177" y="268"/>
                      <a:pt x="12136" y="211"/>
                    </a:cubicBezTo>
                    <a:cubicBezTo>
                      <a:pt x="12127" y="197"/>
                      <a:pt x="12118" y="185"/>
                      <a:pt x="12108" y="173"/>
                    </a:cubicBezTo>
                    <a:cubicBezTo>
                      <a:pt x="12052" y="136"/>
                      <a:pt x="11998" y="91"/>
                      <a:pt x="11935" y="60"/>
                    </a:cubicBezTo>
                    <a:cubicBezTo>
                      <a:pt x="11886" y="58"/>
                      <a:pt x="11836" y="56"/>
                      <a:pt x="11786" y="56"/>
                    </a:cubicBezTo>
                    <a:cubicBezTo>
                      <a:pt x="11710" y="56"/>
                      <a:pt x="11633" y="59"/>
                      <a:pt x="11557" y="62"/>
                    </a:cubicBezTo>
                    <a:cubicBezTo>
                      <a:pt x="11508" y="65"/>
                      <a:pt x="11458" y="67"/>
                      <a:pt x="11408" y="67"/>
                    </a:cubicBezTo>
                    <a:cubicBezTo>
                      <a:pt x="11397" y="67"/>
                      <a:pt x="11387" y="67"/>
                      <a:pt x="11376" y="67"/>
                    </a:cubicBezTo>
                    <a:cubicBezTo>
                      <a:pt x="11019" y="56"/>
                      <a:pt x="10662" y="44"/>
                      <a:pt x="10305" y="30"/>
                    </a:cubicBezTo>
                    <a:cubicBezTo>
                      <a:pt x="9774" y="12"/>
                      <a:pt x="9244" y="1"/>
                      <a:pt x="8712" y="1"/>
                    </a:cubicBezTo>
                    <a:close/>
                  </a:path>
                </a:pathLst>
              </a:custGeom>
              <a:solidFill>
                <a:srgbClr val="5C6DB0"/>
              </a:solidFill>
              <a:ln w="9525" cap="flat" cmpd="sng">
                <a:solidFill>
                  <a:srgbClr val="5C6DB0"/>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4" name="Google Shape;961;p11">
                <a:extLst>
                  <a:ext uri="{FF2B5EF4-FFF2-40B4-BE49-F238E27FC236}">
                    <a16:creationId xmlns:a16="http://schemas.microsoft.com/office/drawing/2014/main" id="{412692E1-98F1-CDB1-B9EC-7651EC13126A}"/>
                  </a:ext>
                </a:extLst>
              </p:cNvPr>
              <p:cNvSpPr/>
              <p:nvPr/>
            </p:nvSpPr>
            <p:spPr>
              <a:xfrm>
                <a:off x="5925056" y="2664875"/>
                <a:ext cx="1287234" cy="39768"/>
              </a:xfrm>
              <a:custGeom>
                <a:avLst/>
                <a:gdLst/>
                <a:ahLst/>
                <a:cxnLst/>
                <a:rect l="l" t="t" r="r" b="b"/>
                <a:pathLst>
                  <a:path w="10714" h="331" extrusionOk="0">
                    <a:moveTo>
                      <a:pt x="7222" y="1"/>
                    </a:moveTo>
                    <a:cubicBezTo>
                      <a:pt x="7165" y="1"/>
                      <a:pt x="7109" y="16"/>
                      <a:pt x="7051" y="18"/>
                    </a:cubicBezTo>
                    <a:cubicBezTo>
                      <a:pt x="7034" y="18"/>
                      <a:pt x="7017" y="18"/>
                      <a:pt x="7000" y="18"/>
                    </a:cubicBezTo>
                    <a:cubicBezTo>
                      <a:pt x="6922" y="18"/>
                      <a:pt x="6845" y="16"/>
                      <a:pt x="6768" y="16"/>
                    </a:cubicBezTo>
                    <a:cubicBezTo>
                      <a:pt x="6674" y="16"/>
                      <a:pt x="6579" y="19"/>
                      <a:pt x="6485" y="30"/>
                    </a:cubicBezTo>
                    <a:cubicBezTo>
                      <a:pt x="6346" y="46"/>
                      <a:pt x="6203" y="31"/>
                      <a:pt x="6061" y="46"/>
                    </a:cubicBezTo>
                    <a:cubicBezTo>
                      <a:pt x="5913" y="61"/>
                      <a:pt x="5763" y="52"/>
                      <a:pt x="5613" y="61"/>
                    </a:cubicBezTo>
                    <a:cubicBezTo>
                      <a:pt x="5349" y="74"/>
                      <a:pt x="5085" y="67"/>
                      <a:pt x="4820" y="78"/>
                    </a:cubicBezTo>
                    <a:cubicBezTo>
                      <a:pt x="4743" y="82"/>
                      <a:pt x="4666" y="83"/>
                      <a:pt x="4590" y="83"/>
                    </a:cubicBezTo>
                    <a:cubicBezTo>
                      <a:pt x="4433" y="83"/>
                      <a:pt x="4277" y="77"/>
                      <a:pt x="4120" y="67"/>
                    </a:cubicBezTo>
                    <a:cubicBezTo>
                      <a:pt x="4014" y="61"/>
                      <a:pt x="3908" y="60"/>
                      <a:pt x="3802" y="60"/>
                    </a:cubicBezTo>
                    <a:cubicBezTo>
                      <a:pt x="3743" y="60"/>
                      <a:pt x="3684" y="60"/>
                      <a:pt x="3625" y="60"/>
                    </a:cubicBezTo>
                    <a:cubicBezTo>
                      <a:pt x="3514" y="60"/>
                      <a:pt x="3404" y="59"/>
                      <a:pt x="3294" y="52"/>
                    </a:cubicBezTo>
                    <a:cubicBezTo>
                      <a:pt x="2993" y="34"/>
                      <a:pt x="2691" y="48"/>
                      <a:pt x="2389" y="36"/>
                    </a:cubicBezTo>
                    <a:cubicBezTo>
                      <a:pt x="2260" y="31"/>
                      <a:pt x="2131" y="28"/>
                      <a:pt x="2001" y="28"/>
                    </a:cubicBezTo>
                    <a:cubicBezTo>
                      <a:pt x="1803" y="28"/>
                      <a:pt x="1604" y="35"/>
                      <a:pt x="1405" y="47"/>
                    </a:cubicBezTo>
                    <a:cubicBezTo>
                      <a:pt x="1305" y="52"/>
                      <a:pt x="1207" y="62"/>
                      <a:pt x="1108" y="69"/>
                    </a:cubicBezTo>
                    <a:cubicBezTo>
                      <a:pt x="1040" y="73"/>
                      <a:pt x="970" y="70"/>
                      <a:pt x="904" y="84"/>
                    </a:cubicBezTo>
                    <a:cubicBezTo>
                      <a:pt x="819" y="101"/>
                      <a:pt x="731" y="99"/>
                      <a:pt x="646" y="109"/>
                    </a:cubicBezTo>
                    <a:cubicBezTo>
                      <a:pt x="571" y="117"/>
                      <a:pt x="495" y="126"/>
                      <a:pt x="420" y="131"/>
                    </a:cubicBezTo>
                    <a:cubicBezTo>
                      <a:pt x="297" y="139"/>
                      <a:pt x="176" y="159"/>
                      <a:pt x="54" y="174"/>
                    </a:cubicBezTo>
                    <a:cubicBezTo>
                      <a:pt x="35" y="176"/>
                      <a:pt x="13" y="176"/>
                      <a:pt x="0" y="204"/>
                    </a:cubicBezTo>
                    <a:lnTo>
                      <a:pt x="49" y="204"/>
                    </a:lnTo>
                    <a:cubicBezTo>
                      <a:pt x="61" y="205"/>
                      <a:pt x="74" y="205"/>
                      <a:pt x="86" y="205"/>
                    </a:cubicBezTo>
                    <a:cubicBezTo>
                      <a:pt x="181" y="205"/>
                      <a:pt x="276" y="192"/>
                      <a:pt x="370" y="191"/>
                    </a:cubicBezTo>
                    <a:cubicBezTo>
                      <a:pt x="509" y="190"/>
                      <a:pt x="648" y="170"/>
                      <a:pt x="787" y="170"/>
                    </a:cubicBezTo>
                    <a:cubicBezTo>
                      <a:pt x="810" y="170"/>
                      <a:pt x="833" y="171"/>
                      <a:pt x="857" y="172"/>
                    </a:cubicBezTo>
                    <a:cubicBezTo>
                      <a:pt x="862" y="172"/>
                      <a:pt x="867" y="172"/>
                      <a:pt x="873" y="171"/>
                    </a:cubicBezTo>
                    <a:cubicBezTo>
                      <a:pt x="1030" y="139"/>
                      <a:pt x="1192" y="149"/>
                      <a:pt x="1350" y="145"/>
                    </a:cubicBezTo>
                    <a:cubicBezTo>
                      <a:pt x="1530" y="141"/>
                      <a:pt x="1710" y="136"/>
                      <a:pt x="1890" y="136"/>
                    </a:cubicBezTo>
                    <a:cubicBezTo>
                      <a:pt x="2059" y="136"/>
                      <a:pt x="2228" y="141"/>
                      <a:pt x="2398" y="154"/>
                    </a:cubicBezTo>
                    <a:cubicBezTo>
                      <a:pt x="2448" y="158"/>
                      <a:pt x="2499" y="159"/>
                      <a:pt x="2549" y="159"/>
                    </a:cubicBezTo>
                    <a:cubicBezTo>
                      <a:pt x="2640" y="159"/>
                      <a:pt x="2731" y="155"/>
                      <a:pt x="2823" y="155"/>
                    </a:cubicBezTo>
                    <a:cubicBezTo>
                      <a:pt x="2824" y="160"/>
                      <a:pt x="2824" y="166"/>
                      <a:pt x="2825" y="172"/>
                    </a:cubicBezTo>
                    <a:cubicBezTo>
                      <a:pt x="2805" y="171"/>
                      <a:pt x="2786" y="171"/>
                      <a:pt x="2767" y="171"/>
                    </a:cubicBezTo>
                    <a:cubicBezTo>
                      <a:pt x="2637" y="171"/>
                      <a:pt x="2508" y="190"/>
                      <a:pt x="2379" y="190"/>
                    </a:cubicBezTo>
                    <a:cubicBezTo>
                      <a:pt x="2358" y="190"/>
                      <a:pt x="2337" y="189"/>
                      <a:pt x="2316" y="188"/>
                    </a:cubicBezTo>
                    <a:cubicBezTo>
                      <a:pt x="2299" y="188"/>
                      <a:pt x="2283" y="186"/>
                      <a:pt x="2267" y="186"/>
                    </a:cubicBezTo>
                    <a:cubicBezTo>
                      <a:pt x="2254" y="186"/>
                      <a:pt x="2241" y="187"/>
                      <a:pt x="2229" y="190"/>
                    </a:cubicBezTo>
                    <a:cubicBezTo>
                      <a:pt x="2111" y="219"/>
                      <a:pt x="1989" y="207"/>
                      <a:pt x="1869" y="215"/>
                    </a:cubicBezTo>
                    <a:cubicBezTo>
                      <a:pt x="1764" y="224"/>
                      <a:pt x="1659" y="239"/>
                      <a:pt x="1552" y="239"/>
                    </a:cubicBezTo>
                    <a:cubicBezTo>
                      <a:pt x="1530" y="239"/>
                      <a:pt x="1508" y="238"/>
                      <a:pt x="1485" y="237"/>
                    </a:cubicBezTo>
                    <a:cubicBezTo>
                      <a:pt x="1483" y="236"/>
                      <a:pt x="1481" y="236"/>
                      <a:pt x="1479" y="236"/>
                    </a:cubicBezTo>
                    <a:cubicBezTo>
                      <a:pt x="1474" y="236"/>
                      <a:pt x="1468" y="237"/>
                      <a:pt x="1462" y="239"/>
                    </a:cubicBezTo>
                    <a:cubicBezTo>
                      <a:pt x="1354" y="257"/>
                      <a:pt x="1244" y="260"/>
                      <a:pt x="1135" y="267"/>
                    </a:cubicBezTo>
                    <a:cubicBezTo>
                      <a:pt x="1019" y="273"/>
                      <a:pt x="906" y="293"/>
                      <a:pt x="792" y="304"/>
                    </a:cubicBezTo>
                    <a:cubicBezTo>
                      <a:pt x="781" y="305"/>
                      <a:pt x="775" y="312"/>
                      <a:pt x="779" y="327"/>
                    </a:cubicBezTo>
                    <a:cubicBezTo>
                      <a:pt x="788" y="328"/>
                      <a:pt x="797" y="331"/>
                      <a:pt x="808" y="331"/>
                    </a:cubicBezTo>
                    <a:cubicBezTo>
                      <a:pt x="864" y="329"/>
                      <a:pt x="921" y="329"/>
                      <a:pt x="977" y="329"/>
                    </a:cubicBezTo>
                    <a:cubicBezTo>
                      <a:pt x="1055" y="329"/>
                      <a:pt x="1134" y="330"/>
                      <a:pt x="1212" y="330"/>
                    </a:cubicBezTo>
                    <a:cubicBezTo>
                      <a:pt x="1329" y="330"/>
                      <a:pt x="1446" y="328"/>
                      <a:pt x="1563" y="319"/>
                    </a:cubicBezTo>
                    <a:cubicBezTo>
                      <a:pt x="1793" y="299"/>
                      <a:pt x="2024" y="309"/>
                      <a:pt x="2254" y="304"/>
                    </a:cubicBezTo>
                    <a:cubicBezTo>
                      <a:pt x="2570" y="296"/>
                      <a:pt x="2886" y="295"/>
                      <a:pt x="3202" y="295"/>
                    </a:cubicBezTo>
                    <a:cubicBezTo>
                      <a:pt x="3422" y="295"/>
                      <a:pt x="3641" y="295"/>
                      <a:pt x="3861" y="295"/>
                    </a:cubicBezTo>
                    <a:cubicBezTo>
                      <a:pt x="4142" y="295"/>
                      <a:pt x="4424" y="294"/>
                      <a:pt x="4705" y="289"/>
                    </a:cubicBezTo>
                    <a:cubicBezTo>
                      <a:pt x="4976" y="283"/>
                      <a:pt x="5247" y="280"/>
                      <a:pt x="5518" y="280"/>
                    </a:cubicBezTo>
                    <a:cubicBezTo>
                      <a:pt x="5921" y="280"/>
                      <a:pt x="6326" y="286"/>
                      <a:pt x="6730" y="295"/>
                    </a:cubicBezTo>
                    <a:cubicBezTo>
                      <a:pt x="7026" y="302"/>
                      <a:pt x="7322" y="303"/>
                      <a:pt x="7619" y="303"/>
                    </a:cubicBezTo>
                    <a:cubicBezTo>
                      <a:pt x="8053" y="303"/>
                      <a:pt x="8487" y="299"/>
                      <a:pt x="8922" y="299"/>
                    </a:cubicBezTo>
                    <a:cubicBezTo>
                      <a:pt x="9253" y="299"/>
                      <a:pt x="9584" y="299"/>
                      <a:pt x="9915" y="298"/>
                    </a:cubicBezTo>
                    <a:cubicBezTo>
                      <a:pt x="9927" y="298"/>
                      <a:pt x="9940" y="299"/>
                      <a:pt x="9952" y="299"/>
                    </a:cubicBezTo>
                    <a:cubicBezTo>
                      <a:pt x="9968" y="299"/>
                      <a:pt x="9983" y="298"/>
                      <a:pt x="9995" y="289"/>
                    </a:cubicBezTo>
                    <a:cubicBezTo>
                      <a:pt x="9992" y="269"/>
                      <a:pt x="9980" y="269"/>
                      <a:pt x="9970" y="267"/>
                    </a:cubicBezTo>
                    <a:cubicBezTo>
                      <a:pt x="9851" y="234"/>
                      <a:pt x="9727" y="236"/>
                      <a:pt x="9606" y="223"/>
                    </a:cubicBezTo>
                    <a:cubicBezTo>
                      <a:pt x="9501" y="210"/>
                      <a:pt x="9397" y="215"/>
                      <a:pt x="9291" y="208"/>
                    </a:cubicBezTo>
                    <a:cubicBezTo>
                      <a:pt x="9117" y="194"/>
                      <a:pt x="8940" y="196"/>
                      <a:pt x="8766" y="193"/>
                    </a:cubicBezTo>
                    <a:cubicBezTo>
                      <a:pt x="8087" y="182"/>
                      <a:pt x="7409" y="193"/>
                      <a:pt x="6733" y="172"/>
                    </a:cubicBezTo>
                    <a:cubicBezTo>
                      <a:pt x="6722" y="172"/>
                      <a:pt x="6712" y="173"/>
                      <a:pt x="6701" y="173"/>
                    </a:cubicBezTo>
                    <a:cubicBezTo>
                      <a:pt x="6696" y="173"/>
                      <a:pt x="6691" y="173"/>
                      <a:pt x="6685" y="172"/>
                    </a:cubicBezTo>
                    <a:cubicBezTo>
                      <a:pt x="6684" y="172"/>
                      <a:pt x="6682" y="172"/>
                      <a:pt x="6680" y="172"/>
                    </a:cubicBezTo>
                    <a:cubicBezTo>
                      <a:pt x="6675" y="172"/>
                      <a:pt x="6671" y="172"/>
                      <a:pt x="6666" y="172"/>
                    </a:cubicBezTo>
                    <a:cubicBezTo>
                      <a:pt x="6653" y="172"/>
                      <a:pt x="6638" y="171"/>
                      <a:pt x="6620" y="160"/>
                    </a:cubicBezTo>
                    <a:cubicBezTo>
                      <a:pt x="6764" y="150"/>
                      <a:pt x="6897" y="153"/>
                      <a:pt x="7031" y="145"/>
                    </a:cubicBezTo>
                    <a:cubicBezTo>
                      <a:pt x="7342" y="129"/>
                      <a:pt x="7655" y="140"/>
                      <a:pt x="7968" y="131"/>
                    </a:cubicBezTo>
                    <a:cubicBezTo>
                      <a:pt x="8140" y="126"/>
                      <a:pt x="8313" y="120"/>
                      <a:pt x="8486" y="120"/>
                    </a:cubicBezTo>
                    <a:cubicBezTo>
                      <a:pt x="8654" y="120"/>
                      <a:pt x="8822" y="125"/>
                      <a:pt x="8991" y="140"/>
                    </a:cubicBezTo>
                    <a:cubicBezTo>
                      <a:pt x="9139" y="153"/>
                      <a:pt x="9289" y="145"/>
                      <a:pt x="9439" y="153"/>
                    </a:cubicBezTo>
                    <a:cubicBezTo>
                      <a:pt x="9627" y="160"/>
                      <a:pt x="9817" y="175"/>
                      <a:pt x="10007" y="175"/>
                    </a:cubicBezTo>
                    <a:cubicBezTo>
                      <a:pt x="10037" y="175"/>
                      <a:pt x="10068" y="175"/>
                      <a:pt x="10099" y="174"/>
                    </a:cubicBezTo>
                    <a:cubicBezTo>
                      <a:pt x="10178" y="172"/>
                      <a:pt x="10256" y="171"/>
                      <a:pt x="10335" y="171"/>
                    </a:cubicBezTo>
                    <a:cubicBezTo>
                      <a:pt x="10430" y="171"/>
                      <a:pt x="10524" y="172"/>
                      <a:pt x="10620" y="172"/>
                    </a:cubicBezTo>
                    <a:lnTo>
                      <a:pt x="10713" y="172"/>
                    </a:lnTo>
                    <a:cubicBezTo>
                      <a:pt x="10679" y="150"/>
                      <a:pt x="10654" y="143"/>
                      <a:pt x="10628" y="142"/>
                    </a:cubicBezTo>
                    <a:cubicBezTo>
                      <a:pt x="10483" y="131"/>
                      <a:pt x="10336" y="120"/>
                      <a:pt x="10190" y="113"/>
                    </a:cubicBezTo>
                    <a:cubicBezTo>
                      <a:pt x="9991" y="105"/>
                      <a:pt x="9792" y="99"/>
                      <a:pt x="9595" y="80"/>
                    </a:cubicBezTo>
                    <a:cubicBezTo>
                      <a:pt x="9415" y="64"/>
                      <a:pt x="9235" y="64"/>
                      <a:pt x="9054" y="50"/>
                    </a:cubicBezTo>
                    <a:cubicBezTo>
                      <a:pt x="8927" y="39"/>
                      <a:pt x="8798" y="48"/>
                      <a:pt x="8670" y="35"/>
                    </a:cubicBezTo>
                    <a:cubicBezTo>
                      <a:pt x="8519" y="19"/>
                      <a:pt x="8367" y="26"/>
                      <a:pt x="8215" y="20"/>
                    </a:cubicBezTo>
                    <a:cubicBezTo>
                      <a:pt x="8103" y="15"/>
                      <a:pt x="7990" y="14"/>
                      <a:pt x="7878" y="14"/>
                    </a:cubicBezTo>
                    <a:cubicBezTo>
                      <a:pt x="7815" y="14"/>
                      <a:pt x="7751" y="14"/>
                      <a:pt x="7687" y="14"/>
                    </a:cubicBezTo>
                    <a:cubicBezTo>
                      <a:pt x="7540" y="14"/>
                      <a:pt x="7393" y="12"/>
                      <a:pt x="7246" y="2"/>
                    </a:cubicBezTo>
                    <a:cubicBezTo>
                      <a:pt x="7238" y="1"/>
                      <a:pt x="7230" y="1"/>
                      <a:pt x="7222"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5" name="Google Shape;962;p11">
                <a:extLst>
                  <a:ext uri="{FF2B5EF4-FFF2-40B4-BE49-F238E27FC236}">
                    <a16:creationId xmlns:a16="http://schemas.microsoft.com/office/drawing/2014/main" id="{868985F8-C208-A756-BCBA-C0B94EEF6B19}"/>
                  </a:ext>
                </a:extLst>
              </p:cNvPr>
              <p:cNvSpPr/>
              <p:nvPr/>
            </p:nvSpPr>
            <p:spPr>
              <a:xfrm>
                <a:off x="5867867" y="2754023"/>
                <a:ext cx="1336613" cy="39528"/>
              </a:xfrm>
              <a:custGeom>
                <a:avLst/>
                <a:gdLst/>
                <a:ahLst/>
                <a:cxnLst/>
                <a:rect l="l" t="t" r="r" b="b"/>
                <a:pathLst>
                  <a:path w="11125" h="329" extrusionOk="0">
                    <a:moveTo>
                      <a:pt x="11125" y="1"/>
                    </a:moveTo>
                    <a:lnTo>
                      <a:pt x="11125" y="1"/>
                    </a:lnTo>
                    <a:cubicBezTo>
                      <a:pt x="11060" y="16"/>
                      <a:pt x="10995" y="18"/>
                      <a:pt x="10930" y="18"/>
                    </a:cubicBezTo>
                    <a:cubicBezTo>
                      <a:pt x="10917" y="18"/>
                      <a:pt x="10903" y="18"/>
                      <a:pt x="10890" y="18"/>
                    </a:cubicBezTo>
                    <a:cubicBezTo>
                      <a:pt x="10844" y="18"/>
                      <a:pt x="10798" y="18"/>
                      <a:pt x="10753" y="24"/>
                    </a:cubicBezTo>
                    <a:cubicBezTo>
                      <a:pt x="10618" y="43"/>
                      <a:pt x="10480" y="26"/>
                      <a:pt x="10344" y="42"/>
                    </a:cubicBezTo>
                    <a:cubicBezTo>
                      <a:pt x="10198" y="57"/>
                      <a:pt x="10052" y="46"/>
                      <a:pt x="9905" y="57"/>
                    </a:cubicBezTo>
                    <a:cubicBezTo>
                      <a:pt x="9673" y="74"/>
                      <a:pt x="9438" y="67"/>
                      <a:pt x="9205" y="71"/>
                    </a:cubicBezTo>
                    <a:cubicBezTo>
                      <a:pt x="8979" y="75"/>
                      <a:pt x="8752" y="80"/>
                      <a:pt x="8525" y="80"/>
                    </a:cubicBezTo>
                    <a:cubicBezTo>
                      <a:pt x="8316" y="80"/>
                      <a:pt x="8107" y="76"/>
                      <a:pt x="7899" y="62"/>
                    </a:cubicBezTo>
                    <a:cubicBezTo>
                      <a:pt x="7828" y="57"/>
                      <a:pt x="7756" y="56"/>
                      <a:pt x="7685" y="56"/>
                    </a:cubicBezTo>
                    <a:cubicBezTo>
                      <a:pt x="7648" y="56"/>
                      <a:pt x="7612" y="56"/>
                      <a:pt x="7575" y="56"/>
                    </a:cubicBezTo>
                    <a:cubicBezTo>
                      <a:pt x="7492" y="56"/>
                      <a:pt x="7408" y="55"/>
                      <a:pt x="7324" y="47"/>
                    </a:cubicBezTo>
                    <a:cubicBezTo>
                      <a:pt x="7155" y="31"/>
                      <a:pt x="6985" y="42"/>
                      <a:pt x="6813" y="32"/>
                    </a:cubicBezTo>
                    <a:cubicBezTo>
                      <a:pt x="6718" y="26"/>
                      <a:pt x="6623" y="25"/>
                      <a:pt x="6527" y="25"/>
                    </a:cubicBezTo>
                    <a:cubicBezTo>
                      <a:pt x="6444" y="25"/>
                      <a:pt x="6361" y="26"/>
                      <a:pt x="6278" y="26"/>
                    </a:cubicBezTo>
                    <a:cubicBezTo>
                      <a:pt x="6161" y="26"/>
                      <a:pt x="6043" y="24"/>
                      <a:pt x="5926" y="15"/>
                    </a:cubicBezTo>
                    <a:cubicBezTo>
                      <a:pt x="5905" y="13"/>
                      <a:pt x="5885" y="12"/>
                      <a:pt x="5865" y="12"/>
                    </a:cubicBezTo>
                    <a:cubicBezTo>
                      <a:pt x="5796" y="12"/>
                      <a:pt x="5727" y="21"/>
                      <a:pt x="5658" y="25"/>
                    </a:cubicBezTo>
                    <a:cubicBezTo>
                      <a:pt x="5594" y="29"/>
                      <a:pt x="5529" y="30"/>
                      <a:pt x="5465" y="30"/>
                    </a:cubicBezTo>
                    <a:cubicBezTo>
                      <a:pt x="5387" y="30"/>
                      <a:pt x="5310" y="28"/>
                      <a:pt x="5233" y="28"/>
                    </a:cubicBezTo>
                    <a:cubicBezTo>
                      <a:pt x="5131" y="28"/>
                      <a:pt x="5029" y="31"/>
                      <a:pt x="4927" y="42"/>
                    </a:cubicBezTo>
                    <a:cubicBezTo>
                      <a:pt x="4806" y="54"/>
                      <a:pt x="4686" y="42"/>
                      <a:pt x="4565" y="57"/>
                    </a:cubicBezTo>
                    <a:cubicBezTo>
                      <a:pt x="4451" y="70"/>
                      <a:pt x="4335" y="58"/>
                      <a:pt x="4219" y="73"/>
                    </a:cubicBezTo>
                    <a:cubicBezTo>
                      <a:pt x="4127" y="85"/>
                      <a:pt x="4033" y="81"/>
                      <a:pt x="3938" y="87"/>
                    </a:cubicBezTo>
                    <a:cubicBezTo>
                      <a:pt x="3729" y="98"/>
                      <a:pt x="3521" y="105"/>
                      <a:pt x="3311" y="121"/>
                    </a:cubicBezTo>
                    <a:cubicBezTo>
                      <a:pt x="3209" y="129"/>
                      <a:pt x="3108" y="129"/>
                      <a:pt x="3005" y="134"/>
                    </a:cubicBezTo>
                    <a:lnTo>
                      <a:pt x="2362" y="167"/>
                    </a:lnTo>
                    <a:cubicBezTo>
                      <a:pt x="2173" y="177"/>
                      <a:pt x="1981" y="188"/>
                      <a:pt x="1791" y="199"/>
                    </a:cubicBezTo>
                    <a:cubicBezTo>
                      <a:pt x="1592" y="210"/>
                      <a:pt x="1393" y="222"/>
                      <a:pt x="1196" y="230"/>
                    </a:cubicBezTo>
                    <a:cubicBezTo>
                      <a:pt x="1059" y="235"/>
                      <a:pt x="922" y="251"/>
                      <a:pt x="784" y="251"/>
                    </a:cubicBezTo>
                    <a:cubicBezTo>
                      <a:pt x="753" y="251"/>
                      <a:pt x="723" y="251"/>
                      <a:pt x="692" y="249"/>
                    </a:cubicBezTo>
                    <a:cubicBezTo>
                      <a:pt x="686" y="249"/>
                      <a:pt x="678" y="249"/>
                      <a:pt x="669" y="251"/>
                    </a:cubicBezTo>
                    <a:cubicBezTo>
                      <a:pt x="607" y="267"/>
                      <a:pt x="543" y="269"/>
                      <a:pt x="479" y="269"/>
                    </a:cubicBezTo>
                    <a:cubicBezTo>
                      <a:pt x="460" y="269"/>
                      <a:pt x="440" y="269"/>
                      <a:pt x="421" y="269"/>
                    </a:cubicBezTo>
                    <a:cubicBezTo>
                      <a:pt x="376" y="269"/>
                      <a:pt x="331" y="270"/>
                      <a:pt x="286" y="276"/>
                    </a:cubicBezTo>
                    <a:cubicBezTo>
                      <a:pt x="212" y="287"/>
                      <a:pt x="134" y="298"/>
                      <a:pt x="57" y="298"/>
                    </a:cubicBezTo>
                    <a:cubicBezTo>
                      <a:pt x="45" y="298"/>
                      <a:pt x="33" y="298"/>
                      <a:pt x="21" y="297"/>
                    </a:cubicBezTo>
                    <a:cubicBezTo>
                      <a:pt x="20" y="297"/>
                      <a:pt x="19" y="297"/>
                      <a:pt x="18" y="297"/>
                    </a:cubicBezTo>
                    <a:cubicBezTo>
                      <a:pt x="10" y="297"/>
                      <a:pt x="1" y="302"/>
                      <a:pt x="2" y="315"/>
                    </a:cubicBezTo>
                    <a:cubicBezTo>
                      <a:pt x="6" y="318"/>
                      <a:pt x="9" y="324"/>
                      <a:pt x="13" y="324"/>
                    </a:cubicBezTo>
                    <a:cubicBezTo>
                      <a:pt x="34" y="326"/>
                      <a:pt x="55" y="327"/>
                      <a:pt x="76" y="327"/>
                    </a:cubicBezTo>
                    <a:cubicBezTo>
                      <a:pt x="159" y="326"/>
                      <a:pt x="242" y="325"/>
                      <a:pt x="325" y="325"/>
                    </a:cubicBezTo>
                    <a:cubicBezTo>
                      <a:pt x="538" y="325"/>
                      <a:pt x="752" y="329"/>
                      <a:pt x="965" y="329"/>
                    </a:cubicBezTo>
                    <a:cubicBezTo>
                      <a:pt x="1170" y="329"/>
                      <a:pt x="1376" y="326"/>
                      <a:pt x="1581" y="313"/>
                    </a:cubicBezTo>
                    <a:cubicBezTo>
                      <a:pt x="1643" y="310"/>
                      <a:pt x="1705" y="309"/>
                      <a:pt x="1767" y="309"/>
                    </a:cubicBezTo>
                    <a:cubicBezTo>
                      <a:pt x="1835" y="309"/>
                      <a:pt x="1903" y="310"/>
                      <a:pt x="1972" y="310"/>
                    </a:cubicBezTo>
                    <a:cubicBezTo>
                      <a:pt x="2059" y="310"/>
                      <a:pt x="2146" y="308"/>
                      <a:pt x="2233" y="299"/>
                    </a:cubicBezTo>
                    <a:cubicBezTo>
                      <a:pt x="2301" y="292"/>
                      <a:pt x="2369" y="292"/>
                      <a:pt x="2437" y="292"/>
                    </a:cubicBezTo>
                    <a:cubicBezTo>
                      <a:pt x="2457" y="292"/>
                      <a:pt x="2478" y="292"/>
                      <a:pt x="2498" y="292"/>
                    </a:cubicBezTo>
                    <a:cubicBezTo>
                      <a:pt x="2569" y="292"/>
                      <a:pt x="2640" y="291"/>
                      <a:pt x="2712" y="283"/>
                    </a:cubicBezTo>
                    <a:cubicBezTo>
                      <a:pt x="2781" y="275"/>
                      <a:pt x="2852" y="275"/>
                      <a:pt x="2922" y="275"/>
                    </a:cubicBezTo>
                    <a:cubicBezTo>
                      <a:pt x="2993" y="275"/>
                      <a:pt x="3064" y="275"/>
                      <a:pt x="3135" y="267"/>
                    </a:cubicBezTo>
                    <a:cubicBezTo>
                      <a:pt x="3264" y="251"/>
                      <a:pt x="3397" y="265"/>
                      <a:pt x="3527" y="251"/>
                    </a:cubicBezTo>
                    <a:cubicBezTo>
                      <a:pt x="3649" y="236"/>
                      <a:pt x="3773" y="249"/>
                      <a:pt x="3895" y="235"/>
                    </a:cubicBezTo>
                    <a:cubicBezTo>
                      <a:pt x="4018" y="221"/>
                      <a:pt x="4141" y="235"/>
                      <a:pt x="4265" y="219"/>
                    </a:cubicBezTo>
                    <a:cubicBezTo>
                      <a:pt x="4384" y="205"/>
                      <a:pt x="4506" y="215"/>
                      <a:pt x="4626" y="203"/>
                    </a:cubicBezTo>
                    <a:cubicBezTo>
                      <a:pt x="4765" y="188"/>
                      <a:pt x="4903" y="197"/>
                      <a:pt x="5042" y="188"/>
                    </a:cubicBezTo>
                    <a:cubicBezTo>
                      <a:pt x="5288" y="172"/>
                      <a:pt x="5534" y="178"/>
                      <a:pt x="5781" y="172"/>
                    </a:cubicBezTo>
                    <a:cubicBezTo>
                      <a:pt x="5856" y="170"/>
                      <a:pt x="5931" y="169"/>
                      <a:pt x="6006" y="169"/>
                    </a:cubicBezTo>
                    <a:cubicBezTo>
                      <a:pt x="6261" y="169"/>
                      <a:pt x="6517" y="179"/>
                      <a:pt x="6772" y="181"/>
                    </a:cubicBezTo>
                    <a:cubicBezTo>
                      <a:pt x="7231" y="182"/>
                      <a:pt x="7690" y="189"/>
                      <a:pt x="8149" y="189"/>
                    </a:cubicBezTo>
                    <a:cubicBezTo>
                      <a:pt x="8514" y="189"/>
                      <a:pt x="8880" y="185"/>
                      <a:pt x="9246" y="171"/>
                    </a:cubicBezTo>
                    <a:cubicBezTo>
                      <a:pt x="9388" y="167"/>
                      <a:pt x="9529" y="151"/>
                      <a:pt x="9672" y="151"/>
                    </a:cubicBezTo>
                    <a:cubicBezTo>
                      <a:pt x="9705" y="151"/>
                      <a:pt x="9738" y="152"/>
                      <a:pt x="9771" y="154"/>
                    </a:cubicBezTo>
                    <a:cubicBezTo>
                      <a:pt x="9774" y="154"/>
                      <a:pt x="9777" y="154"/>
                      <a:pt x="9779" y="154"/>
                    </a:cubicBezTo>
                    <a:cubicBezTo>
                      <a:pt x="9782" y="154"/>
                      <a:pt x="9785" y="154"/>
                      <a:pt x="9787" y="154"/>
                    </a:cubicBezTo>
                    <a:cubicBezTo>
                      <a:pt x="9938" y="127"/>
                      <a:pt x="10090" y="140"/>
                      <a:pt x="10241" y="125"/>
                    </a:cubicBezTo>
                    <a:cubicBezTo>
                      <a:pt x="10332" y="117"/>
                      <a:pt x="10424" y="107"/>
                      <a:pt x="10515" y="103"/>
                    </a:cubicBezTo>
                    <a:cubicBezTo>
                      <a:pt x="10643" y="97"/>
                      <a:pt x="10769" y="78"/>
                      <a:pt x="10896" y="58"/>
                    </a:cubicBezTo>
                    <a:cubicBezTo>
                      <a:pt x="10973" y="45"/>
                      <a:pt x="11052" y="36"/>
                      <a:pt x="11125"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6" name="Google Shape;963;p11">
                <a:extLst>
                  <a:ext uri="{FF2B5EF4-FFF2-40B4-BE49-F238E27FC236}">
                    <a16:creationId xmlns:a16="http://schemas.microsoft.com/office/drawing/2014/main" id="{59C90365-5DB7-9C5D-1070-B843318E9EE1}"/>
                  </a:ext>
                </a:extLst>
              </p:cNvPr>
              <p:cNvSpPr/>
              <p:nvPr/>
            </p:nvSpPr>
            <p:spPr>
              <a:xfrm>
                <a:off x="5996543" y="2732517"/>
                <a:ext cx="982906" cy="26912"/>
              </a:xfrm>
              <a:custGeom>
                <a:avLst/>
                <a:gdLst/>
                <a:ahLst/>
                <a:cxnLst/>
                <a:rect l="l" t="t" r="r" b="b"/>
                <a:pathLst>
                  <a:path w="8181" h="224" extrusionOk="0">
                    <a:moveTo>
                      <a:pt x="4874" y="0"/>
                    </a:moveTo>
                    <a:cubicBezTo>
                      <a:pt x="4339" y="0"/>
                      <a:pt x="3805" y="4"/>
                      <a:pt x="3270" y="17"/>
                    </a:cubicBezTo>
                    <a:cubicBezTo>
                      <a:pt x="2918" y="25"/>
                      <a:pt x="2563" y="15"/>
                      <a:pt x="2208" y="34"/>
                    </a:cubicBezTo>
                    <a:cubicBezTo>
                      <a:pt x="2205" y="35"/>
                      <a:pt x="2202" y="35"/>
                      <a:pt x="2199" y="35"/>
                    </a:cubicBezTo>
                    <a:cubicBezTo>
                      <a:pt x="2196" y="35"/>
                      <a:pt x="2192" y="35"/>
                      <a:pt x="2189" y="35"/>
                    </a:cubicBezTo>
                    <a:cubicBezTo>
                      <a:pt x="2185" y="35"/>
                      <a:pt x="2181" y="35"/>
                      <a:pt x="2177" y="36"/>
                    </a:cubicBezTo>
                    <a:cubicBezTo>
                      <a:pt x="2050" y="65"/>
                      <a:pt x="1917" y="52"/>
                      <a:pt x="1786" y="61"/>
                    </a:cubicBezTo>
                    <a:cubicBezTo>
                      <a:pt x="1672" y="69"/>
                      <a:pt x="1558" y="84"/>
                      <a:pt x="1444" y="84"/>
                    </a:cubicBezTo>
                    <a:cubicBezTo>
                      <a:pt x="1420" y="84"/>
                      <a:pt x="1396" y="83"/>
                      <a:pt x="1371" y="81"/>
                    </a:cubicBezTo>
                    <a:cubicBezTo>
                      <a:pt x="1366" y="81"/>
                      <a:pt x="1360" y="81"/>
                      <a:pt x="1355" y="82"/>
                    </a:cubicBezTo>
                    <a:cubicBezTo>
                      <a:pt x="1248" y="113"/>
                      <a:pt x="1136" y="98"/>
                      <a:pt x="1027" y="108"/>
                    </a:cubicBezTo>
                    <a:cubicBezTo>
                      <a:pt x="912" y="120"/>
                      <a:pt x="793" y="129"/>
                      <a:pt x="676" y="133"/>
                    </a:cubicBezTo>
                    <a:cubicBezTo>
                      <a:pt x="605" y="135"/>
                      <a:pt x="530" y="136"/>
                      <a:pt x="457" y="146"/>
                    </a:cubicBezTo>
                    <a:cubicBezTo>
                      <a:pt x="314" y="163"/>
                      <a:pt x="171" y="180"/>
                      <a:pt x="29" y="192"/>
                    </a:cubicBezTo>
                    <a:cubicBezTo>
                      <a:pt x="26" y="192"/>
                      <a:pt x="23" y="192"/>
                      <a:pt x="20" y="192"/>
                    </a:cubicBezTo>
                    <a:cubicBezTo>
                      <a:pt x="11" y="192"/>
                      <a:pt x="1" y="194"/>
                      <a:pt x="1" y="210"/>
                    </a:cubicBezTo>
                    <a:cubicBezTo>
                      <a:pt x="9" y="221"/>
                      <a:pt x="19" y="224"/>
                      <a:pt x="30" y="224"/>
                    </a:cubicBezTo>
                    <a:cubicBezTo>
                      <a:pt x="39" y="224"/>
                      <a:pt x="49" y="222"/>
                      <a:pt x="58" y="222"/>
                    </a:cubicBezTo>
                    <a:cubicBezTo>
                      <a:pt x="64" y="222"/>
                      <a:pt x="71" y="222"/>
                      <a:pt x="77" y="222"/>
                    </a:cubicBezTo>
                    <a:cubicBezTo>
                      <a:pt x="157" y="222"/>
                      <a:pt x="237" y="216"/>
                      <a:pt x="317" y="210"/>
                    </a:cubicBezTo>
                    <a:cubicBezTo>
                      <a:pt x="398" y="204"/>
                      <a:pt x="480" y="203"/>
                      <a:pt x="562" y="203"/>
                    </a:cubicBezTo>
                    <a:cubicBezTo>
                      <a:pt x="574" y="203"/>
                      <a:pt x="587" y="203"/>
                      <a:pt x="600" y="203"/>
                    </a:cubicBezTo>
                    <a:cubicBezTo>
                      <a:pt x="694" y="203"/>
                      <a:pt x="788" y="203"/>
                      <a:pt x="883" y="194"/>
                    </a:cubicBezTo>
                    <a:cubicBezTo>
                      <a:pt x="965" y="185"/>
                      <a:pt x="1047" y="185"/>
                      <a:pt x="1129" y="185"/>
                    </a:cubicBezTo>
                    <a:cubicBezTo>
                      <a:pt x="1212" y="185"/>
                      <a:pt x="1295" y="185"/>
                      <a:pt x="1378" y="177"/>
                    </a:cubicBezTo>
                    <a:cubicBezTo>
                      <a:pt x="1541" y="161"/>
                      <a:pt x="1707" y="173"/>
                      <a:pt x="1873" y="162"/>
                    </a:cubicBezTo>
                    <a:cubicBezTo>
                      <a:pt x="2098" y="147"/>
                      <a:pt x="2325" y="150"/>
                      <a:pt x="2549" y="146"/>
                    </a:cubicBezTo>
                    <a:cubicBezTo>
                      <a:pt x="2768" y="142"/>
                      <a:pt x="2987" y="141"/>
                      <a:pt x="3206" y="141"/>
                    </a:cubicBezTo>
                    <a:cubicBezTo>
                      <a:pt x="3521" y="141"/>
                      <a:pt x="3836" y="143"/>
                      <a:pt x="4152" y="143"/>
                    </a:cubicBezTo>
                    <a:cubicBezTo>
                      <a:pt x="4487" y="143"/>
                      <a:pt x="4822" y="140"/>
                      <a:pt x="5158" y="129"/>
                    </a:cubicBezTo>
                    <a:cubicBezTo>
                      <a:pt x="5252" y="125"/>
                      <a:pt x="5346" y="124"/>
                      <a:pt x="5440" y="124"/>
                    </a:cubicBezTo>
                    <a:cubicBezTo>
                      <a:pt x="5582" y="124"/>
                      <a:pt x="5723" y="127"/>
                      <a:pt x="5864" y="127"/>
                    </a:cubicBezTo>
                    <a:cubicBezTo>
                      <a:pt x="6012" y="127"/>
                      <a:pt x="6160" y="124"/>
                      <a:pt x="6307" y="114"/>
                    </a:cubicBezTo>
                    <a:cubicBezTo>
                      <a:pt x="6409" y="107"/>
                      <a:pt x="6511" y="106"/>
                      <a:pt x="6613" y="106"/>
                    </a:cubicBezTo>
                    <a:cubicBezTo>
                      <a:pt x="6653" y="106"/>
                      <a:pt x="6692" y="106"/>
                      <a:pt x="6732" y="106"/>
                    </a:cubicBezTo>
                    <a:cubicBezTo>
                      <a:pt x="6811" y="106"/>
                      <a:pt x="6889" y="105"/>
                      <a:pt x="6968" y="102"/>
                    </a:cubicBezTo>
                    <a:cubicBezTo>
                      <a:pt x="7180" y="94"/>
                      <a:pt x="7393" y="81"/>
                      <a:pt x="7606" y="81"/>
                    </a:cubicBezTo>
                    <a:cubicBezTo>
                      <a:pt x="7642" y="81"/>
                      <a:pt x="7678" y="82"/>
                      <a:pt x="7715" y="82"/>
                    </a:cubicBezTo>
                    <a:cubicBezTo>
                      <a:pt x="7725" y="83"/>
                      <a:pt x="7736" y="83"/>
                      <a:pt x="7746" y="83"/>
                    </a:cubicBezTo>
                    <a:cubicBezTo>
                      <a:pt x="7873" y="83"/>
                      <a:pt x="7998" y="66"/>
                      <a:pt x="8123" y="65"/>
                    </a:cubicBezTo>
                    <a:cubicBezTo>
                      <a:pt x="8145" y="64"/>
                      <a:pt x="8165" y="63"/>
                      <a:pt x="8180" y="39"/>
                    </a:cubicBezTo>
                    <a:cubicBezTo>
                      <a:pt x="8173" y="38"/>
                      <a:pt x="8166" y="36"/>
                      <a:pt x="8159" y="36"/>
                    </a:cubicBezTo>
                    <a:cubicBezTo>
                      <a:pt x="8157" y="36"/>
                      <a:pt x="8155" y="36"/>
                      <a:pt x="8153" y="36"/>
                    </a:cubicBezTo>
                    <a:cubicBezTo>
                      <a:pt x="8038" y="32"/>
                      <a:pt x="7924" y="32"/>
                      <a:pt x="7808" y="22"/>
                    </a:cubicBezTo>
                    <a:cubicBezTo>
                      <a:pt x="7638" y="9"/>
                      <a:pt x="7466" y="6"/>
                      <a:pt x="7297" y="6"/>
                    </a:cubicBezTo>
                    <a:cubicBezTo>
                      <a:pt x="7188" y="6"/>
                      <a:pt x="7080" y="6"/>
                      <a:pt x="6971" y="6"/>
                    </a:cubicBezTo>
                    <a:cubicBezTo>
                      <a:pt x="6272" y="6"/>
                      <a:pt x="5573" y="0"/>
                      <a:pt x="4874"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7" name="Google Shape;964;p11">
                <a:extLst>
                  <a:ext uri="{FF2B5EF4-FFF2-40B4-BE49-F238E27FC236}">
                    <a16:creationId xmlns:a16="http://schemas.microsoft.com/office/drawing/2014/main" id="{0B47B3AC-39F4-69E7-FCC3-468EA80E6CA1}"/>
                  </a:ext>
                </a:extLst>
              </p:cNvPr>
              <p:cNvSpPr/>
              <p:nvPr/>
            </p:nvSpPr>
            <p:spPr>
              <a:xfrm>
                <a:off x="6229264" y="2795112"/>
                <a:ext cx="360435" cy="15499"/>
              </a:xfrm>
              <a:custGeom>
                <a:avLst/>
                <a:gdLst/>
                <a:ahLst/>
                <a:cxnLst/>
                <a:rect l="l" t="t" r="r" b="b"/>
                <a:pathLst>
                  <a:path w="3000" h="129" extrusionOk="0">
                    <a:moveTo>
                      <a:pt x="2899" y="1"/>
                    </a:moveTo>
                    <a:cubicBezTo>
                      <a:pt x="2892" y="1"/>
                      <a:pt x="2886" y="1"/>
                      <a:pt x="2880" y="1"/>
                    </a:cubicBezTo>
                    <a:cubicBezTo>
                      <a:pt x="2812" y="3"/>
                      <a:pt x="2743" y="3"/>
                      <a:pt x="2675" y="3"/>
                    </a:cubicBezTo>
                    <a:cubicBezTo>
                      <a:pt x="2665" y="3"/>
                      <a:pt x="2654" y="3"/>
                      <a:pt x="2644" y="3"/>
                    </a:cubicBezTo>
                    <a:cubicBezTo>
                      <a:pt x="2518" y="3"/>
                      <a:pt x="2392" y="4"/>
                      <a:pt x="2266" y="14"/>
                    </a:cubicBezTo>
                    <a:cubicBezTo>
                      <a:pt x="2201" y="20"/>
                      <a:pt x="2136" y="21"/>
                      <a:pt x="2070" y="21"/>
                    </a:cubicBezTo>
                    <a:cubicBezTo>
                      <a:pt x="2015" y="21"/>
                      <a:pt x="1960" y="21"/>
                      <a:pt x="1904" y="21"/>
                    </a:cubicBezTo>
                    <a:cubicBezTo>
                      <a:pt x="1829" y="21"/>
                      <a:pt x="1753" y="22"/>
                      <a:pt x="1677" y="31"/>
                    </a:cubicBezTo>
                    <a:cubicBezTo>
                      <a:pt x="1532" y="46"/>
                      <a:pt x="1385" y="31"/>
                      <a:pt x="1237" y="47"/>
                    </a:cubicBezTo>
                    <a:cubicBezTo>
                      <a:pt x="1113" y="62"/>
                      <a:pt x="987" y="56"/>
                      <a:pt x="861" y="61"/>
                    </a:cubicBezTo>
                    <a:cubicBezTo>
                      <a:pt x="679" y="66"/>
                      <a:pt x="499" y="80"/>
                      <a:pt x="317" y="80"/>
                    </a:cubicBezTo>
                    <a:cubicBezTo>
                      <a:pt x="305" y="80"/>
                      <a:pt x="293" y="80"/>
                      <a:pt x="281" y="80"/>
                    </a:cubicBezTo>
                    <a:cubicBezTo>
                      <a:pt x="199" y="80"/>
                      <a:pt x="119" y="100"/>
                      <a:pt x="38" y="100"/>
                    </a:cubicBezTo>
                    <a:cubicBezTo>
                      <a:pt x="30" y="100"/>
                      <a:pt x="23" y="100"/>
                      <a:pt x="16" y="100"/>
                    </a:cubicBezTo>
                    <a:cubicBezTo>
                      <a:pt x="12" y="100"/>
                      <a:pt x="10" y="106"/>
                      <a:pt x="0" y="116"/>
                    </a:cubicBezTo>
                    <a:cubicBezTo>
                      <a:pt x="18" y="126"/>
                      <a:pt x="35" y="129"/>
                      <a:pt x="51" y="129"/>
                    </a:cubicBezTo>
                    <a:cubicBezTo>
                      <a:pt x="64" y="129"/>
                      <a:pt x="76" y="127"/>
                      <a:pt x="88" y="127"/>
                    </a:cubicBezTo>
                    <a:cubicBezTo>
                      <a:pt x="183" y="125"/>
                      <a:pt x="277" y="125"/>
                      <a:pt x="372" y="125"/>
                    </a:cubicBezTo>
                    <a:cubicBezTo>
                      <a:pt x="644" y="125"/>
                      <a:pt x="915" y="129"/>
                      <a:pt x="1187" y="129"/>
                    </a:cubicBezTo>
                    <a:cubicBezTo>
                      <a:pt x="1442" y="129"/>
                      <a:pt x="1698" y="125"/>
                      <a:pt x="1953" y="111"/>
                    </a:cubicBezTo>
                    <a:cubicBezTo>
                      <a:pt x="2087" y="105"/>
                      <a:pt x="2220" y="110"/>
                      <a:pt x="2354" y="100"/>
                    </a:cubicBezTo>
                    <a:cubicBezTo>
                      <a:pt x="2508" y="86"/>
                      <a:pt x="2662" y="79"/>
                      <a:pt x="2815" y="62"/>
                    </a:cubicBezTo>
                    <a:cubicBezTo>
                      <a:pt x="2874" y="55"/>
                      <a:pt x="2937" y="56"/>
                      <a:pt x="3000" y="26"/>
                    </a:cubicBezTo>
                    <a:cubicBezTo>
                      <a:pt x="2964" y="6"/>
                      <a:pt x="2931" y="1"/>
                      <a:pt x="2899"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8" name="Google Shape;965;p11">
                <a:extLst>
                  <a:ext uri="{FF2B5EF4-FFF2-40B4-BE49-F238E27FC236}">
                    <a16:creationId xmlns:a16="http://schemas.microsoft.com/office/drawing/2014/main" id="{6BB3CD05-60A4-23BF-5B12-9AC25C0BEA01}"/>
                  </a:ext>
                </a:extLst>
              </p:cNvPr>
              <p:cNvSpPr/>
              <p:nvPr/>
            </p:nvSpPr>
            <p:spPr>
              <a:xfrm>
                <a:off x="6776885" y="2648175"/>
                <a:ext cx="99840" cy="961"/>
              </a:xfrm>
              <a:custGeom>
                <a:avLst/>
                <a:gdLst/>
                <a:ahLst/>
                <a:cxnLst/>
                <a:rect l="l" t="t" r="r" b="b"/>
                <a:pathLst>
                  <a:path w="831" h="8" extrusionOk="0">
                    <a:moveTo>
                      <a:pt x="1" y="0"/>
                    </a:moveTo>
                    <a:lnTo>
                      <a:pt x="1" y="8"/>
                    </a:lnTo>
                    <a:lnTo>
                      <a:pt x="826" y="8"/>
                    </a:lnTo>
                    <a:cubicBezTo>
                      <a:pt x="826" y="6"/>
                      <a:pt x="828" y="3"/>
                      <a:pt x="830" y="0"/>
                    </a:cubicBezTo>
                    <a:close/>
                  </a:path>
                </a:pathLst>
              </a:custGeom>
              <a:solidFill>
                <a:srgbClr val="E0E3F1"/>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9" name="Google Shape;966;p11">
                <a:extLst>
                  <a:ext uri="{FF2B5EF4-FFF2-40B4-BE49-F238E27FC236}">
                    <a16:creationId xmlns:a16="http://schemas.microsoft.com/office/drawing/2014/main" id="{5AA27B54-AD57-1812-4005-248E16A59B99}"/>
                  </a:ext>
                </a:extLst>
              </p:cNvPr>
              <p:cNvSpPr/>
              <p:nvPr/>
            </p:nvSpPr>
            <p:spPr>
              <a:xfrm>
                <a:off x="6754057" y="2648055"/>
                <a:ext cx="12495" cy="961"/>
              </a:xfrm>
              <a:custGeom>
                <a:avLst/>
                <a:gdLst/>
                <a:ahLst/>
                <a:cxnLst/>
                <a:rect l="l" t="t" r="r" b="b"/>
                <a:pathLst>
                  <a:path w="104" h="8" extrusionOk="0">
                    <a:moveTo>
                      <a:pt x="0" y="0"/>
                    </a:moveTo>
                    <a:lnTo>
                      <a:pt x="0" y="8"/>
                    </a:lnTo>
                    <a:lnTo>
                      <a:pt x="104" y="8"/>
                    </a:lnTo>
                    <a:lnTo>
                      <a:pt x="104" y="0"/>
                    </a:lnTo>
                    <a:close/>
                  </a:path>
                </a:pathLst>
              </a:custGeom>
              <a:solidFill>
                <a:srgbClr val="E0E3F1"/>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0" name="Google Shape;967;p11">
                <a:extLst>
                  <a:ext uri="{FF2B5EF4-FFF2-40B4-BE49-F238E27FC236}">
                    <a16:creationId xmlns:a16="http://schemas.microsoft.com/office/drawing/2014/main" id="{0F62690D-2B41-211C-FF70-B3BA229B2BA9}"/>
                  </a:ext>
                </a:extLst>
              </p:cNvPr>
              <p:cNvSpPr/>
              <p:nvPr/>
            </p:nvSpPr>
            <p:spPr>
              <a:xfrm>
                <a:off x="6884294" y="2647454"/>
                <a:ext cx="13697" cy="2042"/>
              </a:xfrm>
              <a:custGeom>
                <a:avLst/>
                <a:gdLst/>
                <a:ahLst/>
                <a:cxnLst/>
                <a:rect l="l" t="t" r="r" b="b"/>
                <a:pathLst>
                  <a:path w="114" h="17" extrusionOk="0">
                    <a:moveTo>
                      <a:pt x="55" y="0"/>
                    </a:moveTo>
                    <a:cubicBezTo>
                      <a:pt x="38" y="0"/>
                      <a:pt x="21" y="3"/>
                      <a:pt x="1" y="8"/>
                    </a:cubicBezTo>
                    <a:cubicBezTo>
                      <a:pt x="21" y="13"/>
                      <a:pt x="38" y="16"/>
                      <a:pt x="56" y="16"/>
                    </a:cubicBezTo>
                    <a:cubicBezTo>
                      <a:pt x="73" y="16"/>
                      <a:pt x="91" y="13"/>
                      <a:pt x="113" y="9"/>
                    </a:cubicBezTo>
                    <a:cubicBezTo>
                      <a:pt x="90" y="3"/>
                      <a:pt x="73" y="0"/>
                      <a:pt x="55" y="0"/>
                    </a:cubicBezTo>
                    <a:close/>
                  </a:path>
                </a:pathLst>
              </a:custGeom>
              <a:solidFill>
                <a:srgbClr val="E0E3F1"/>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1" name="Google Shape;968;p11">
                <a:extLst>
                  <a:ext uri="{FF2B5EF4-FFF2-40B4-BE49-F238E27FC236}">
                    <a16:creationId xmlns:a16="http://schemas.microsoft.com/office/drawing/2014/main" id="{76DBF689-652E-4066-4D94-76B78B698857}"/>
                  </a:ext>
                </a:extLst>
              </p:cNvPr>
              <p:cNvSpPr/>
              <p:nvPr/>
            </p:nvSpPr>
            <p:spPr>
              <a:xfrm>
                <a:off x="5760458" y="4192039"/>
                <a:ext cx="11414" cy="1802"/>
              </a:xfrm>
              <a:custGeom>
                <a:avLst/>
                <a:gdLst/>
                <a:ahLst/>
                <a:cxnLst/>
                <a:rect l="l" t="t" r="r" b="b"/>
                <a:pathLst>
                  <a:path w="95" h="15" extrusionOk="0">
                    <a:moveTo>
                      <a:pt x="46" y="0"/>
                    </a:moveTo>
                    <a:cubicBezTo>
                      <a:pt x="31" y="0"/>
                      <a:pt x="16" y="3"/>
                      <a:pt x="1" y="10"/>
                    </a:cubicBezTo>
                    <a:cubicBezTo>
                      <a:pt x="16" y="13"/>
                      <a:pt x="31" y="15"/>
                      <a:pt x="46" y="15"/>
                    </a:cubicBezTo>
                    <a:cubicBezTo>
                      <a:pt x="62" y="15"/>
                      <a:pt x="78" y="12"/>
                      <a:pt x="95" y="6"/>
                    </a:cubicBezTo>
                    <a:cubicBezTo>
                      <a:pt x="78" y="3"/>
                      <a:pt x="62" y="0"/>
                      <a:pt x="46" y="0"/>
                    </a:cubicBezTo>
                    <a:close/>
                  </a:path>
                </a:pathLst>
              </a:custGeom>
              <a:solidFill>
                <a:srgbClr val="814742"/>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2" name="Google Shape;969;p11">
                <a:extLst>
                  <a:ext uri="{FF2B5EF4-FFF2-40B4-BE49-F238E27FC236}">
                    <a16:creationId xmlns:a16="http://schemas.microsoft.com/office/drawing/2014/main" id="{345490BF-DD94-B8CF-3AE6-5A4C8CBBC268}"/>
                  </a:ext>
                </a:extLst>
              </p:cNvPr>
              <p:cNvSpPr/>
              <p:nvPr/>
            </p:nvSpPr>
            <p:spPr>
              <a:xfrm>
                <a:off x="5781723" y="4190116"/>
                <a:ext cx="8891" cy="1322"/>
              </a:xfrm>
              <a:custGeom>
                <a:avLst/>
                <a:gdLst/>
                <a:ahLst/>
                <a:cxnLst/>
                <a:rect l="l" t="t" r="r" b="b"/>
                <a:pathLst>
                  <a:path w="74" h="11" extrusionOk="0">
                    <a:moveTo>
                      <a:pt x="34" y="1"/>
                    </a:moveTo>
                    <a:cubicBezTo>
                      <a:pt x="23" y="1"/>
                      <a:pt x="11" y="4"/>
                      <a:pt x="1" y="10"/>
                    </a:cubicBezTo>
                    <a:lnTo>
                      <a:pt x="74" y="10"/>
                    </a:lnTo>
                    <a:cubicBezTo>
                      <a:pt x="60" y="4"/>
                      <a:pt x="47" y="1"/>
                      <a:pt x="34" y="1"/>
                    </a:cubicBezTo>
                    <a:close/>
                  </a:path>
                </a:pathLst>
              </a:custGeom>
              <a:solidFill>
                <a:srgbClr val="814742"/>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3" name="Google Shape;970;p11">
                <a:extLst>
                  <a:ext uri="{FF2B5EF4-FFF2-40B4-BE49-F238E27FC236}">
                    <a16:creationId xmlns:a16="http://schemas.microsoft.com/office/drawing/2014/main" id="{ED0D96C8-C90A-3C53-9B66-DADE755D6706}"/>
                  </a:ext>
                </a:extLst>
              </p:cNvPr>
              <p:cNvSpPr/>
              <p:nvPr/>
            </p:nvSpPr>
            <p:spPr>
              <a:xfrm>
                <a:off x="6510523" y="2396952"/>
                <a:ext cx="499082" cy="162796"/>
              </a:xfrm>
              <a:custGeom>
                <a:avLst/>
                <a:gdLst/>
                <a:ahLst/>
                <a:cxnLst/>
                <a:rect l="l" t="t" r="r" b="b"/>
                <a:pathLst>
                  <a:path w="4154" h="1355" extrusionOk="0">
                    <a:moveTo>
                      <a:pt x="2112" y="0"/>
                    </a:moveTo>
                    <a:cubicBezTo>
                      <a:pt x="2041" y="0"/>
                      <a:pt x="1977" y="28"/>
                      <a:pt x="1917" y="65"/>
                    </a:cubicBezTo>
                    <a:cubicBezTo>
                      <a:pt x="1808" y="132"/>
                      <a:pt x="1712" y="218"/>
                      <a:pt x="1592" y="271"/>
                    </a:cubicBezTo>
                    <a:cubicBezTo>
                      <a:pt x="1546" y="291"/>
                      <a:pt x="1504" y="302"/>
                      <a:pt x="1464" y="302"/>
                    </a:cubicBezTo>
                    <a:cubicBezTo>
                      <a:pt x="1399" y="302"/>
                      <a:pt x="1341" y="275"/>
                      <a:pt x="1283" y="218"/>
                    </a:cubicBezTo>
                    <a:cubicBezTo>
                      <a:pt x="1239" y="176"/>
                      <a:pt x="1193" y="130"/>
                      <a:pt x="1149" y="86"/>
                    </a:cubicBezTo>
                    <a:cubicBezTo>
                      <a:pt x="1120" y="55"/>
                      <a:pt x="1084" y="33"/>
                      <a:pt x="1046" y="17"/>
                    </a:cubicBezTo>
                    <a:cubicBezTo>
                      <a:pt x="1020" y="6"/>
                      <a:pt x="995" y="1"/>
                      <a:pt x="970" y="1"/>
                    </a:cubicBezTo>
                    <a:cubicBezTo>
                      <a:pt x="888" y="1"/>
                      <a:pt x="808" y="53"/>
                      <a:pt x="747" y="121"/>
                    </a:cubicBezTo>
                    <a:cubicBezTo>
                      <a:pt x="703" y="173"/>
                      <a:pt x="668" y="232"/>
                      <a:pt x="625" y="285"/>
                    </a:cubicBezTo>
                    <a:cubicBezTo>
                      <a:pt x="606" y="307"/>
                      <a:pt x="593" y="317"/>
                      <a:pt x="579" y="317"/>
                    </a:cubicBezTo>
                    <a:cubicBezTo>
                      <a:pt x="566" y="317"/>
                      <a:pt x="552" y="308"/>
                      <a:pt x="534" y="290"/>
                    </a:cubicBezTo>
                    <a:cubicBezTo>
                      <a:pt x="501" y="258"/>
                      <a:pt x="469" y="224"/>
                      <a:pt x="439" y="186"/>
                    </a:cubicBezTo>
                    <a:cubicBezTo>
                      <a:pt x="384" y="115"/>
                      <a:pt x="320" y="53"/>
                      <a:pt x="234" y="19"/>
                    </a:cubicBezTo>
                    <a:cubicBezTo>
                      <a:pt x="206" y="8"/>
                      <a:pt x="180" y="3"/>
                      <a:pt x="156" y="3"/>
                    </a:cubicBezTo>
                    <a:cubicBezTo>
                      <a:pt x="66" y="3"/>
                      <a:pt x="1" y="72"/>
                      <a:pt x="1" y="181"/>
                    </a:cubicBezTo>
                    <a:cubicBezTo>
                      <a:pt x="1" y="299"/>
                      <a:pt x="18" y="417"/>
                      <a:pt x="43" y="530"/>
                    </a:cubicBezTo>
                    <a:cubicBezTo>
                      <a:pt x="80" y="708"/>
                      <a:pt x="61" y="884"/>
                      <a:pt x="40" y="1059"/>
                    </a:cubicBezTo>
                    <a:cubicBezTo>
                      <a:pt x="30" y="1138"/>
                      <a:pt x="38" y="1213"/>
                      <a:pt x="68" y="1283"/>
                    </a:cubicBezTo>
                    <a:cubicBezTo>
                      <a:pt x="87" y="1329"/>
                      <a:pt x="127" y="1354"/>
                      <a:pt x="170" y="1354"/>
                    </a:cubicBezTo>
                    <a:cubicBezTo>
                      <a:pt x="195" y="1354"/>
                      <a:pt x="220" y="1346"/>
                      <a:pt x="243" y="1328"/>
                    </a:cubicBezTo>
                    <a:cubicBezTo>
                      <a:pt x="276" y="1302"/>
                      <a:pt x="305" y="1273"/>
                      <a:pt x="325" y="1234"/>
                    </a:cubicBezTo>
                    <a:cubicBezTo>
                      <a:pt x="375" y="1135"/>
                      <a:pt x="422" y="1037"/>
                      <a:pt x="458" y="932"/>
                    </a:cubicBezTo>
                    <a:cubicBezTo>
                      <a:pt x="475" y="876"/>
                      <a:pt x="501" y="825"/>
                      <a:pt x="537" y="779"/>
                    </a:cubicBezTo>
                    <a:cubicBezTo>
                      <a:pt x="555" y="756"/>
                      <a:pt x="575" y="745"/>
                      <a:pt x="598" y="745"/>
                    </a:cubicBezTo>
                    <a:cubicBezTo>
                      <a:pt x="613" y="745"/>
                      <a:pt x="630" y="750"/>
                      <a:pt x="648" y="761"/>
                    </a:cubicBezTo>
                    <a:cubicBezTo>
                      <a:pt x="669" y="773"/>
                      <a:pt x="682" y="792"/>
                      <a:pt x="697" y="810"/>
                    </a:cubicBezTo>
                    <a:cubicBezTo>
                      <a:pt x="742" y="865"/>
                      <a:pt x="783" y="925"/>
                      <a:pt x="835" y="972"/>
                    </a:cubicBezTo>
                    <a:cubicBezTo>
                      <a:pt x="878" y="1011"/>
                      <a:pt x="927" y="1031"/>
                      <a:pt x="974" y="1031"/>
                    </a:cubicBezTo>
                    <a:cubicBezTo>
                      <a:pt x="1012" y="1031"/>
                      <a:pt x="1048" y="1018"/>
                      <a:pt x="1078" y="991"/>
                    </a:cubicBezTo>
                    <a:cubicBezTo>
                      <a:pt x="1100" y="971"/>
                      <a:pt x="1122" y="956"/>
                      <a:pt x="1139" y="932"/>
                    </a:cubicBezTo>
                    <a:cubicBezTo>
                      <a:pt x="1193" y="860"/>
                      <a:pt x="1253" y="794"/>
                      <a:pt x="1316" y="730"/>
                    </a:cubicBezTo>
                    <a:cubicBezTo>
                      <a:pt x="1360" y="688"/>
                      <a:pt x="1418" y="667"/>
                      <a:pt x="1474" y="667"/>
                    </a:cubicBezTo>
                    <a:cubicBezTo>
                      <a:pt x="1508" y="667"/>
                      <a:pt x="1541" y="675"/>
                      <a:pt x="1570" y="692"/>
                    </a:cubicBezTo>
                    <a:cubicBezTo>
                      <a:pt x="1631" y="727"/>
                      <a:pt x="1685" y="773"/>
                      <a:pt x="1747" y="809"/>
                    </a:cubicBezTo>
                    <a:cubicBezTo>
                      <a:pt x="1799" y="841"/>
                      <a:pt x="1851" y="858"/>
                      <a:pt x="1904" y="858"/>
                    </a:cubicBezTo>
                    <a:cubicBezTo>
                      <a:pt x="1955" y="858"/>
                      <a:pt x="2006" y="842"/>
                      <a:pt x="2057" y="810"/>
                    </a:cubicBezTo>
                    <a:cubicBezTo>
                      <a:pt x="2119" y="773"/>
                      <a:pt x="2178" y="734"/>
                      <a:pt x="2237" y="696"/>
                    </a:cubicBezTo>
                    <a:cubicBezTo>
                      <a:pt x="2333" y="636"/>
                      <a:pt x="2434" y="604"/>
                      <a:pt x="2549" y="602"/>
                    </a:cubicBezTo>
                    <a:cubicBezTo>
                      <a:pt x="2559" y="602"/>
                      <a:pt x="2569" y="602"/>
                      <a:pt x="2579" y="602"/>
                    </a:cubicBezTo>
                    <a:cubicBezTo>
                      <a:pt x="2702" y="602"/>
                      <a:pt x="2825" y="621"/>
                      <a:pt x="2947" y="621"/>
                    </a:cubicBezTo>
                    <a:cubicBezTo>
                      <a:pt x="2978" y="621"/>
                      <a:pt x="3010" y="619"/>
                      <a:pt x="3041" y="616"/>
                    </a:cubicBezTo>
                    <a:cubicBezTo>
                      <a:pt x="3078" y="619"/>
                      <a:pt x="3116" y="620"/>
                      <a:pt x="3153" y="620"/>
                    </a:cubicBezTo>
                    <a:cubicBezTo>
                      <a:pt x="3323" y="620"/>
                      <a:pt x="3487" y="596"/>
                      <a:pt x="3650" y="568"/>
                    </a:cubicBezTo>
                    <a:cubicBezTo>
                      <a:pt x="3791" y="545"/>
                      <a:pt x="3932" y="510"/>
                      <a:pt x="4059" y="435"/>
                    </a:cubicBezTo>
                    <a:cubicBezTo>
                      <a:pt x="4147" y="382"/>
                      <a:pt x="4154" y="295"/>
                      <a:pt x="4071" y="233"/>
                    </a:cubicBezTo>
                    <a:cubicBezTo>
                      <a:pt x="4020" y="198"/>
                      <a:pt x="3962" y="179"/>
                      <a:pt x="3900" y="177"/>
                    </a:cubicBezTo>
                    <a:cubicBezTo>
                      <a:pt x="3847" y="174"/>
                      <a:pt x="3794" y="173"/>
                      <a:pt x="3740" y="173"/>
                    </a:cubicBezTo>
                    <a:cubicBezTo>
                      <a:pt x="3586" y="173"/>
                      <a:pt x="3432" y="183"/>
                      <a:pt x="3279" y="195"/>
                    </a:cubicBezTo>
                    <a:cubicBezTo>
                      <a:pt x="3126" y="205"/>
                      <a:pt x="2973" y="223"/>
                      <a:pt x="2819" y="223"/>
                    </a:cubicBezTo>
                    <a:cubicBezTo>
                      <a:pt x="2811" y="223"/>
                      <a:pt x="2802" y="223"/>
                      <a:pt x="2794" y="223"/>
                    </a:cubicBezTo>
                    <a:cubicBezTo>
                      <a:pt x="2712" y="221"/>
                      <a:pt x="2632" y="210"/>
                      <a:pt x="2555" y="183"/>
                    </a:cubicBezTo>
                    <a:cubicBezTo>
                      <a:pt x="2441" y="142"/>
                      <a:pt x="2339" y="78"/>
                      <a:pt x="2229" y="26"/>
                    </a:cubicBezTo>
                    <a:cubicBezTo>
                      <a:pt x="2195" y="10"/>
                      <a:pt x="2162" y="1"/>
                      <a:pt x="2124" y="0"/>
                    </a:cubicBezTo>
                    <a:cubicBezTo>
                      <a:pt x="2120" y="0"/>
                      <a:pt x="2116" y="0"/>
                      <a:pt x="2112" y="0"/>
                    </a:cubicBezTo>
                    <a:close/>
                  </a:path>
                </a:pathLst>
              </a:custGeom>
              <a:solidFill>
                <a:srgbClr val="DC9958"/>
              </a:solidFill>
              <a:ln w="9525" cap="flat" cmpd="sng">
                <a:solidFill>
                  <a:srgbClr val="E5A960"/>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4" name="Google Shape;971;p11">
                <a:extLst>
                  <a:ext uri="{FF2B5EF4-FFF2-40B4-BE49-F238E27FC236}">
                    <a16:creationId xmlns:a16="http://schemas.microsoft.com/office/drawing/2014/main" id="{739B481A-F719-3D05-61EE-C9933174B3F5}"/>
                  </a:ext>
                </a:extLst>
              </p:cNvPr>
              <p:cNvSpPr/>
              <p:nvPr/>
            </p:nvSpPr>
            <p:spPr>
              <a:xfrm>
                <a:off x="7073523" y="2406683"/>
                <a:ext cx="148619" cy="47457"/>
              </a:xfrm>
              <a:custGeom>
                <a:avLst/>
                <a:gdLst/>
                <a:ahLst/>
                <a:cxnLst/>
                <a:rect l="l" t="t" r="r" b="b"/>
                <a:pathLst>
                  <a:path w="1237" h="395" extrusionOk="0">
                    <a:moveTo>
                      <a:pt x="495" y="0"/>
                    </a:moveTo>
                    <a:cubicBezTo>
                      <a:pt x="418" y="0"/>
                      <a:pt x="342" y="18"/>
                      <a:pt x="266" y="21"/>
                    </a:cubicBezTo>
                    <a:cubicBezTo>
                      <a:pt x="201" y="22"/>
                      <a:pt x="136" y="45"/>
                      <a:pt x="80" y="80"/>
                    </a:cubicBezTo>
                    <a:cubicBezTo>
                      <a:pt x="35" y="108"/>
                      <a:pt x="0" y="145"/>
                      <a:pt x="1" y="200"/>
                    </a:cubicBezTo>
                    <a:cubicBezTo>
                      <a:pt x="4" y="257"/>
                      <a:pt x="37" y="290"/>
                      <a:pt x="87" y="312"/>
                    </a:cubicBezTo>
                    <a:cubicBezTo>
                      <a:pt x="114" y="323"/>
                      <a:pt x="141" y="335"/>
                      <a:pt x="168" y="343"/>
                    </a:cubicBezTo>
                    <a:cubicBezTo>
                      <a:pt x="292" y="381"/>
                      <a:pt x="421" y="373"/>
                      <a:pt x="535" y="394"/>
                    </a:cubicBezTo>
                    <a:cubicBezTo>
                      <a:pt x="540" y="394"/>
                      <a:pt x="545" y="394"/>
                      <a:pt x="550" y="394"/>
                    </a:cubicBezTo>
                    <a:cubicBezTo>
                      <a:pt x="596" y="394"/>
                      <a:pt x="630" y="379"/>
                      <a:pt x="667" y="379"/>
                    </a:cubicBezTo>
                    <a:cubicBezTo>
                      <a:pt x="669" y="379"/>
                      <a:pt x="671" y="379"/>
                      <a:pt x="673" y="379"/>
                    </a:cubicBezTo>
                    <a:cubicBezTo>
                      <a:pt x="687" y="380"/>
                      <a:pt x="701" y="381"/>
                      <a:pt x="715" y="381"/>
                    </a:cubicBezTo>
                    <a:cubicBezTo>
                      <a:pt x="734" y="381"/>
                      <a:pt x="753" y="380"/>
                      <a:pt x="772" y="380"/>
                    </a:cubicBezTo>
                    <a:cubicBezTo>
                      <a:pt x="784" y="380"/>
                      <a:pt x="795" y="380"/>
                      <a:pt x="807" y="381"/>
                    </a:cubicBezTo>
                    <a:cubicBezTo>
                      <a:pt x="816" y="382"/>
                      <a:pt x="826" y="382"/>
                      <a:pt x="835" y="382"/>
                    </a:cubicBezTo>
                    <a:cubicBezTo>
                      <a:pt x="909" y="382"/>
                      <a:pt x="983" y="364"/>
                      <a:pt x="1055" y="345"/>
                    </a:cubicBezTo>
                    <a:cubicBezTo>
                      <a:pt x="1086" y="338"/>
                      <a:pt x="1117" y="318"/>
                      <a:pt x="1148" y="303"/>
                    </a:cubicBezTo>
                    <a:cubicBezTo>
                      <a:pt x="1236" y="259"/>
                      <a:pt x="1230" y="145"/>
                      <a:pt x="1149" y="93"/>
                    </a:cubicBezTo>
                    <a:cubicBezTo>
                      <a:pt x="1106" y="66"/>
                      <a:pt x="1055" y="63"/>
                      <a:pt x="1008" y="48"/>
                    </a:cubicBezTo>
                    <a:cubicBezTo>
                      <a:pt x="936" y="26"/>
                      <a:pt x="862" y="39"/>
                      <a:pt x="789" y="28"/>
                    </a:cubicBezTo>
                    <a:cubicBezTo>
                      <a:pt x="696" y="15"/>
                      <a:pt x="603" y="5"/>
                      <a:pt x="508" y="0"/>
                    </a:cubicBezTo>
                    <a:cubicBezTo>
                      <a:pt x="504" y="0"/>
                      <a:pt x="500" y="0"/>
                      <a:pt x="495" y="0"/>
                    </a:cubicBezTo>
                    <a:close/>
                  </a:path>
                </a:pathLst>
              </a:custGeom>
              <a:solidFill>
                <a:srgbClr val="DC9958"/>
              </a:solidFill>
              <a:ln w="9525" cap="flat" cmpd="sng">
                <a:solidFill>
                  <a:srgbClr val="E5A960"/>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5" name="Google Shape;972;p11">
                <a:extLst>
                  <a:ext uri="{FF2B5EF4-FFF2-40B4-BE49-F238E27FC236}">
                    <a16:creationId xmlns:a16="http://schemas.microsoft.com/office/drawing/2014/main" id="{422AF15D-4EBB-9110-E394-DA34410E60AE}"/>
                  </a:ext>
                </a:extLst>
              </p:cNvPr>
              <p:cNvSpPr/>
              <p:nvPr/>
            </p:nvSpPr>
            <p:spPr>
              <a:xfrm>
                <a:off x="5569067" y="2909490"/>
                <a:ext cx="1922" cy="1682"/>
              </a:xfrm>
              <a:custGeom>
                <a:avLst/>
                <a:gdLst/>
                <a:ahLst/>
                <a:cxnLst/>
                <a:rect l="l" t="t" r="r" b="b"/>
                <a:pathLst>
                  <a:path w="16" h="14" extrusionOk="0">
                    <a:moveTo>
                      <a:pt x="3" y="0"/>
                    </a:moveTo>
                    <a:cubicBezTo>
                      <a:pt x="2" y="0"/>
                      <a:pt x="2" y="1"/>
                      <a:pt x="1" y="1"/>
                    </a:cubicBezTo>
                    <a:cubicBezTo>
                      <a:pt x="1" y="5"/>
                      <a:pt x="1" y="8"/>
                      <a:pt x="2" y="11"/>
                    </a:cubicBezTo>
                    <a:lnTo>
                      <a:pt x="8" y="14"/>
                    </a:lnTo>
                    <a:lnTo>
                      <a:pt x="16" y="14"/>
                    </a:lnTo>
                    <a:cubicBezTo>
                      <a:pt x="13" y="6"/>
                      <a:pt x="9" y="0"/>
                      <a:pt x="3"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6" name="Google Shape;973;p11">
                <a:extLst>
                  <a:ext uri="{FF2B5EF4-FFF2-40B4-BE49-F238E27FC236}">
                    <a16:creationId xmlns:a16="http://schemas.microsoft.com/office/drawing/2014/main" id="{418D1963-235B-BA65-D4E8-8D5A0D11C5EB}"/>
                  </a:ext>
                </a:extLst>
              </p:cNvPr>
              <p:cNvSpPr/>
              <p:nvPr/>
            </p:nvSpPr>
            <p:spPr>
              <a:xfrm>
                <a:off x="5594898" y="3363999"/>
                <a:ext cx="464240" cy="150422"/>
              </a:xfrm>
              <a:custGeom>
                <a:avLst/>
                <a:gdLst/>
                <a:ahLst/>
                <a:cxnLst/>
                <a:rect l="l" t="t" r="r" b="b"/>
                <a:pathLst>
                  <a:path w="3864" h="1252" extrusionOk="0">
                    <a:moveTo>
                      <a:pt x="55" y="0"/>
                    </a:moveTo>
                    <a:cubicBezTo>
                      <a:pt x="38" y="0"/>
                      <a:pt x="20" y="2"/>
                      <a:pt x="0" y="8"/>
                    </a:cubicBezTo>
                    <a:cubicBezTo>
                      <a:pt x="100" y="56"/>
                      <a:pt x="182" y="93"/>
                      <a:pt x="268" y="122"/>
                    </a:cubicBezTo>
                    <a:cubicBezTo>
                      <a:pt x="864" y="316"/>
                      <a:pt x="1456" y="524"/>
                      <a:pt x="2053" y="710"/>
                    </a:cubicBezTo>
                    <a:cubicBezTo>
                      <a:pt x="2328" y="797"/>
                      <a:pt x="2602" y="890"/>
                      <a:pt x="2877" y="976"/>
                    </a:cubicBezTo>
                    <a:cubicBezTo>
                      <a:pt x="3135" y="1057"/>
                      <a:pt x="3398" y="1133"/>
                      <a:pt x="3658" y="1209"/>
                    </a:cubicBezTo>
                    <a:cubicBezTo>
                      <a:pt x="3721" y="1226"/>
                      <a:pt x="3784" y="1252"/>
                      <a:pt x="3852" y="1252"/>
                    </a:cubicBezTo>
                    <a:cubicBezTo>
                      <a:pt x="3856" y="1252"/>
                      <a:pt x="3860" y="1252"/>
                      <a:pt x="3863" y="1252"/>
                    </a:cubicBezTo>
                    <a:cubicBezTo>
                      <a:pt x="3858" y="1222"/>
                      <a:pt x="3835" y="1219"/>
                      <a:pt x="3817" y="1212"/>
                    </a:cubicBezTo>
                    <a:cubicBezTo>
                      <a:pt x="3691" y="1144"/>
                      <a:pt x="3557" y="1087"/>
                      <a:pt x="3424" y="1033"/>
                    </a:cubicBezTo>
                    <a:cubicBezTo>
                      <a:pt x="3103" y="902"/>
                      <a:pt x="2780" y="779"/>
                      <a:pt x="2452" y="670"/>
                    </a:cubicBezTo>
                    <a:cubicBezTo>
                      <a:pt x="2154" y="572"/>
                      <a:pt x="1855" y="472"/>
                      <a:pt x="1553" y="387"/>
                    </a:cubicBezTo>
                    <a:cubicBezTo>
                      <a:pt x="1359" y="332"/>
                      <a:pt x="1165" y="277"/>
                      <a:pt x="971" y="224"/>
                    </a:cubicBezTo>
                    <a:cubicBezTo>
                      <a:pt x="703" y="152"/>
                      <a:pt x="435" y="76"/>
                      <a:pt x="164" y="20"/>
                    </a:cubicBezTo>
                    <a:cubicBezTo>
                      <a:pt x="132" y="14"/>
                      <a:pt x="97" y="0"/>
                      <a:pt x="55"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7" name="Google Shape;974;p11">
                <a:extLst>
                  <a:ext uri="{FF2B5EF4-FFF2-40B4-BE49-F238E27FC236}">
                    <a16:creationId xmlns:a16="http://schemas.microsoft.com/office/drawing/2014/main" id="{518408FB-6B2E-A6B9-2931-3F1636018A91}"/>
                  </a:ext>
                </a:extLst>
              </p:cNvPr>
              <p:cNvSpPr/>
              <p:nvPr/>
            </p:nvSpPr>
            <p:spPr>
              <a:xfrm>
                <a:off x="5576636" y="3307050"/>
                <a:ext cx="478057" cy="142011"/>
              </a:xfrm>
              <a:custGeom>
                <a:avLst/>
                <a:gdLst/>
                <a:ahLst/>
                <a:cxnLst/>
                <a:rect l="l" t="t" r="r" b="b"/>
                <a:pathLst>
                  <a:path w="3979" h="1182" extrusionOk="0">
                    <a:moveTo>
                      <a:pt x="55" y="0"/>
                    </a:moveTo>
                    <a:cubicBezTo>
                      <a:pt x="38" y="0"/>
                      <a:pt x="20" y="2"/>
                      <a:pt x="0" y="7"/>
                    </a:cubicBezTo>
                    <a:cubicBezTo>
                      <a:pt x="75" y="46"/>
                      <a:pt x="141" y="71"/>
                      <a:pt x="207" y="92"/>
                    </a:cubicBezTo>
                    <a:cubicBezTo>
                      <a:pt x="412" y="156"/>
                      <a:pt x="618" y="214"/>
                      <a:pt x="823" y="276"/>
                    </a:cubicBezTo>
                    <a:cubicBezTo>
                      <a:pt x="1140" y="372"/>
                      <a:pt x="1455" y="466"/>
                      <a:pt x="1771" y="561"/>
                    </a:cubicBezTo>
                    <a:cubicBezTo>
                      <a:pt x="2177" y="682"/>
                      <a:pt x="2582" y="803"/>
                      <a:pt x="2989" y="927"/>
                    </a:cubicBezTo>
                    <a:cubicBezTo>
                      <a:pt x="3304" y="1021"/>
                      <a:pt x="3622" y="1106"/>
                      <a:pt x="3943" y="1180"/>
                    </a:cubicBezTo>
                    <a:cubicBezTo>
                      <a:pt x="3948" y="1181"/>
                      <a:pt x="3953" y="1182"/>
                      <a:pt x="3959" y="1182"/>
                    </a:cubicBezTo>
                    <a:cubicBezTo>
                      <a:pt x="3966" y="1182"/>
                      <a:pt x="3973" y="1180"/>
                      <a:pt x="3979" y="1175"/>
                    </a:cubicBezTo>
                    <a:cubicBezTo>
                      <a:pt x="3978" y="1157"/>
                      <a:pt x="3965" y="1155"/>
                      <a:pt x="3950" y="1150"/>
                    </a:cubicBezTo>
                    <a:cubicBezTo>
                      <a:pt x="3696" y="1043"/>
                      <a:pt x="3437" y="951"/>
                      <a:pt x="3177" y="863"/>
                    </a:cubicBezTo>
                    <a:cubicBezTo>
                      <a:pt x="2883" y="762"/>
                      <a:pt x="2586" y="665"/>
                      <a:pt x="2290" y="569"/>
                    </a:cubicBezTo>
                    <a:cubicBezTo>
                      <a:pt x="1849" y="427"/>
                      <a:pt x="1406" y="299"/>
                      <a:pt x="954" y="194"/>
                    </a:cubicBezTo>
                    <a:cubicBezTo>
                      <a:pt x="695" y="133"/>
                      <a:pt x="435" y="75"/>
                      <a:pt x="175" y="21"/>
                    </a:cubicBezTo>
                    <a:cubicBezTo>
                      <a:pt x="138" y="13"/>
                      <a:pt x="100" y="0"/>
                      <a:pt x="55"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8" name="Google Shape;975;p11">
                <a:extLst>
                  <a:ext uri="{FF2B5EF4-FFF2-40B4-BE49-F238E27FC236}">
                    <a16:creationId xmlns:a16="http://schemas.microsoft.com/office/drawing/2014/main" id="{DA5CFB13-2C83-A639-D6C1-290B51ED82F1}"/>
                  </a:ext>
                </a:extLst>
              </p:cNvPr>
              <p:cNvSpPr/>
              <p:nvPr/>
            </p:nvSpPr>
            <p:spPr>
              <a:xfrm>
                <a:off x="5646200" y="3439811"/>
                <a:ext cx="411376" cy="139008"/>
              </a:xfrm>
              <a:custGeom>
                <a:avLst/>
                <a:gdLst/>
                <a:ahLst/>
                <a:cxnLst/>
                <a:rect l="l" t="t" r="r" b="b"/>
                <a:pathLst>
                  <a:path w="3424" h="1157" extrusionOk="0">
                    <a:moveTo>
                      <a:pt x="28" y="1"/>
                    </a:moveTo>
                    <a:cubicBezTo>
                      <a:pt x="19" y="1"/>
                      <a:pt x="10" y="1"/>
                      <a:pt x="1" y="3"/>
                    </a:cubicBezTo>
                    <a:cubicBezTo>
                      <a:pt x="159" y="107"/>
                      <a:pt x="3216" y="1150"/>
                      <a:pt x="3423" y="1157"/>
                    </a:cubicBezTo>
                    <a:cubicBezTo>
                      <a:pt x="3387" y="1138"/>
                      <a:pt x="3350" y="1118"/>
                      <a:pt x="3311" y="1102"/>
                    </a:cubicBezTo>
                    <a:cubicBezTo>
                      <a:pt x="3107" y="1013"/>
                      <a:pt x="2904" y="923"/>
                      <a:pt x="2699" y="834"/>
                    </a:cubicBezTo>
                    <a:cubicBezTo>
                      <a:pt x="2421" y="717"/>
                      <a:pt x="2131" y="616"/>
                      <a:pt x="1841" y="526"/>
                    </a:cubicBezTo>
                    <a:cubicBezTo>
                      <a:pt x="1505" y="421"/>
                      <a:pt x="1165" y="321"/>
                      <a:pt x="827" y="218"/>
                    </a:cubicBezTo>
                    <a:cubicBezTo>
                      <a:pt x="601" y="151"/>
                      <a:pt x="377" y="80"/>
                      <a:pt x="147" y="24"/>
                    </a:cubicBezTo>
                    <a:cubicBezTo>
                      <a:pt x="110" y="15"/>
                      <a:pt x="71" y="1"/>
                      <a:pt x="28"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9" name="Google Shape;976;p11">
                <a:extLst>
                  <a:ext uri="{FF2B5EF4-FFF2-40B4-BE49-F238E27FC236}">
                    <a16:creationId xmlns:a16="http://schemas.microsoft.com/office/drawing/2014/main" id="{701122A5-DC96-4767-9CED-1B0666129AEC}"/>
                  </a:ext>
                </a:extLst>
              </p:cNvPr>
              <p:cNvSpPr/>
              <p:nvPr/>
            </p:nvSpPr>
            <p:spPr>
              <a:xfrm>
                <a:off x="5652687" y="3521629"/>
                <a:ext cx="400323" cy="125792"/>
              </a:xfrm>
              <a:custGeom>
                <a:avLst/>
                <a:gdLst/>
                <a:ahLst/>
                <a:cxnLst/>
                <a:rect l="l" t="t" r="r" b="b"/>
                <a:pathLst>
                  <a:path w="3332" h="1047" extrusionOk="0">
                    <a:moveTo>
                      <a:pt x="0" y="0"/>
                    </a:moveTo>
                    <a:lnTo>
                      <a:pt x="0" y="0"/>
                    </a:lnTo>
                    <a:cubicBezTo>
                      <a:pt x="24" y="27"/>
                      <a:pt x="46" y="36"/>
                      <a:pt x="67" y="42"/>
                    </a:cubicBezTo>
                    <a:cubicBezTo>
                      <a:pt x="282" y="119"/>
                      <a:pt x="497" y="194"/>
                      <a:pt x="713" y="264"/>
                    </a:cubicBezTo>
                    <a:cubicBezTo>
                      <a:pt x="1095" y="386"/>
                      <a:pt x="1477" y="505"/>
                      <a:pt x="1861" y="619"/>
                    </a:cubicBezTo>
                    <a:cubicBezTo>
                      <a:pt x="2213" y="726"/>
                      <a:pt x="2566" y="837"/>
                      <a:pt x="2919" y="944"/>
                    </a:cubicBezTo>
                    <a:cubicBezTo>
                      <a:pt x="3044" y="981"/>
                      <a:pt x="3170" y="1020"/>
                      <a:pt x="3297" y="1045"/>
                    </a:cubicBezTo>
                    <a:cubicBezTo>
                      <a:pt x="3302" y="1046"/>
                      <a:pt x="3307" y="1047"/>
                      <a:pt x="3311" y="1047"/>
                    </a:cubicBezTo>
                    <a:cubicBezTo>
                      <a:pt x="3319" y="1047"/>
                      <a:pt x="3327" y="1044"/>
                      <a:pt x="3332" y="1033"/>
                    </a:cubicBezTo>
                    <a:cubicBezTo>
                      <a:pt x="3327" y="1013"/>
                      <a:pt x="3307" y="1009"/>
                      <a:pt x="3291" y="1003"/>
                    </a:cubicBezTo>
                    <a:cubicBezTo>
                      <a:pt x="3064" y="915"/>
                      <a:pt x="2841" y="818"/>
                      <a:pt x="2610" y="738"/>
                    </a:cubicBezTo>
                    <a:cubicBezTo>
                      <a:pt x="2390" y="661"/>
                      <a:pt x="2168" y="589"/>
                      <a:pt x="1944" y="526"/>
                    </a:cubicBezTo>
                    <a:cubicBezTo>
                      <a:pt x="1727" y="465"/>
                      <a:pt x="1511" y="403"/>
                      <a:pt x="1295" y="342"/>
                    </a:cubicBezTo>
                    <a:cubicBezTo>
                      <a:pt x="989" y="258"/>
                      <a:pt x="685" y="173"/>
                      <a:pt x="380" y="90"/>
                    </a:cubicBezTo>
                    <a:cubicBezTo>
                      <a:pt x="259" y="55"/>
                      <a:pt x="136" y="22"/>
                      <a:pt x="0"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0" name="Google Shape;977;p11">
                <a:extLst>
                  <a:ext uri="{FF2B5EF4-FFF2-40B4-BE49-F238E27FC236}">
                    <a16:creationId xmlns:a16="http://schemas.microsoft.com/office/drawing/2014/main" id="{34FC54BC-2EEF-E19A-155F-50EA95EAFA09}"/>
                  </a:ext>
                </a:extLst>
              </p:cNvPr>
              <p:cNvSpPr/>
              <p:nvPr/>
            </p:nvSpPr>
            <p:spPr>
              <a:xfrm>
                <a:off x="5687530" y="3577377"/>
                <a:ext cx="364159" cy="125431"/>
              </a:xfrm>
              <a:custGeom>
                <a:avLst/>
                <a:gdLst/>
                <a:ahLst/>
                <a:cxnLst/>
                <a:rect l="l" t="t" r="r" b="b"/>
                <a:pathLst>
                  <a:path w="3031" h="1044" extrusionOk="0">
                    <a:moveTo>
                      <a:pt x="1" y="1"/>
                    </a:moveTo>
                    <a:lnTo>
                      <a:pt x="1" y="1"/>
                    </a:lnTo>
                    <a:cubicBezTo>
                      <a:pt x="17" y="20"/>
                      <a:pt x="36" y="27"/>
                      <a:pt x="56" y="35"/>
                    </a:cubicBezTo>
                    <a:cubicBezTo>
                      <a:pt x="263" y="124"/>
                      <a:pt x="475" y="203"/>
                      <a:pt x="685" y="281"/>
                    </a:cubicBezTo>
                    <a:cubicBezTo>
                      <a:pt x="1009" y="404"/>
                      <a:pt x="1333" y="522"/>
                      <a:pt x="1659" y="636"/>
                    </a:cubicBezTo>
                    <a:cubicBezTo>
                      <a:pt x="2045" y="771"/>
                      <a:pt x="2435" y="896"/>
                      <a:pt x="2828" y="1006"/>
                    </a:cubicBezTo>
                    <a:cubicBezTo>
                      <a:pt x="2893" y="1023"/>
                      <a:pt x="2957" y="1040"/>
                      <a:pt x="3031" y="1044"/>
                    </a:cubicBezTo>
                    <a:cubicBezTo>
                      <a:pt x="2893" y="922"/>
                      <a:pt x="267" y="21"/>
                      <a:pt x="1"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1" name="Google Shape;978;p11">
                <a:extLst>
                  <a:ext uri="{FF2B5EF4-FFF2-40B4-BE49-F238E27FC236}">
                    <a16:creationId xmlns:a16="http://schemas.microsoft.com/office/drawing/2014/main" id="{B7697585-858A-D7BA-7340-B58DCFB162BF}"/>
                  </a:ext>
                </a:extLst>
              </p:cNvPr>
              <p:cNvSpPr/>
              <p:nvPr/>
            </p:nvSpPr>
            <p:spPr>
              <a:xfrm>
                <a:off x="5669388" y="3307171"/>
                <a:ext cx="387107" cy="120385"/>
              </a:xfrm>
              <a:custGeom>
                <a:avLst/>
                <a:gdLst/>
                <a:ahLst/>
                <a:cxnLst/>
                <a:rect l="l" t="t" r="r" b="b"/>
                <a:pathLst>
                  <a:path w="3222" h="1002" extrusionOk="0">
                    <a:moveTo>
                      <a:pt x="1" y="0"/>
                    </a:moveTo>
                    <a:cubicBezTo>
                      <a:pt x="20" y="27"/>
                      <a:pt x="49" y="37"/>
                      <a:pt x="78" y="47"/>
                    </a:cubicBezTo>
                    <a:cubicBezTo>
                      <a:pt x="201" y="87"/>
                      <a:pt x="322" y="128"/>
                      <a:pt x="445" y="165"/>
                    </a:cubicBezTo>
                    <a:cubicBezTo>
                      <a:pt x="805" y="274"/>
                      <a:pt x="1165" y="386"/>
                      <a:pt x="1524" y="500"/>
                    </a:cubicBezTo>
                    <a:cubicBezTo>
                      <a:pt x="1812" y="589"/>
                      <a:pt x="2098" y="683"/>
                      <a:pt x="2385" y="775"/>
                    </a:cubicBezTo>
                    <a:cubicBezTo>
                      <a:pt x="2607" y="846"/>
                      <a:pt x="2828" y="914"/>
                      <a:pt x="3055" y="971"/>
                    </a:cubicBezTo>
                    <a:cubicBezTo>
                      <a:pt x="3100" y="983"/>
                      <a:pt x="3145" y="1001"/>
                      <a:pt x="3193" y="1001"/>
                    </a:cubicBezTo>
                    <a:cubicBezTo>
                      <a:pt x="3203" y="1001"/>
                      <a:pt x="3212" y="1000"/>
                      <a:pt x="3222" y="999"/>
                    </a:cubicBezTo>
                    <a:cubicBezTo>
                      <a:pt x="2773" y="798"/>
                      <a:pt x="2303" y="654"/>
                      <a:pt x="1837" y="492"/>
                    </a:cubicBezTo>
                    <a:cubicBezTo>
                      <a:pt x="1236" y="287"/>
                      <a:pt x="623" y="125"/>
                      <a:pt x="1"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2" name="Google Shape;979;p11">
                <a:extLst>
                  <a:ext uri="{FF2B5EF4-FFF2-40B4-BE49-F238E27FC236}">
                    <a16:creationId xmlns:a16="http://schemas.microsoft.com/office/drawing/2014/main" id="{26FCE4B0-B634-5B8D-F4AB-7141EC1F7DB3}"/>
                  </a:ext>
                </a:extLst>
              </p:cNvPr>
              <p:cNvSpPr/>
              <p:nvPr/>
            </p:nvSpPr>
            <p:spPr>
              <a:xfrm>
                <a:off x="5752528" y="3382261"/>
                <a:ext cx="303366" cy="92872"/>
              </a:xfrm>
              <a:custGeom>
                <a:avLst/>
                <a:gdLst/>
                <a:ahLst/>
                <a:cxnLst/>
                <a:rect l="l" t="t" r="r" b="b"/>
                <a:pathLst>
                  <a:path w="2525" h="773" extrusionOk="0">
                    <a:moveTo>
                      <a:pt x="5" y="1"/>
                    </a:moveTo>
                    <a:cubicBezTo>
                      <a:pt x="3" y="1"/>
                      <a:pt x="2" y="1"/>
                      <a:pt x="1" y="1"/>
                    </a:cubicBezTo>
                    <a:cubicBezTo>
                      <a:pt x="163" y="99"/>
                      <a:pt x="2324" y="764"/>
                      <a:pt x="2524" y="773"/>
                    </a:cubicBezTo>
                    <a:cubicBezTo>
                      <a:pt x="2386" y="670"/>
                      <a:pt x="195" y="1"/>
                      <a:pt x="5"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3" name="Google Shape;980;p11">
                <a:extLst>
                  <a:ext uri="{FF2B5EF4-FFF2-40B4-BE49-F238E27FC236}">
                    <a16:creationId xmlns:a16="http://schemas.microsoft.com/office/drawing/2014/main" id="{4BB006FD-22E1-BC82-6BFA-7A857AAF1B1E}"/>
                  </a:ext>
                </a:extLst>
              </p:cNvPr>
              <p:cNvSpPr/>
              <p:nvPr/>
            </p:nvSpPr>
            <p:spPr>
              <a:xfrm>
                <a:off x="5816565" y="3459995"/>
                <a:ext cx="244495" cy="85543"/>
              </a:xfrm>
              <a:custGeom>
                <a:avLst/>
                <a:gdLst/>
                <a:ahLst/>
                <a:cxnLst/>
                <a:rect l="l" t="t" r="r" b="b"/>
                <a:pathLst>
                  <a:path w="2035" h="712" extrusionOk="0">
                    <a:moveTo>
                      <a:pt x="1" y="1"/>
                    </a:moveTo>
                    <a:lnTo>
                      <a:pt x="1" y="1"/>
                    </a:lnTo>
                    <a:cubicBezTo>
                      <a:pt x="161" y="118"/>
                      <a:pt x="1862" y="712"/>
                      <a:pt x="2035" y="712"/>
                    </a:cubicBezTo>
                    <a:cubicBezTo>
                      <a:pt x="1365" y="449"/>
                      <a:pt x="693" y="196"/>
                      <a:pt x="1"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4" name="Google Shape;981;p11">
                <a:extLst>
                  <a:ext uri="{FF2B5EF4-FFF2-40B4-BE49-F238E27FC236}">
                    <a16:creationId xmlns:a16="http://schemas.microsoft.com/office/drawing/2014/main" id="{5EBE2418-9E0F-FA35-0EB1-3334E136ACCB}"/>
                  </a:ext>
                </a:extLst>
              </p:cNvPr>
              <p:cNvSpPr/>
              <p:nvPr/>
            </p:nvSpPr>
            <p:spPr>
              <a:xfrm>
                <a:off x="5798183" y="3585667"/>
                <a:ext cx="241972" cy="94074"/>
              </a:xfrm>
              <a:custGeom>
                <a:avLst/>
                <a:gdLst/>
                <a:ahLst/>
                <a:cxnLst/>
                <a:rect l="l" t="t" r="r" b="b"/>
                <a:pathLst>
                  <a:path w="2014" h="783" extrusionOk="0">
                    <a:moveTo>
                      <a:pt x="1" y="1"/>
                    </a:moveTo>
                    <a:cubicBezTo>
                      <a:pt x="111" y="81"/>
                      <a:pt x="1867" y="766"/>
                      <a:pt x="2014" y="783"/>
                    </a:cubicBezTo>
                    <a:cubicBezTo>
                      <a:pt x="1366" y="465"/>
                      <a:pt x="684" y="231"/>
                      <a:pt x="1"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5" name="Google Shape;982;p11">
                <a:extLst>
                  <a:ext uri="{FF2B5EF4-FFF2-40B4-BE49-F238E27FC236}">
                    <a16:creationId xmlns:a16="http://schemas.microsoft.com/office/drawing/2014/main" id="{E7EBCF3C-6109-977B-41A5-0D6D6125CE7B}"/>
                  </a:ext>
                </a:extLst>
              </p:cNvPr>
              <p:cNvSpPr/>
              <p:nvPr/>
            </p:nvSpPr>
            <p:spPr>
              <a:xfrm>
                <a:off x="5845640" y="3540973"/>
                <a:ext cx="203285" cy="75932"/>
              </a:xfrm>
              <a:custGeom>
                <a:avLst/>
                <a:gdLst/>
                <a:ahLst/>
                <a:cxnLst/>
                <a:rect l="l" t="t" r="r" b="b"/>
                <a:pathLst>
                  <a:path w="1692" h="632" extrusionOk="0">
                    <a:moveTo>
                      <a:pt x="0" y="1"/>
                    </a:moveTo>
                    <a:cubicBezTo>
                      <a:pt x="92" y="85"/>
                      <a:pt x="1561" y="632"/>
                      <a:pt x="1691" y="632"/>
                    </a:cubicBezTo>
                    <a:cubicBezTo>
                      <a:pt x="1691" y="632"/>
                      <a:pt x="1691" y="632"/>
                      <a:pt x="1691" y="632"/>
                    </a:cubicBezTo>
                    <a:cubicBezTo>
                      <a:pt x="1581" y="556"/>
                      <a:pt x="208" y="45"/>
                      <a:pt x="0"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6" name="Google Shape;983;p11">
                <a:extLst>
                  <a:ext uri="{FF2B5EF4-FFF2-40B4-BE49-F238E27FC236}">
                    <a16:creationId xmlns:a16="http://schemas.microsoft.com/office/drawing/2014/main" id="{923763B5-1CD7-CA7F-DB5D-D2FD4A7F4E34}"/>
                  </a:ext>
                </a:extLst>
              </p:cNvPr>
              <p:cNvSpPr/>
              <p:nvPr/>
            </p:nvSpPr>
            <p:spPr>
              <a:xfrm>
                <a:off x="5841676" y="3316902"/>
                <a:ext cx="11774" cy="5407"/>
              </a:xfrm>
              <a:custGeom>
                <a:avLst/>
                <a:gdLst/>
                <a:ahLst/>
                <a:cxnLst/>
                <a:rect l="l" t="t" r="r" b="b"/>
                <a:pathLst>
                  <a:path w="98" h="45" extrusionOk="0">
                    <a:moveTo>
                      <a:pt x="17" y="0"/>
                    </a:moveTo>
                    <a:cubicBezTo>
                      <a:pt x="13" y="5"/>
                      <a:pt x="7" y="9"/>
                      <a:pt x="1" y="14"/>
                    </a:cubicBezTo>
                    <a:cubicBezTo>
                      <a:pt x="30" y="33"/>
                      <a:pt x="62" y="43"/>
                      <a:pt x="98" y="44"/>
                    </a:cubicBezTo>
                    <a:cubicBezTo>
                      <a:pt x="77" y="20"/>
                      <a:pt x="46" y="10"/>
                      <a:pt x="17" y="0"/>
                    </a:cubicBezTo>
                    <a:close/>
                  </a:path>
                </a:pathLst>
              </a:custGeom>
              <a:solidFill>
                <a:srgbClr val="895675"/>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7" name="Google Shape;984;p11">
                <a:extLst>
                  <a:ext uri="{FF2B5EF4-FFF2-40B4-BE49-F238E27FC236}">
                    <a16:creationId xmlns:a16="http://schemas.microsoft.com/office/drawing/2014/main" id="{BB9BC909-506F-0EA0-5D54-5E08E4B29CA2}"/>
                  </a:ext>
                </a:extLst>
              </p:cNvPr>
              <p:cNvSpPr/>
              <p:nvPr/>
            </p:nvSpPr>
            <p:spPr>
              <a:xfrm>
                <a:off x="5853330" y="3322068"/>
                <a:ext cx="6007" cy="2523"/>
              </a:xfrm>
              <a:custGeom>
                <a:avLst/>
                <a:gdLst/>
                <a:ahLst/>
                <a:cxnLst/>
                <a:rect l="l" t="t" r="r" b="b"/>
                <a:pathLst>
                  <a:path w="50" h="21" extrusionOk="0">
                    <a:moveTo>
                      <a:pt x="13" y="1"/>
                    </a:moveTo>
                    <a:cubicBezTo>
                      <a:pt x="9" y="1"/>
                      <a:pt x="5" y="1"/>
                      <a:pt x="1" y="1"/>
                    </a:cubicBezTo>
                    <a:cubicBezTo>
                      <a:pt x="12" y="20"/>
                      <a:pt x="30" y="18"/>
                      <a:pt x="49" y="21"/>
                    </a:cubicBezTo>
                    <a:cubicBezTo>
                      <a:pt x="41" y="4"/>
                      <a:pt x="27" y="1"/>
                      <a:pt x="13" y="1"/>
                    </a:cubicBezTo>
                    <a:close/>
                  </a:path>
                </a:pathLst>
              </a:custGeom>
              <a:solidFill>
                <a:srgbClr val="7D648B"/>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8" name="Google Shape;985;p11">
                <a:extLst>
                  <a:ext uri="{FF2B5EF4-FFF2-40B4-BE49-F238E27FC236}">
                    <a16:creationId xmlns:a16="http://schemas.microsoft.com/office/drawing/2014/main" id="{61032BCB-F210-CF64-EFC3-863CED9C979F}"/>
                  </a:ext>
                </a:extLst>
              </p:cNvPr>
              <p:cNvSpPr/>
              <p:nvPr/>
            </p:nvSpPr>
            <p:spPr>
              <a:xfrm>
                <a:off x="5897303" y="2869362"/>
                <a:ext cx="380740" cy="144294"/>
              </a:xfrm>
              <a:custGeom>
                <a:avLst/>
                <a:gdLst/>
                <a:ahLst/>
                <a:cxnLst/>
                <a:rect l="l" t="t" r="r" b="b"/>
                <a:pathLst>
                  <a:path w="3169" h="1201" extrusionOk="0">
                    <a:moveTo>
                      <a:pt x="105" y="1"/>
                    </a:moveTo>
                    <a:cubicBezTo>
                      <a:pt x="84" y="1"/>
                      <a:pt x="63" y="4"/>
                      <a:pt x="43" y="14"/>
                    </a:cubicBezTo>
                    <a:cubicBezTo>
                      <a:pt x="30" y="73"/>
                      <a:pt x="12" y="130"/>
                      <a:pt x="8" y="193"/>
                    </a:cubicBezTo>
                    <a:cubicBezTo>
                      <a:pt x="1" y="279"/>
                      <a:pt x="10" y="307"/>
                      <a:pt x="87" y="345"/>
                    </a:cubicBezTo>
                    <a:cubicBezTo>
                      <a:pt x="151" y="380"/>
                      <a:pt x="221" y="407"/>
                      <a:pt x="286" y="437"/>
                    </a:cubicBezTo>
                    <a:cubicBezTo>
                      <a:pt x="604" y="587"/>
                      <a:pt x="939" y="696"/>
                      <a:pt x="1283" y="770"/>
                    </a:cubicBezTo>
                    <a:cubicBezTo>
                      <a:pt x="1570" y="833"/>
                      <a:pt x="1852" y="909"/>
                      <a:pt x="2129" y="1008"/>
                    </a:cubicBezTo>
                    <a:cubicBezTo>
                      <a:pt x="2270" y="1057"/>
                      <a:pt x="2413" y="1104"/>
                      <a:pt x="2560" y="1132"/>
                    </a:cubicBezTo>
                    <a:cubicBezTo>
                      <a:pt x="2710" y="1159"/>
                      <a:pt x="2857" y="1196"/>
                      <a:pt x="3010" y="1201"/>
                    </a:cubicBezTo>
                    <a:cubicBezTo>
                      <a:pt x="3010" y="1028"/>
                      <a:pt x="3011" y="854"/>
                      <a:pt x="3011" y="682"/>
                    </a:cubicBezTo>
                    <a:cubicBezTo>
                      <a:pt x="3011" y="623"/>
                      <a:pt x="3013" y="623"/>
                      <a:pt x="3071" y="615"/>
                    </a:cubicBezTo>
                    <a:cubicBezTo>
                      <a:pt x="3076" y="614"/>
                      <a:pt x="3082" y="614"/>
                      <a:pt x="3087" y="614"/>
                    </a:cubicBezTo>
                    <a:cubicBezTo>
                      <a:pt x="3099" y="614"/>
                      <a:pt x="3111" y="615"/>
                      <a:pt x="3124" y="615"/>
                    </a:cubicBezTo>
                    <a:cubicBezTo>
                      <a:pt x="3140" y="615"/>
                      <a:pt x="3155" y="613"/>
                      <a:pt x="3169" y="601"/>
                    </a:cubicBezTo>
                    <a:cubicBezTo>
                      <a:pt x="3151" y="580"/>
                      <a:pt x="3128" y="576"/>
                      <a:pt x="3106" y="576"/>
                    </a:cubicBezTo>
                    <a:cubicBezTo>
                      <a:pt x="3095" y="576"/>
                      <a:pt x="3084" y="577"/>
                      <a:pt x="3073" y="577"/>
                    </a:cubicBezTo>
                    <a:cubicBezTo>
                      <a:pt x="3061" y="578"/>
                      <a:pt x="3049" y="579"/>
                      <a:pt x="3037" y="579"/>
                    </a:cubicBezTo>
                    <a:cubicBezTo>
                      <a:pt x="2937" y="579"/>
                      <a:pt x="2845" y="546"/>
                      <a:pt x="2759" y="494"/>
                    </a:cubicBezTo>
                    <a:cubicBezTo>
                      <a:pt x="2674" y="442"/>
                      <a:pt x="2582" y="413"/>
                      <a:pt x="2490" y="386"/>
                    </a:cubicBezTo>
                    <a:cubicBezTo>
                      <a:pt x="2401" y="362"/>
                      <a:pt x="2313" y="334"/>
                      <a:pt x="2225" y="307"/>
                    </a:cubicBezTo>
                    <a:cubicBezTo>
                      <a:pt x="1922" y="215"/>
                      <a:pt x="1620" y="118"/>
                      <a:pt x="1308" y="63"/>
                    </a:cubicBezTo>
                    <a:cubicBezTo>
                      <a:pt x="1229" y="59"/>
                      <a:pt x="1151" y="52"/>
                      <a:pt x="1072" y="51"/>
                    </a:cubicBezTo>
                    <a:cubicBezTo>
                      <a:pt x="760" y="43"/>
                      <a:pt x="446" y="35"/>
                      <a:pt x="134" y="2"/>
                    </a:cubicBezTo>
                    <a:cubicBezTo>
                      <a:pt x="125" y="1"/>
                      <a:pt x="115" y="1"/>
                      <a:pt x="105"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9" name="Google Shape;986;p11">
                <a:extLst>
                  <a:ext uri="{FF2B5EF4-FFF2-40B4-BE49-F238E27FC236}">
                    <a16:creationId xmlns:a16="http://schemas.microsoft.com/office/drawing/2014/main" id="{258A3828-13B3-5467-D92C-685ED52158EB}"/>
                  </a:ext>
                </a:extLst>
              </p:cNvPr>
              <p:cNvSpPr/>
              <p:nvPr/>
            </p:nvSpPr>
            <p:spPr>
              <a:xfrm>
                <a:off x="6054092" y="2844732"/>
                <a:ext cx="1018469" cy="96837"/>
              </a:xfrm>
              <a:custGeom>
                <a:avLst/>
                <a:gdLst/>
                <a:ahLst/>
                <a:cxnLst/>
                <a:rect l="l" t="t" r="r" b="b"/>
                <a:pathLst>
                  <a:path w="8477" h="806" extrusionOk="0">
                    <a:moveTo>
                      <a:pt x="6641" y="0"/>
                    </a:moveTo>
                    <a:cubicBezTo>
                      <a:pt x="6461" y="0"/>
                      <a:pt x="6282" y="19"/>
                      <a:pt x="6102" y="27"/>
                    </a:cubicBezTo>
                    <a:cubicBezTo>
                      <a:pt x="5892" y="37"/>
                      <a:pt x="5683" y="48"/>
                      <a:pt x="5473" y="60"/>
                    </a:cubicBezTo>
                    <a:cubicBezTo>
                      <a:pt x="5312" y="69"/>
                      <a:pt x="5150" y="80"/>
                      <a:pt x="4988" y="91"/>
                    </a:cubicBezTo>
                    <a:cubicBezTo>
                      <a:pt x="4847" y="102"/>
                      <a:pt x="4706" y="113"/>
                      <a:pt x="4565" y="123"/>
                    </a:cubicBezTo>
                    <a:cubicBezTo>
                      <a:pt x="4377" y="138"/>
                      <a:pt x="4189" y="156"/>
                      <a:pt x="4001" y="171"/>
                    </a:cubicBezTo>
                    <a:cubicBezTo>
                      <a:pt x="3817" y="184"/>
                      <a:pt x="3631" y="190"/>
                      <a:pt x="3445" y="201"/>
                    </a:cubicBezTo>
                    <a:cubicBezTo>
                      <a:pt x="3241" y="214"/>
                      <a:pt x="3036" y="203"/>
                      <a:pt x="2831" y="216"/>
                    </a:cubicBezTo>
                    <a:cubicBezTo>
                      <a:pt x="2723" y="223"/>
                      <a:pt x="2614" y="224"/>
                      <a:pt x="2505" y="224"/>
                    </a:cubicBezTo>
                    <a:cubicBezTo>
                      <a:pt x="2473" y="224"/>
                      <a:pt x="2440" y="224"/>
                      <a:pt x="2408" y="224"/>
                    </a:cubicBezTo>
                    <a:cubicBezTo>
                      <a:pt x="2295" y="224"/>
                      <a:pt x="2182" y="225"/>
                      <a:pt x="2069" y="232"/>
                    </a:cubicBezTo>
                    <a:cubicBezTo>
                      <a:pt x="1854" y="246"/>
                      <a:pt x="1640" y="253"/>
                      <a:pt x="1426" y="265"/>
                    </a:cubicBezTo>
                    <a:cubicBezTo>
                      <a:pt x="1250" y="274"/>
                      <a:pt x="1073" y="274"/>
                      <a:pt x="899" y="280"/>
                    </a:cubicBezTo>
                    <a:cubicBezTo>
                      <a:pt x="788" y="283"/>
                      <a:pt x="678" y="285"/>
                      <a:pt x="567" y="285"/>
                    </a:cubicBezTo>
                    <a:cubicBezTo>
                      <a:pt x="379" y="285"/>
                      <a:pt x="189" y="280"/>
                      <a:pt x="0" y="269"/>
                    </a:cubicBezTo>
                    <a:lnTo>
                      <a:pt x="0" y="269"/>
                    </a:lnTo>
                    <a:cubicBezTo>
                      <a:pt x="10" y="273"/>
                      <a:pt x="20" y="280"/>
                      <a:pt x="30" y="283"/>
                    </a:cubicBezTo>
                    <a:cubicBezTo>
                      <a:pt x="418" y="386"/>
                      <a:pt x="803" y="496"/>
                      <a:pt x="1186" y="615"/>
                    </a:cubicBezTo>
                    <a:cubicBezTo>
                      <a:pt x="1275" y="644"/>
                      <a:pt x="1366" y="669"/>
                      <a:pt x="1447" y="722"/>
                    </a:cubicBezTo>
                    <a:cubicBezTo>
                      <a:pt x="1529" y="775"/>
                      <a:pt x="1621" y="805"/>
                      <a:pt x="1720" y="805"/>
                    </a:cubicBezTo>
                    <a:cubicBezTo>
                      <a:pt x="1731" y="805"/>
                      <a:pt x="1743" y="805"/>
                      <a:pt x="1754" y="804"/>
                    </a:cubicBezTo>
                    <a:cubicBezTo>
                      <a:pt x="1764" y="803"/>
                      <a:pt x="1775" y="803"/>
                      <a:pt x="1786" y="803"/>
                    </a:cubicBezTo>
                    <a:cubicBezTo>
                      <a:pt x="1812" y="803"/>
                      <a:pt x="1838" y="804"/>
                      <a:pt x="1864" y="806"/>
                    </a:cubicBezTo>
                    <a:cubicBezTo>
                      <a:pt x="1950" y="797"/>
                      <a:pt x="2036" y="793"/>
                      <a:pt x="2123" y="786"/>
                    </a:cubicBezTo>
                    <a:cubicBezTo>
                      <a:pt x="2441" y="748"/>
                      <a:pt x="2758" y="707"/>
                      <a:pt x="3076" y="667"/>
                    </a:cubicBezTo>
                    <a:cubicBezTo>
                      <a:pt x="3562" y="603"/>
                      <a:pt x="4049" y="548"/>
                      <a:pt x="4537" y="493"/>
                    </a:cubicBezTo>
                    <a:cubicBezTo>
                      <a:pt x="4967" y="445"/>
                      <a:pt x="5398" y="398"/>
                      <a:pt x="5828" y="350"/>
                    </a:cubicBezTo>
                    <a:cubicBezTo>
                      <a:pt x="6254" y="301"/>
                      <a:pt x="6679" y="252"/>
                      <a:pt x="7104" y="202"/>
                    </a:cubicBezTo>
                    <a:cubicBezTo>
                      <a:pt x="7499" y="155"/>
                      <a:pt x="7894" y="108"/>
                      <a:pt x="8291" y="60"/>
                    </a:cubicBezTo>
                    <a:cubicBezTo>
                      <a:pt x="8353" y="52"/>
                      <a:pt x="8417" y="57"/>
                      <a:pt x="8477" y="32"/>
                    </a:cubicBezTo>
                    <a:cubicBezTo>
                      <a:pt x="8393" y="32"/>
                      <a:pt x="8309" y="33"/>
                      <a:pt x="8225" y="33"/>
                    </a:cubicBezTo>
                    <a:cubicBezTo>
                      <a:pt x="8183" y="33"/>
                      <a:pt x="8141" y="33"/>
                      <a:pt x="8098" y="32"/>
                    </a:cubicBezTo>
                    <a:cubicBezTo>
                      <a:pt x="8048" y="31"/>
                      <a:pt x="7998" y="30"/>
                      <a:pt x="7948" y="30"/>
                    </a:cubicBezTo>
                    <a:cubicBezTo>
                      <a:pt x="7842" y="30"/>
                      <a:pt x="7735" y="32"/>
                      <a:pt x="7628" y="32"/>
                    </a:cubicBezTo>
                    <a:cubicBezTo>
                      <a:pt x="7497" y="32"/>
                      <a:pt x="7365" y="30"/>
                      <a:pt x="7233" y="20"/>
                    </a:cubicBezTo>
                    <a:cubicBezTo>
                      <a:pt x="7079" y="8"/>
                      <a:pt x="6924" y="11"/>
                      <a:pt x="6770" y="4"/>
                    </a:cubicBezTo>
                    <a:cubicBezTo>
                      <a:pt x="6727" y="1"/>
                      <a:pt x="6684" y="0"/>
                      <a:pt x="6641" y="0"/>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0" name="Google Shape;987;p11">
                <a:extLst>
                  <a:ext uri="{FF2B5EF4-FFF2-40B4-BE49-F238E27FC236}">
                    <a16:creationId xmlns:a16="http://schemas.microsoft.com/office/drawing/2014/main" id="{9260AB4F-B490-B100-0AD6-C5556B1448C3}"/>
                  </a:ext>
                </a:extLst>
              </p:cNvPr>
              <p:cNvSpPr/>
              <p:nvPr/>
            </p:nvSpPr>
            <p:spPr>
              <a:xfrm>
                <a:off x="6408039" y="2890988"/>
                <a:ext cx="838973" cy="90229"/>
              </a:xfrm>
              <a:custGeom>
                <a:avLst/>
                <a:gdLst/>
                <a:ahLst/>
                <a:cxnLst/>
                <a:rect l="l" t="t" r="r" b="b"/>
                <a:pathLst>
                  <a:path w="6983" h="751" extrusionOk="0">
                    <a:moveTo>
                      <a:pt x="6901" y="0"/>
                    </a:moveTo>
                    <a:cubicBezTo>
                      <a:pt x="6881" y="0"/>
                      <a:pt x="6861" y="4"/>
                      <a:pt x="6842" y="8"/>
                    </a:cubicBezTo>
                    <a:cubicBezTo>
                      <a:pt x="6789" y="19"/>
                      <a:pt x="6738" y="20"/>
                      <a:pt x="6686" y="20"/>
                    </a:cubicBezTo>
                    <a:cubicBezTo>
                      <a:pt x="6683" y="20"/>
                      <a:pt x="6680" y="20"/>
                      <a:pt x="6677" y="20"/>
                    </a:cubicBezTo>
                    <a:cubicBezTo>
                      <a:pt x="6590" y="20"/>
                      <a:pt x="6506" y="34"/>
                      <a:pt x="6419" y="40"/>
                    </a:cubicBezTo>
                    <a:cubicBezTo>
                      <a:pt x="6358" y="45"/>
                      <a:pt x="6294" y="46"/>
                      <a:pt x="6233" y="54"/>
                    </a:cubicBezTo>
                    <a:cubicBezTo>
                      <a:pt x="6148" y="65"/>
                      <a:pt x="6062" y="76"/>
                      <a:pt x="5976" y="82"/>
                    </a:cubicBezTo>
                    <a:cubicBezTo>
                      <a:pt x="5906" y="88"/>
                      <a:pt x="5836" y="97"/>
                      <a:pt x="5766" y="103"/>
                    </a:cubicBezTo>
                    <a:cubicBezTo>
                      <a:pt x="5648" y="111"/>
                      <a:pt x="5533" y="132"/>
                      <a:pt x="5416" y="146"/>
                    </a:cubicBezTo>
                    <a:cubicBezTo>
                      <a:pt x="5308" y="159"/>
                      <a:pt x="5199" y="168"/>
                      <a:pt x="5090" y="181"/>
                    </a:cubicBezTo>
                    <a:cubicBezTo>
                      <a:pt x="4937" y="200"/>
                      <a:pt x="4785" y="224"/>
                      <a:pt x="4632" y="240"/>
                    </a:cubicBezTo>
                    <a:cubicBezTo>
                      <a:pt x="4494" y="255"/>
                      <a:pt x="4357" y="270"/>
                      <a:pt x="4219" y="286"/>
                    </a:cubicBezTo>
                    <a:cubicBezTo>
                      <a:pt x="4166" y="293"/>
                      <a:pt x="4112" y="302"/>
                      <a:pt x="4057" y="306"/>
                    </a:cubicBezTo>
                    <a:cubicBezTo>
                      <a:pt x="3937" y="315"/>
                      <a:pt x="3817" y="324"/>
                      <a:pt x="3699" y="341"/>
                    </a:cubicBezTo>
                    <a:cubicBezTo>
                      <a:pt x="3569" y="362"/>
                      <a:pt x="3438" y="369"/>
                      <a:pt x="3308" y="383"/>
                    </a:cubicBezTo>
                    <a:cubicBezTo>
                      <a:pt x="3179" y="396"/>
                      <a:pt x="3048" y="407"/>
                      <a:pt x="2919" y="421"/>
                    </a:cubicBezTo>
                    <a:cubicBezTo>
                      <a:pt x="2784" y="434"/>
                      <a:pt x="2649" y="449"/>
                      <a:pt x="2514" y="461"/>
                    </a:cubicBezTo>
                    <a:cubicBezTo>
                      <a:pt x="2383" y="472"/>
                      <a:pt x="2250" y="489"/>
                      <a:pt x="2117" y="499"/>
                    </a:cubicBezTo>
                    <a:cubicBezTo>
                      <a:pt x="1959" y="509"/>
                      <a:pt x="1802" y="543"/>
                      <a:pt x="1644" y="557"/>
                    </a:cubicBezTo>
                    <a:cubicBezTo>
                      <a:pt x="1473" y="570"/>
                      <a:pt x="1302" y="597"/>
                      <a:pt x="1130" y="609"/>
                    </a:cubicBezTo>
                    <a:cubicBezTo>
                      <a:pt x="1063" y="615"/>
                      <a:pt x="994" y="612"/>
                      <a:pt x="928" y="626"/>
                    </a:cubicBezTo>
                    <a:cubicBezTo>
                      <a:pt x="832" y="644"/>
                      <a:pt x="735" y="641"/>
                      <a:pt x="639" y="650"/>
                    </a:cubicBezTo>
                    <a:cubicBezTo>
                      <a:pt x="540" y="657"/>
                      <a:pt x="442" y="672"/>
                      <a:pt x="341" y="672"/>
                    </a:cubicBezTo>
                    <a:cubicBezTo>
                      <a:pt x="293" y="674"/>
                      <a:pt x="243" y="680"/>
                      <a:pt x="195" y="688"/>
                    </a:cubicBezTo>
                    <a:cubicBezTo>
                      <a:pt x="134" y="701"/>
                      <a:pt x="71" y="698"/>
                      <a:pt x="1" y="737"/>
                    </a:cubicBezTo>
                    <a:cubicBezTo>
                      <a:pt x="23" y="746"/>
                      <a:pt x="42" y="750"/>
                      <a:pt x="59" y="750"/>
                    </a:cubicBezTo>
                    <a:cubicBezTo>
                      <a:pt x="70" y="750"/>
                      <a:pt x="81" y="748"/>
                      <a:pt x="91" y="746"/>
                    </a:cubicBezTo>
                    <a:cubicBezTo>
                      <a:pt x="231" y="726"/>
                      <a:pt x="373" y="731"/>
                      <a:pt x="514" y="729"/>
                    </a:cubicBezTo>
                    <a:lnTo>
                      <a:pt x="523" y="729"/>
                    </a:lnTo>
                    <a:cubicBezTo>
                      <a:pt x="669" y="695"/>
                      <a:pt x="820" y="715"/>
                      <a:pt x="968" y="702"/>
                    </a:cubicBezTo>
                    <a:cubicBezTo>
                      <a:pt x="1148" y="686"/>
                      <a:pt x="1328" y="680"/>
                      <a:pt x="1509" y="670"/>
                    </a:cubicBezTo>
                    <a:cubicBezTo>
                      <a:pt x="1673" y="661"/>
                      <a:pt x="1836" y="644"/>
                      <a:pt x="2001" y="632"/>
                    </a:cubicBezTo>
                    <a:cubicBezTo>
                      <a:pt x="2079" y="627"/>
                      <a:pt x="2159" y="628"/>
                      <a:pt x="2235" y="616"/>
                    </a:cubicBezTo>
                    <a:cubicBezTo>
                      <a:pt x="2394" y="591"/>
                      <a:pt x="2553" y="592"/>
                      <a:pt x="2712" y="573"/>
                    </a:cubicBezTo>
                    <a:cubicBezTo>
                      <a:pt x="2847" y="557"/>
                      <a:pt x="2982" y="555"/>
                      <a:pt x="3117" y="536"/>
                    </a:cubicBezTo>
                    <a:cubicBezTo>
                      <a:pt x="3173" y="528"/>
                      <a:pt x="3232" y="528"/>
                      <a:pt x="3289" y="521"/>
                    </a:cubicBezTo>
                    <a:cubicBezTo>
                      <a:pt x="3415" y="505"/>
                      <a:pt x="3542" y="492"/>
                      <a:pt x="3668" y="477"/>
                    </a:cubicBezTo>
                    <a:lnTo>
                      <a:pt x="3971" y="440"/>
                    </a:lnTo>
                    <a:cubicBezTo>
                      <a:pt x="4084" y="425"/>
                      <a:pt x="4195" y="411"/>
                      <a:pt x="4306" y="398"/>
                    </a:cubicBezTo>
                    <a:cubicBezTo>
                      <a:pt x="4411" y="388"/>
                      <a:pt x="4518" y="375"/>
                      <a:pt x="4624" y="361"/>
                    </a:cubicBezTo>
                    <a:cubicBezTo>
                      <a:pt x="4734" y="348"/>
                      <a:pt x="4842" y="333"/>
                      <a:pt x="4951" y="322"/>
                    </a:cubicBezTo>
                    <a:cubicBezTo>
                      <a:pt x="5065" y="310"/>
                      <a:pt x="5178" y="294"/>
                      <a:pt x="5292" y="284"/>
                    </a:cubicBezTo>
                    <a:cubicBezTo>
                      <a:pt x="5451" y="272"/>
                      <a:pt x="5608" y="240"/>
                      <a:pt x="5766" y="226"/>
                    </a:cubicBezTo>
                    <a:cubicBezTo>
                      <a:pt x="5943" y="212"/>
                      <a:pt x="6117" y="181"/>
                      <a:pt x="6293" y="158"/>
                    </a:cubicBezTo>
                    <a:cubicBezTo>
                      <a:pt x="6484" y="132"/>
                      <a:pt x="6675" y="99"/>
                      <a:pt x="6865" y="64"/>
                    </a:cubicBezTo>
                    <a:cubicBezTo>
                      <a:pt x="6904" y="58"/>
                      <a:pt x="6948" y="61"/>
                      <a:pt x="6982" y="25"/>
                    </a:cubicBezTo>
                    <a:cubicBezTo>
                      <a:pt x="6956" y="7"/>
                      <a:pt x="6928" y="0"/>
                      <a:pt x="6901"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1" name="Google Shape;988;p11">
                <a:extLst>
                  <a:ext uri="{FF2B5EF4-FFF2-40B4-BE49-F238E27FC236}">
                    <a16:creationId xmlns:a16="http://schemas.microsoft.com/office/drawing/2014/main" id="{1EA6F6C8-DF2F-0D1D-D811-BD66AA3E58B3}"/>
                  </a:ext>
                </a:extLst>
              </p:cNvPr>
              <p:cNvSpPr/>
              <p:nvPr/>
            </p:nvSpPr>
            <p:spPr>
              <a:xfrm>
                <a:off x="6320934" y="2848457"/>
                <a:ext cx="923555" cy="115579"/>
              </a:xfrm>
              <a:custGeom>
                <a:avLst/>
                <a:gdLst/>
                <a:ahLst/>
                <a:cxnLst/>
                <a:rect l="l" t="t" r="r" b="b"/>
                <a:pathLst>
                  <a:path w="7687" h="962" extrusionOk="0">
                    <a:moveTo>
                      <a:pt x="7059" y="0"/>
                    </a:moveTo>
                    <a:cubicBezTo>
                      <a:pt x="6979" y="0"/>
                      <a:pt x="6899" y="1"/>
                      <a:pt x="6819" y="2"/>
                    </a:cubicBezTo>
                    <a:cubicBezTo>
                      <a:pt x="6832" y="14"/>
                      <a:pt x="6847" y="16"/>
                      <a:pt x="6863" y="16"/>
                    </a:cubicBezTo>
                    <a:cubicBezTo>
                      <a:pt x="6870" y="16"/>
                      <a:pt x="6878" y="15"/>
                      <a:pt x="6885" y="15"/>
                    </a:cubicBezTo>
                    <a:cubicBezTo>
                      <a:pt x="6889" y="15"/>
                      <a:pt x="6893" y="16"/>
                      <a:pt x="6896" y="16"/>
                    </a:cubicBezTo>
                    <a:cubicBezTo>
                      <a:pt x="7038" y="17"/>
                      <a:pt x="7181" y="17"/>
                      <a:pt x="7322" y="17"/>
                    </a:cubicBezTo>
                    <a:cubicBezTo>
                      <a:pt x="7344" y="17"/>
                      <a:pt x="7364" y="18"/>
                      <a:pt x="7386" y="19"/>
                    </a:cubicBezTo>
                    <a:cubicBezTo>
                      <a:pt x="7286" y="29"/>
                      <a:pt x="7189" y="51"/>
                      <a:pt x="7090" y="61"/>
                    </a:cubicBezTo>
                    <a:cubicBezTo>
                      <a:pt x="6987" y="71"/>
                      <a:pt x="6885" y="89"/>
                      <a:pt x="6781" y="104"/>
                    </a:cubicBezTo>
                    <a:cubicBezTo>
                      <a:pt x="6698" y="116"/>
                      <a:pt x="6616" y="132"/>
                      <a:pt x="6533" y="140"/>
                    </a:cubicBezTo>
                    <a:cubicBezTo>
                      <a:pt x="6436" y="147"/>
                      <a:pt x="6341" y="169"/>
                      <a:pt x="6245" y="179"/>
                    </a:cubicBezTo>
                    <a:cubicBezTo>
                      <a:pt x="6110" y="192"/>
                      <a:pt x="5978" y="216"/>
                      <a:pt x="5843" y="235"/>
                    </a:cubicBezTo>
                    <a:cubicBezTo>
                      <a:pt x="5744" y="249"/>
                      <a:pt x="5646" y="264"/>
                      <a:pt x="5548" y="277"/>
                    </a:cubicBezTo>
                    <a:cubicBezTo>
                      <a:pt x="5450" y="291"/>
                      <a:pt x="5352" y="302"/>
                      <a:pt x="5253" y="313"/>
                    </a:cubicBezTo>
                    <a:cubicBezTo>
                      <a:pt x="5155" y="325"/>
                      <a:pt x="5057" y="339"/>
                      <a:pt x="4958" y="352"/>
                    </a:cubicBezTo>
                    <a:cubicBezTo>
                      <a:pt x="4858" y="366"/>
                      <a:pt x="4757" y="378"/>
                      <a:pt x="4656" y="391"/>
                    </a:cubicBezTo>
                    <a:cubicBezTo>
                      <a:pt x="4557" y="405"/>
                      <a:pt x="4459" y="417"/>
                      <a:pt x="4361" y="431"/>
                    </a:cubicBezTo>
                    <a:cubicBezTo>
                      <a:pt x="4261" y="444"/>
                      <a:pt x="4160" y="458"/>
                      <a:pt x="4059" y="471"/>
                    </a:cubicBezTo>
                    <a:cubicBezTo>
                      <a:pt x="3961" y="483"/>
                      <a:pt x="3862" y="497"/>
                      <a:pt x="3764" y="509"/>
                    </a:cubicBezTo>
                    <a:cubicBezTo>
                      <a:pt x="3657" y="523"/>
                      <a:pt x="3552" y="536"/>
                      <a:pt x="3445" y="550"/>
                    </a:cubicBezTo>
                    <a:cubicBezTo>
                      <a:pt x="3344" y="561"/>
                      <a:pt x="3244" y="571"/>
                      <a:pt x="3142" y="584"/>
                    </a:cubicBezTo>
                    <a:cubicBezTo>
                      <a:pt x="2998" y="604"/>
                      <a:pt x="2853" y="628"/>
                      <a:pt x="2708" y="642"/>
                    </a:cubicBezTo>
                    <a:cubicBezTo>
                      <a:pt x="2557" y="657"/>
                      <a:pt x="2408" y="679"/>
                      <a:pt x="2257" y="695"/>
                    </a:cubicBezTo>
                    <a:cubicBezTo>
                      <a:pt x="2068" y="714"/>
                      <a:pt x="1880" y="740"/>
                      <a:pt x="1689" y="757"/>
                    </a:cubicBezTo>
                    <a:cubicBezTo>
                      <a:pt x="1624" y="763"/>
                      <a:pt x="1558" y="766"/>
                      <a:pt x="1493" y="773"/>
                    </a:cubicBezTo>
                    <a:cubicBezTo>
                      <a:pt x="1365" y="787"/>
                      <a:pt x="1239" y="808"/>
                      <a:pt x="1112" y="816"/>
                    </a:cubicBezTo>
                    <a:cubicBezTo>
                      <a:pt x="965" y="826"/>
                      <a:pt x="821" y="847"/>
                      <a:pt x="674" y="853"/>
                    </a:cubicBezTo>
                    <a:cubicBezTo>
                      <a:pt x="618" y="855"/>
                      <a:pt x="560" y="863"/>
                      <a:pt x="502" y="870"/>
                    </a:cubicBezTo>
                    <a:cubicBezTo>
                      <a:pt x="422" y="880"/>
                      <a:pt x="343" y="893"/>
                      <a:pt x="262" y="896"/>
                    </a:cubicBezTo>
                    <a:cubicBezTo>
                      <a:pt x="195" y="897"/>
                      <a:pt x="130" y="915"/>
                      <a:pt x="63" y="915"/>
                    </a:cubicBezTo>
                    <a:cubicBezTo>
                      <a:pt x="56" y="915"/>
                      <a:pt x="50" y="915"/>
                      <a:pt x="43" y="914"/>
                    </a:cubicBezTo>
                    <a:cubicBezTo>
                      <a:pt x="27" y="914"/>
                      <a:pt x="6" y="921"/>
                      <a:pt x="1" y="944"/>
                    </a:cubicBezTo>
                    <a:cubicBezTo>
                      <a:pt x="15" y="960"/>
                      <a:pt x="32" y="959"/>
                      <a:pt x="52" y="960"/>
                    </a:cubicBezTo>
                    <a:cubicBezTo>
                      <a:pt x="72" y="961"/>
                      <a:pt x="93" y="962"/>
                      <a:pt x="114" y="962"/>
                    </a:cubicBezTo>
                    <a:cubicBezTo>
                      <a:pt x="232" y="962"/>
                      <a:pt x="350" y="948"/>
                      <a:pt x="467" y="939"/>
                    </a:cubicBezTo>
                    <a:cubicBezTo>
                      <a:pt x="577" y="929"/>
                      <a:pt x="690" y="938"/>
                      <a:pt x="802" y="916"/>
                    </a:cubicBezTo>
                    <a:cubicBezTo>
                      <a:pt x="888" y="900"/>
                      <a:pt x="979" y="908"/>
                      <a:pt x="1068" y="901"/>
                    </a:cubicBezTo>
                    <a:cubicBezTo>
                      <a:pt x="1234" y="889"/>
                      <a:pt x="1401" y="879"/>
                      <a:pt x="1568" y="869"/>
                    </a:cubicBezTo>
                    <a:cubicBezTo>
                      <a:pt x="1718" y="859"/>
                      <a:pt x="1866" y="847"/>
                      <a:pt x="2014" y="838"/>
                    </a:cubicBezTo>
                    <a:cubicBezTo>
                      <a:pt x="2150" y="830"/>
                      <a:pt x="2284" y="808"/>
                      <a:pt x="2420" y="801"/>
                    </a:cubicBezTo>
                    <a:cubicBezTo>
                      <a:pt x="2476" y="799"/>
                      <a:pt x="2534" y="789"/>
                      <a:pt x="2591" y="784"/>
                    </a:cubicBezTo>
                    <a:cubicBezTo>
                      <a:pt x="2713" y="772"/>
                      <a:pt x="2835" y="756"/>
                      <a:pt x="2956" y="740"/>
                    </a:cubicBezTo>
                    <a:cubicBezTo>
                      <a:pt x="3057" y="729"/>
                      <a:pt x="3159" y="718"/>
                      <a:pt x="3260" y="704"/>
                    </a:cubicBezTo>
                    <a:cubicBezTo>
                      <a:pt x="3363" y="691"/>
                      <a:pt x="3466" y="676"/>
                      <a:pt x="3569" y="663"/>
                    </a:cubicBezTo>
                    <a:cubicBezTo>
                      <a:pt x="3665" y="649"/>
                      <a:pt x="3761" y="639"/>
                      <a:pt x="3856" y="626"/>
                    </a:cubicBezTo>
                    <a:cubicBezTo>
                      <a:pt x="3986" y="609"/>
                      <a:pt x="4114" y="587"/>
                      <a:pt x="4243" y="568"/>
                    </a:cubicBezTo>
                    <a:cubicBezTo>
                      <a:pt x="4367" y="550"/>
                      <a:pt x="4491" y="535"/>
                      <a:pt x="4616" y="515"/>
                    </a:cubicBezTo>
                    <a:cubicBezTo>
                      <a:pt x="4768" y="492"/>
                      <a:pt x="4919" y="465"/>
                      <a:pt x="5072" y="443"/>
                    </a:cubicBezTo>
                    <a:cubicBezTo>
                      <a:pt x="5229" y="420"/>
                      <a:pt x="5387" y="400"/>
                      <a:pt x="5544" y="375"/>
                    </a:cubicBezTo>
                    <a:cubicBezTo>
                      <a:pt x="5692" y="352"/>
                      <a:pt x="5837" y="324"/>
                      <a:pt x="5984" y="302"/>
                    </a:cubicBezTo>
                    <a:cubicBezTo>
                      <a:pt x="6204" y="267"/>
                      <a:pt x="6424" y="238"/>
                      <a:pt x="6642" y="202"/>
                    </a:cubicBezTo>
                    <a:cubicBezTo>
                      <a:pt x="6952" y="152"/>
                      <a:pt x="7261" y="101"/>
                      <a:pt x="7568" y="44"/>
                    </a:cubicBezTo>
                    <a:cubicBezTo>
                      <a:pt x="7607" y="36"/>
                      <a:pt x="7653" y="46"/>
                      <a:pt x="7687" y="14"/>
                    </a:cubicBezTo>
                    <a:cubicBezTo>
                      <a:pt x="7629" y="13"/>
                      <a:pt x="7570" y="13"/>
                      <a:pt x="7514" y="10"/>
                    </a:cubicBezTo>
                    <a:cubicBezTo>
                      <a:pt x="7362" y="3"/>
                      <a:pt x="7211" y="0"/>
                      <a:pt x="7059"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2" name="Google Shape;989;p11">
                <a:extLst>
                  <a:ext uri="{FF2B5EF4-FFF2-40B4-BE49-F238E27FC236}">
                    <a16:creationId xmlns:a16="http://schemas.microsoft.com/office/drawing/2014/main" id="{A69D9071-7AB2-77BA-8F39-8303E3A8F5D1}"/>
                  </a:ext>
                </a:extLst>
              </p:cNvPr>
              <p:cNvSpPr/>
              <p:nvPr/>
            </p:nvSpPr>
            <p:spPr>
              <a:xfrm>
                <a:off x="6020932" y="2547013"/>
                <a:ext cx="325593" cy="27153"/>
              </a:xfrm>
              <a:custGeom>
                <a:avLst/>
                <a:gdLst/>
                <a:ahLst/>
                <a:cxnLst/>
                <a:rect l="l" t="t" r="r" b="b"/>
                <a:pathLst>
                  <a:path w="2710" h="226" extrusionOk="0">
                    <a:moveTo>
                      <a:pt x="390" y="0"/>
                    </a:moveTo>
                    <a:cubicBezTo>
                      <a:pt x="272" y="0"/>
                      <a:pt x="155" y="2"/>
                      <a:pt x="37" y="2"/>
                    </a:cubicBezTo>
                    <a:cubicBezTo>
                      <a:pt x="34" y="2"/>
                      <a:pt x="32" y="2"/>
                      <a:pt x="29" y="2"/>
                    </a:cubicBezTo>
                    <a:cubicBezTo>
                      <a:pt x="15" y="2"/>
                      <a:pt x="0" y="4"/>
                      <a:pt x="0" y="22"/>
                    </a:cubicBezTo>
                    <a:cubicBezTo>
                      <a:pt x="0" y="39"/>
                      <a:pt x="19" y="47"/>
                      <a:pt x="35" y="47"/>
                    </a:cubicBezTo>
                    <a:cubicBezTo>
                      <a:pt x="92" y="50"/>
                      <a:pt x="149" y="61"/>
                      <a:pt x="205" y="68"/>
                    </a:cubicBezTo>
                    <a:cubicBezTo>
                      <a:pt x="340" y="89"/>
                      <a:pt x="475" y="97"/>
                      <a:pt x="610" y="109"/>
                    </a:cubicBezTo>
                    <a:cubicBezTo>
                      <a:pt x="748" y="122"/>
                      <a:pt x="887" y="131"/>
                      <a:pt x="1024" y="141"/>
                    </a:cubicBezTo>
                    <a:cubicBezTo>
                      <a:pt x="1175" y="153"/>
                      <a:pt x="1326" y="164"/>
                      <a:pt x="1477" y="173"/>
                    </a:cubicBezTo>
                    <a:cubicBezTo>
                      <a:pt x="1664" y="184"/>
                      <a:pt x="1853" y="198"/>
                      <a:pt x="2041" y="203"/>
                    </a:cubicBezTo>
                    <a:cubicBezTo>
                      <a:pt x="2201" y="207"/>
                      <a:pt x="2359" y="225"/>
                      <a:pt x="2519" y="225"/>
                    </a:cubicBezTo>
                    <a:cubicBezTo>
                      <a:pt x="2553" y="225"/>
                      <a:pt x="2587" y="224"/>
                      <a:pt x="2621" y="222"/>
                    </a:cubicBezTo>
                    <a:cubicBezTo>
                      <a:pt x="2623" y="222"/>
                      <a:pt x="2625" y="222"/>
                      <a:pt x="2627" y="222"/>
                    </a:cubicBezTo>
                    <a:cubicBezTo>
                      <a:pt x="2633" y="222"/>
                      <a:pt x="2639" y="223"/>
                      <a:pt x="2646" y="223"/>
                    </a:cubicBezTo>
                    <a:cubicBezTo>
                      <a:pt x="2664" y="223"/>
                      <a:pt x="2684" y="220"/>
                      <a:pt x="2709" y="202"/>
                    </a:cubicBezTo>
                    <a:cubicBezTo>
                      <a:pt x="2603" y="171"/>
                      <a:pt x="2506" y="158"/>
                      <a:pt x="2405" y="147"/>
                    </a:cubicBezTo>
                    <a:cubicBezTo>
                      <a:pt x="2232" y="125"/>
                      <a:pt x="2059" y="104"/>
                      <a:pt x="1885" y="84"/>
                    </a:cubicBezTo>
                    <a:cubicBezTo>
                      <a:pt x="1715" y="66"/>
                      <a:pt x="1542" y="44"/>
                      <a:pt x="1372" y="38"/>
                    </a:cubicBezTo>
                    <a:cubicBezTo>
                      <a:pt x="1244" y="33"/>
                      <a:pt x="1117" y="17"/>
                      <a:pt x="990" y="17"/>
                    </a:cubicBezTo>
                    <a:cubicBezTo>
                      <a:pt x="979" y="17"/>
                      <a:pt x="968" y="17"/>
                      <a:pt x="957" y="17"/>
                    </a:cubicBezTo>
                    <a:cubicBezTo>
                      <a:pt x="951" y="18"/>
                      <a:pt x="945" y="18"/>
                      <a:pt x="939" y="18"/>
                    </a:cubicBezTo>
                    <a:cubicBezTo>
                      <a:pt x="854" y="18"/>
                      <a:pt x="769" y="11"/>
                      <a:pt x="683" y="7"/>
                    </a:cubicBezTo>
                    <a:cubicBezTo>
                      <a:pt x="585" y="2"/>
                      <a:pt x="488" y="0"/>
                      <a:pt x="390"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3" name="Google Shape;990;p11">
                <a:extLst>
                  <a:ext uri="{FF2B5EF4-FFF2-40B4-BE49-F238E27FC236}">
                    <a16:creationId xmlns:a16="http://schemas.microsoft.com/office/drawing/2014/main" id="{EEE6B2F8-696F-5B4D-BB89-C712F5897F6A}"/>
                  </a:ext>
                </a:extLst>
              </p:cNvPr>
              <p:cNvSpPr/>
              <p:nvPr/>
            </p:nvSpPr>
            <p:spPr>
              <a:xfrm>
                <a:off x="6007236" y="2503040"/>
                <a:ext cx="348781" cy="34722"/>
              </a:xfrm>
              <a:custGeom>
                <a:avLst/>
                <a:gdLst/>
                <a:ahLst/>
                <a:cxnLst/>
                <a:rect l="l" t="t" r="r" b="b"/>
                <a:pathLst>
                  <a:path w="2903" h="289" extrusionOk="0">
                    <a:moveTo>
                      <a:pt x="99" y="0"/>
                    </a:moveTo>
                    <a:cubicBezTo>
                      <a:pt x="67" y="0"/>
                      <a:pt x="34" y="7"/>
                      <a:pt x="0" y="33"/>
                    </a:cubicBezTo>
                    <a:cubicBezTo>
                      <a:pt x="74" y="55"/>
                      <a:pt x="139" y="59"/>
                      <a:pt x="202" y="66"/>
                    </a:cubicBezTo>
                    <a:cubicBezTo>
                      <a:pt x="272" y="75"/>
                      <a:pt x="342" y="80"/>
                      <a:pt x="412" y="87"/>
                    </a:cubicBezTo>
                    <a:cubicBezTo>
                      <a:pt x="493" y="94"/>
                      <a:pt x="573" y="108"/>
                      <a:pt x="654" y="113"/>
                    </a:cubicBezTo>
                    <a:cubicBezTo>
                      <a:pt x="732" y="118"/>
                      <a:pt x="811" y="125"/>
                      <a:pt x="889" y="134"/>
                    </a:cubicBezTo>
                    <a:cubicBezTo>
                      <a:pt x="1037" y="152"/>
                      <a:pt x="1188" y="158"/>
                      <a:pt x="1339" y="174"/>
                    </a:cubicBezTo>
                    <a:cubicBezTo>
                      <a:pt x="1480" y="189"/>
                      <a:pt x="1622" y="202"/>
                      <a:pt x="1762" y="212"/>
                    </a:cubicBezTo>
                    <a:cubicBezTo>
                      <a:pt x="1829" y="217"/>
                      <a:pt x="1898" y="213"/>
                      <a:pt x="1964" y="228"/>
                    </a:cubicBezTo>
                    <a:cubicBezTo>
                      <a:pt x="2060" y="250"/>
                      <a:pt x="2157" y="245"/>
                      <a:pt x="2253" y="253"/>
                    </a:cubicBezTo>
                    <a:cubicBezTo>
                      <a:pt x="2353" y="259"/>
                      <a:pt x="2455" y="274"/>
                      <a:pt x="2558" y="274"/>
                    </a:cubicBezTo>
                    <a:cubicBezTo>
                      <a:pt x="2579" y="274"/>
                      <a:pt x="2600" y="274"/>
                      <a:pt x="2621" y="272"/>
                    </a:cubicBezTo>
                    <a:cubicBezTo>
                      <a:pt x="2631" y="272"/>
                      <a:pt x="2642" y="273"/>
                      <a:pt x="2652" y="277"/>
                    </a:cubicBezTo>
                    <a:cubicBezTo>
                      <a:pt x="2688" y="287"/>
                      <a:pt x="2724" y="289"/>
                      <a:pt x="2760" y="289"/>
                    </a:cubicBezTo>
                    <a:cubicBezTo>
                      <a:pt x="2792" y="289"/>
                      <a:pt x="2824" y="287"/>
                      <a:pt x="2856" y="287"/>
                    </a:cubicBezTo>
                    <a:cubicBezTo>
                      <a:pt x="2871" y="287"/>
                      <a:pt x="2886" y="287"/>
                      <a:pt x="2901" y="289"/>
                    </a:cubicBezTo>
                    <a:cubicBezTo>
                      <a:pt x="2901" y="283"/>
                      <a:pt x="2901" y="278"/>
                      <a:pt x="2902" y="272"/>
                    </a:cubicBezTo>
                    <a:cubicBezTo>
                      <a:pt x="2897" y="269"/>
                      <a:pt x="2891" y="262"/>
                      <a:pt x="2885" y="261"/>
                    </a:cubicBezTo>
                    <a:cubicBezTo>
                      <a:pt x="2703" y="222"/>
                      <a:pt x="2518" y="201"/>
                      <a:pt x="2335" y="180"/>
                    </a:cubicBezTo>
                    <a:cubicBezTo>
                      <a:pt x="2185" y="162"/>
                      <a:pt x="2034" y="143"/>
                      <a:pt x="1884" y="126"/>
                    </a:cubicBezTo>
                    <a:lnTo>
                      <a:pt x="1412" y="70"/>
                    </a:lnTo>
                    <a:cubicBezTo>
                      <a:pt x="1268" y="53"/>
                      <a:pt x="1124" y="43"/>
                      <a:pt x="981" y="39"/>
                    </a:cubicBezTo>
                    <a:cubicBezTo>
                      <a:pt x="818" y="35"/>
                      <a:pt x="657" y="19"/>
                      <a:pt x="494" y="19"/>
                    </a:cubicBezTo>
                    <a:cubicBezTo>
                      <a:pt x="489" y="19"/>
                      <a:pt x="484" y="19"/>
                      <a:pt x="479" y="19"/>
                    </a:cubicBezTo>
                    <a:cubicBezTo>
                      <a:pt x="438" y="19"/>
                      <a:pt x="398" y="20"/>
                      <a:pt x="358" y="20"/>
                    </a:cubicBezTo>
                    <a:cubicBezTo>
                      <a:pt x="293" y="20"/>
                      <a:pt x="229" y="18"/>
                      <a:pt x="164" y="7"/>
                    </a:cubicBezTo>
                    <a:cubicBezTo>
                      <a:pt x="144" y="4"/>
                      <a:pt x="122" y="0"/>
                      <a:pt x="99"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4" name="Google Shape;991;p11">
                <a:extLst>
                  <a:ext uri="{FF2B5EF4-FFF2-40B4-BE49-F238E27FC236}">
                    <a16:creationId xmlns:a16="http://schemas.microsoft.com/office/drawing/2014/main" id="{6DC52643-6894-3DB9-D3AB-E0F2D9AE9F09}"/>
                  </a:ext>
                </a:extLst>
              </p:cNvPr>
              <p:cNvSpPr/>
              <p:nvPr/>
            </p:nvSpPr>
            <p:spPr>
              <a:xfrm>
                <a:off x="6026339" y="2406083"/>
                <a:ext cx="350103" cy="31358"/>
              </a:xfrm>
              <a:custGeom>
                <a:avLst/>
                <a:gdLst/>
                <a:ahLst/>
                <a:cxnLst/>
                <a:rect l="l" t="t" r="r" b="b"/>
                <a:pathLst>
                  <a:path w="2914" h="261" extrusionOk="0">
                    <a:moveTo>
                      <a:pt x="107" y="6"/>
                    </a:moveTo>
                    <a:cubicBezTo>
                      <a:pt x="88" y="6"/>
                      <a:pt x="68" y="6"/>
                      <a:pt x="49" y="6"/>
                    </a:cubicBezTo>
                    <a:cubicBezTo>
                      <a:pt x="34" y="9"/>
                      <a:pt x="16" y="1"/>
                      <a:pt x="1" y="28"/>
                    </a:cubicBezTo>
                    <a:cubicBezTo>
                      <a:pt x="18" y="35"/>
                      <a:pt x="31" y="44"/>
                      <a:pt x="46" y="47"/>
                    </a:cubicBezTo>
                    <a:cubicBezTo>
                      <a:pt x="157" y="66"/>
                      <a:pt x="266" y="89"/>
                      <a:pt x="378" y="101"/>
                    </a:cubicBezTo>
                    <a:cubicBezTo>
                      <a:pt x="484" y="112"/>
                      <a:pt x="591" y="127"/>
                      <a:pt x="697" y="138"/>
                    </a:cubicBezTo>
                    <a:cubicBezTo>
                      <a:pt x="845" y="152"/>
                      <a:pt x="994" y="165"/>
                      <a:pt x="1141" y="182"/>
                    </a:cubicBezTo>
                    <a:cubicBezTo>
                      <a:pt x="1213" y="190"/>
                      <a:pt x="1287" y="186"/>
                      <a:pt x="1358" y="199"/>
                    </a:cubicBezTo>
                    <a:cubicBezTo>
                      <a:pt x="1460" y="217"/>
                      <a:pt x="1562" y="207"/>
                      <a:pt x="1664" y="223"/>
                    </a:cubicBezTo>
                    <a:cubicBezTo>
                      <a:pt x="1755" y="237"/>
                      <a:pt x="1851" y="229"/>
                      <a:pt x="1945" y="238"/>
                    </a:cubicBezTo>
                    <a:cubicBezTo>
                      <a:pt x="2078" y="252"/>
                      <a:pt x="2212" y="247"/>
                      <a:pt x="2345" y="254"/>
                    </a:cubicBezTo>
                    <a:cubicBezTo>
                      <a:pt x="2416" y="259"/>
                      <a:pt x="2487" y="260"/>
                      <a:pt x="2559" y="260"/>
                    </a:cubicBezTo>
                    <a:cubicBezTo>
                      <a:pt x="2658" y="260"/>
                      <a:pt x="2758" y="258"/>
                      <a:pt x="2857" y="258"/>
                    </a:cubicBezTo>
                    <a:cubicBezTo>
                      <a:pt x="2866" y="258"/>
                      <a:pt x="2875" y="260"/>
                      <a:pt x="2885" y="260"/>
                    </a:cubicBezTo>
                    <a:cubicBezTo>
                      <a:pt x="2895" y="260"/>
                      <a:pt x="2905" y="257"/>
                      <a:pt x="2913" y="246"/>
                    </a:cubicBezTo>
                    <a:cubicBezTo>
                      <a:pt x="2782" y="213"/>
                      <a:pt x="2649" y="208"/>
                      <a:pt x="2517" y="197"/>
                    </a:cubicBezTo>
                    <a:cubicBezTo>
                      <a:pt x="2428" y="190"/>
                      <a:pt x="2339" y="182"/>
                      <a:pt x="2251" y="174"/>
                    </a:cubicBezTo>
                    <a:cubicBezTo>
                      <a:pt x="2181" y="168"/>
                      <a:pt x="2111" y="168"/>
                      <a:pt x="2041" y="159"/>
                    </a:cubicBezTo>
                    <a:cubicBezTo>
                      <a:pt x="1960" y="149"/>
                      <a:pt x="1880" y="135"/>
                      <a:pt x="1799" y="134"/>
                    </a:cubicBezTo>
                    <a:cubicBezTo>
                      <a:pt x="1702" y="134"/>
                      <a:pt x="1606" y="117"/>
                      <a:pt x="1509" y="112"/>
                    </a:cubicBezTo>
                    <a:cubicBezTo>
                      <a:pt x="1448" y="109"/>
                      <a:pt x="1383" y="110"/>
                      <a:pt x="1323" y="97"/>
                    </a:cubicBezTo>
                    <a:cubicBezTo>
                      <a:pt x="1234" y="76"/>
                      <a:pt x="1145" y="81"/>
                      <a:pt x="1056" y="73"/>
                    </a:cubicBezTo>
                    <a:cubicBezTo>
                      <a:pt x="958" y="62"/>
                      <a:pt x="860" y="54"/>
                      <a:pt x="760" y="48"/>
                    </a:cubicBezTo>
                    <a:cubicBezTo>
                      <a:pt x="688" y="46"/>
                      <a:pt x="615" y="44"/>
                      <a:pt x="542" y="35"/>
                    </a:cubicBezTo>
                    <a:cubicBezTo>
                      <a:pt x="397" y="16"/>
                      <a:pt x="252" y="6"/>
                      <a:pt x="107" y="6"/>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5" name="Google Shape;992;p11">
                <a:extLst>
                  <a:ext uri="{FF2B5EF4-FFF2-40B4-BE49-F238E27FC236}">
                    <a16:creationId xmlns:a16="http://schemas.microsoft.com/office/drawing/2014/main" id="{4B050DD1-EB04-5BC6-4500-1C6800EF1D20}"/>
                  </a:ext>
                </a:extLst>
              </p:cNvPr>
              <p:cNvSpPr/>
              <p:nvPr/>
            </p:nvSpPr>
            <p:spPr>
              <a:xfrm>
                <a:off x="6042558" y="2468919"/>
                <a:ext cx="296518" cy="23308"/>
              </a:xfrm>
              <a:custGeom>
                <a:avLst/>
                <a:gdLst/>
                <a:ahLst/>
                <a:cxnLst/>
                <a:rect l="l" t="t" r="r" b="b"/>
                <a:pathLst>
                  <a:path w="2468" h="194" extrusionOk="0">
                    <a:moveTo>
                      <a:pt x="217" y="0"/>
                    </a:moveTo>
                    <a:cubicBezTo>
                      <a:pt x="169" y="0"/>
                      <a:pt x="121" y="1"/>
                      <a:pt x="73" y="3"/>
                    </a:cubicBezTo>
                    <a:cubicBezTo>
                      <a:pt x="66" y="3"/>
                      <a:pt x="59" y="2"/>
                      <a:pt x="52" y="2"/>
                    </a:cubicBezTo>
                    <a:cubicBezTo>
                      <a:pt x="49" y="2"/>
                      <a:pt x="45" y="2"/>
                      <a:pt x="41" y="3"/>
                    </a:cubicBezTo>
                    <a:cubicBezTo>
                      <a:pt x="24" y="5"/>
                      <a:pt x="0" y="4"/>
                      <a:pt x="2" y="28"/>
                    </a:cubicBezTo>
                    <a:cubicBezTo>
                      <a:pt x="2" y="47"/>
                      <a:pt x="22" y="48"/>
                      <a:pt x="38" y="50"/>
                    </a:cubicBezTo>
                    <a:cubicBezTo>
                      <a:pt x="100" y="55"/>
                      <a:pt x="163" y="59"/>
                      <a:pt x="224" y="69"/>
                    </a:cubicBezTo>
                    <a:cubicBezTo>
                      <a:pt x="387" y="92"/>
                      <a:pt x="551" y="96"/>
                      <a:pt x="714" y="109"/>
                    </a:cubicBezTo>
                    <a:cubicBezTo>
                      <a:pt x="818" y="118"/>
                      <a:pt x="922" y="132"/>
                      <a:pt x="1026" y="132"/>
                    </a:cubicBezTo>
                    <a:cubicBezTo>
                      <a:pt x="1050" y="132"/>
                      <a:pt x="1074" y="131"/>
                      <a:pt x="1098" y="129"/>
                    </a:cubicBezTo>
                    <a:cubicBezTo>
                      <a:pt x="1102" y="129"/>
                      <a:pt x="1106" y="129"/>
                      <a:pt x="1111" y="129"/>
                    </a:cubicBezTo>
                    <a:cubicBezTo>
                      <a:pt x="1117" y="129"/>
                      <a:pt x="1123" y="129"/>
                      <a:pt x="1130" y="130"/>
                    </a:cubicBezTo>
                    <a:cubicBezTo>
                      <a:pt x="1258" y="157"/>
                      <a:pt x="1389" y="151"/>
                      <a:pt x="1519" y="156"/>
                    </a:cubicBezTo>
                    <a:cubicBezTo>
                      <a:pt x="1680" y="163"/>
                      <a:pt x="1842" y="180"/>
                      <a:pt x="2004" y="180"/>
                    </a:cubicBezTo>
                    <a:cubicBezTo>
                      <a:pt x="2041" y="180"/>
                      <a:pt x="2078" y="179"/>
                      <a:pt x="2115" y="177"/>
                    </a:cubicBezTo>
                    <a:cubicBezTo>
                      <a:pt x="2122" y="177"/>
                      <a:pt x="2130" y="177"/>
                      <a:pt x="2138" y="178"/>
                    </a:cubicBezTo>
                    <a:cubicBezTo>
                      <a:pt x="2185" y="190"/>
                      <a:pt x="2233" y="193"/>
                      <a:pt x="2281" y="193"/>
                    </a:cubicBezTo>
                    <a:cubicBezTo>
                      <a:pt x="2322" y="193"/>
                      <a:pt x="2364" y="191"/>
                      <a:pt x="2406" y="191"/>
                    </a:cubicBezTo>
                    <a:cubicBezTo>
                      <a:pt x="2419" y="191"/>
                      <a:pt x="2432" y="191"/>
                      <a:pt x="2444" y="192"/>
                    </a:cubicBezTo>
                    <a:cubicBezTo>
                      <a:pt x="2446" y="192"/>
                      <a:pt x="2448" y="192"/>
                      <a:pt x="2449" y="192"/>
                    </a:cubicBezTo>
                    <a:cubicBezTo>
                      <a:pt x="2458" y="192"/>
                      <a:pt x="2466" y="189"/>
                      <a:pt x="2468" y="178"/>
                    </a:cubicBezTo>
                    <a:cubicBezTo>
                      <a:pt x="2466" y="174"/>
                      <a:pt x="2465" y="167"/>
                      <a:pt x="2462" y="166"/>
                    </a:cubicBezTo>
                    <a:cubicBezTo>
                      <a:pt x="2304" y="149"/>
                      <a:pt x="2146" y="126"/>
                      <a:pt x="1988" y="116"/>
                    </a:cubicBezTo>
                    <a:cubicBezTo>
                      <a:pt x="1905" y="111"/>
                      <a:pt x="1821" y="103"/>
                      <a:pt x="1739" y="95"/>
                    </a:cubicBezTo>
                    <a:cubicBezTo>
                      <a:pt x="1594" y="78"/>
                      <a:pt x="1449" y="69"/>
                      <a:pt x="1303" y="54"/>
                    </a:cubicBezTo>
                    <a:cubicBezTo>
                      <a:pt x="1150" y="38"/>
                      <a:pt x="996" y="26"/>
                      <a:pt x="843" y="21"/>
                    </a:cubicBezTo>
                    <a:cubicBezTo>
                      <a:pt x="634" y="16"/>
                      <a:pt x="426" y="0"/>
                      <a:pt x="217"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6" name="Google Shape;993;p11">
                <a:extLst>
                  <a:ext uri="{FF2B5EF4-FFF2-40B4-BE49-F238E27FC236}">
                    <a16:creationId xmlns:a16="http://schemas.microsoft.com/office/drawing/2014/main" id="{687A4847-DB74-E600-5C33-9E1A5704A1DF}"/>
                  </a:ext>
                </a:extLst>
              </p:cNvPr>
              <p:cNvSpPr/>
              <p:nvPr/>
            </p:nvSpPr>
            <p:spPr>
              <a:xfrm>
                <a:off x="6047965" y="2442727"/>
                <a:ext cx="238007" cy="21266"/>
              </a:xfrm>
              <a:custGeom>
                <a:avLst/>
                <a:gdLst/>
                <a:ahLst/>
                <a:cxnLst/>
                <a:rect l="l" t="t" r="r" b="b"/>
                <a:pathLst>
                  <a:path w="1981" h="177" extrusionOk="0">
                    <a:moveTo>
                      <a:pt x="195" y="1"/>
                    </a:moveTo>
                    <a:cubicBezTo>
                      <a:pt x="151" y="1"/>
                      <a:pt x="107" y="3"/>
                      <a:pt x="63" y="3"/>
                    </a:cubicBezTo>
                    <a:cubicBezTo>
                      <a:pt x="44" y="3"/>
                      <a:pt x="25" y="2"/>
                      <a:pt x="6" y="1"/>
                    </a:cubicBezTo>
                    <a:cubicBezTo>
                      <a:pt x="4" y="8"/>
                      <a:pt x="2" y="16"/>
                      <a:pt x="1" y="24"/>
                    </a:cubicBezTo>
                    <a:cubicBezTo>
                      <a:pt x="37" y="31"/>
                      <a:pt x="74" y="44"/>
                      <a:pt x="110" y="48"/>
                    </a:cubicBezTo>
                    <a:cubicBezTo>
                      <a:pt x="260" y="67"/>
                      <a:pt x="409" y="85"/>
                      <a:pt x="560" y="100"/>
                    </a:cubicBezTo>
                    <a:cubicBezTo>
                      <a:pt x="723" y="115"/>
                      <a:pt x="888" y="121"/>
                      <a:pt x="1051" y="141"/>
                    </a:cubicBezTo>
                    <a:cubicBezTo>
                      <a:pt x="1147" y="153"/>
                      <a:pt x="1245" y="153"/>
                      <a:pt x="1341" y="154"/>
                    </a:cubicBezTo>
                    <a:cubicBezTo>
                      <a:pt x="1507" y="158"/>
                      <a:pt x="1672" y="177"/>
                      <a:pt x="1838" y="177"/>
                    </a:cubicBezTo>
                    <a:cubicBezTo>
                      <a:pt x="1869" y="177"/>
                      <a:pt x="1899" y="176"/>
                      <a:pt x="1930" y="175"/>
                    </a:cubicBezTo>
                    <a:cubicBezTo>
                      <a:pt x="1946" y="175"/>
                      <a:pt x="1961" y="173"/>
                      <a:pt x="1981" y="170"/>
                    </a:cubicBezTo>
                    <a:cubicBezTo>
                      <a:pt x="1965" y="151"/>
                      <a:pt x="1951" y="147"/>
                      <a:pt x="1934" y="146"/>
                    </a:cubicBezTo>
                    <a:cubicBezTo>
                      <a:pt x="1817" y="138"/>
                      <a:pt x="1700" y="117"/>
                      <a:pt x="1584" y="110"/>
                    </a:cubicBezTo>
                    <a:cubicBezTo>
                      <a:pt x="1514" y="106"/>
                      <a:pt x="1444" y="99"/>
                      <a:pt x="1374" y="93"/>
                    </a:cubicBezTo>
                    <a:cubicBezTo>
                      <a:pt x="1295" y="84"/>
                      <a:pt x="1218" y="70"/>
                      <a:pt x="1140" y="67"/>
                    </a:cubicBezTo>
                    <a:cubicBezTo>
                      <a:pt x="1051" y="63"/>
                      <a:pt x="964" y="52"/>
                      <a:pt x="874" y="45"/>
                    </a:cubicBezTo>
                    <a:cubicBezTo>
                      <a:pt x="717" y="34"/>
                      <a:pt x="560" y="17"/>
                      <a:pt x="404" y="17"/>
                    </a:cubicBezTo>
                    <a:cubicBezTo>
                      <a:pt x="399" y="17"/>
                      <a:pt x="394" y="17"/>
                      <a:pt x="389" y="17"/>
                    </a:cubicBezTo>
                    <a:cubicBezTo>
                      <a:pt x="384" y="17"/>
                      <a:pt x="378" y="17"/>
                      <a:pt x="373" y="17"/>
                    </a:cubicBezTo>
                    <a:cubicBezTo>
                      <a:pt x="362" y="17"/>
                      <a:pt x="352" y="17"/>
                      <a:pt x="342" y="14"/>
                    </a:cubicBezTo>
                    <a:cubicBezTo>
                      <a:pt x="293" y="3"/>
                      <a:pt x="244" y="1"/>
                      <a:pt x="195"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7" name="Google Shape;994;p11">
                <a:extLst>
                  <a:ext uri="{FF2B5EF4-FFF2-40B4-BE49-F238E27FC236}">
                    <a16:creationId xmlns:a16="http://schemas.microsoft.com/office/drawing/2014/main" id="{D8FD7A40-82B0-9DA2-DFA1-CB9F82EAFD6A}"/>
                  </a:ext>
                </a:extLst>
              </p:cNvPr>
              <p:cNvSpPr/>
              <p:nvPr/>
            </p:nvSpPr>
            <p:spPr>
              <a:xfrm>
                <a:off x="6055173" y="2529592"/>
                <a:ext cx="237647" cy="19343"/>
              </a:xfrm>
              <a:custGeom>
                <a:avLst/>
                <a:gdLst/>
                <a:ahLst/>
                <a:cxnLst/>
                <a:rect l="l" t="t" r="r" b="b"/>
                <a:pathLst>
                  <a:path w="1978" h="161" extrusionOk="0">
                    <a:moveTo>
                      <a:pt x="129" y="0"/>
                    </a:moveTo>
                    <a:cubicBezTo>
                      <a:pt x="88" y="0"/>
                      <a:pt x="48" y="3"/>
                      <a:pt x="7" y="9"/>
                    </a:cubicBezTo>
                    <a:cubicBezTo>
                      <a:pt x="4" y="11"/>
                      <a:pt x="3" y="19"/>
                      <a:pt x="0" y="29"/>
                    </a:cubicBezTo>
                    <a:cubicBezTo>
                      <a:pt x="112" y="42"/>
                      <a:pt x="222" y="60"/>
                      <a:pt x="333" y="65"/>
                    </a:cubicBezTo>
                    <a:cubicBezTo>
                      <a:pt x="486" y="72"/>
                      <a:pt x="641" y="84"/>
                      <a:pt x="794" y="96"/>
                    </a:cubicBezTo>
                    <a:cubicBezTo>
                      <a:pt x="945" y="109"/>
                      <a:pt x="1096" y="121"/>
                      <a:pt x="1247" y="126"/>
                    </a:cubicBezTo>
                    <a:cubicBezTo>
                      <a:pt x="1370" y="130"/>
                      <a:pt x="1492" y="146"/>
                      <a:pt x="1615" y="146"/>
                    </a:cubicBezTo>
                    <a:cubicBezTo>
                      <a:pt x="1639" y="146"/>
                      <a:pt x="1663" y="146"/>
                      <a:pt x="1687" y="144"/>
                    </a:cubicBezTo>
                    <a:cubicBezTo>
                      <a:pt x="1691" y="144"/>
                      <a:pt x="1696" y="144"/>
                      <a:pt x="1701" y="144"/>
                    </a:cubicBezTo>
                    <a:cubicBezTo>
                      <a:pt x="1771" y="144"/>
                      <a:pt x="1839" y="160"/>
                      <a:pt x="1909" y="160"/>
                    </a:cubicBezTo>
                    <a:cubicBezTo>
                      <a:pt x="1932" y="160"/>
                      <a:pt x="1955" y="158"/>
                      <a:pt x="1978" y="154"/>
                    </a:cubicBezTo>
                    <a:cubicBezTo>
                      <a:pt x="1954" y="142"/>
                      <a:pt x="1932" y="131"/>
                      <a:pt x="1904" y="131"/>
                    </a:cubicBezTo>
                    <a:cubicBezTo>
                      <a:pt x="1902" y="131"/>
                      <a:pt x="1899" y="131"/>
                      <a:pt x="1897" y="131"/>
                    </a:cubicBezTo>
                    <a:cubicBezTo>
                      <a:pt x="1891" y="131"/>
                      <a:pt x="1886" y="131"/>
                      <a:pt x="1880" y="131"/>
                    </a:cubicBezTo>
                    <a:cubicBezTo>
                      <a:pt x="1794" y="131"/>
                      <a:pt x="1709" y="117"/>
                      <a:pt x="1623" y="111"/>
                    </a:cubicBezTo>
                    <a:cubicBezTo>
                      <a:pt x="1548" y="105"/>
                      <a:pt x="1471" y="110"/>
                      <a:pt x="1397" y="95"/>
                    </a:cubicBezTo>
                    <a:cubicBezTo>
                      <a:pt x="1298" y="76"/>
                      <a:pt x="1198" y="82"/>
                      <a:pt x="1100" y="71"/>
                    </a:cubicBezTo>
                    <a:cubicBezTo>
                      <a:pt x="1006" y="60"/>
                      <a:pt x="909" y="52"/>
                      <a:pt x="812" y="47"/>
                    </a:cubicBezTo>
                    <a:cubicBezTo>
                      <a:pt x="672" y="40"/>
                      <a:pt x="532" y="22"/>
                      <a:pt x="389" y="19"/>
                    </a:cubicBezTo>
                    <a:cubicBezTo>
                      <a:pt x="345" y="18"/>
                      <a:pt x="302" y="14"/>
                      <a:pt x="258" y="8"/>
                    </a:cubicBezTo>
                    <a:cubicBezTo>
                      <a:pt x="215" y="3"/>
                      <a:pt x="172" y="0"/>
                      <a:pt x="129" y="0"/>
                    </a:cubicBezTo>
                    <a:close/>
                  </a:path>
                </a:pathLst>
              </a:custGeom>
              <a:solidFill>
                <a:srgbClr val="B0B7D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8" name="Google Shape;995;p11">
                <a:extLst>
                  <a:ext uri="{FF2B5EF4-FFF2-40B4-BE49-F238E27FC236}">
                    <a16:creationId xmlns:a16="http://schemas.microsoft.com/office/drawing/2014/main" id="{5D4C74CB-4679-1D7D-7173-BEF6DEFDFB9F}"/>
                  </a:ext>
                </a:extLst>
              </p:cNvPr>
              <p:cNvSpPr/>
              <p:nvPr/>
            </p:nvSpPr>
            <p:spPr>
              <a:xfrm>
                <a:off x="6094461" y="2486340"/>
                <a:ext cx="200162" cy="15379"/>
              </a:xfrm>
              <a:custGeom>
                <a:avLst/>
                <a:gdLst/>
                <a:ahLst/>
                <a:cxnLst/>
                <a:rect l="l" t="t" r="r" b="b"/>
                <a:pathLst>
                  <a:path w="1666" h="128" extrusionOk="0">
                    <a:moveTo>
                      <a:pt x="142" y="1"/>
                    </a:moveTo>
                    <a:cubicBezTo>
                      <a:pt x="88" y="1"/>
                      <a:pt x="31" y="5"/>
                      <a:pt x="1" y="12"/>
                    </a:cubicBezTo>
                    <a:cubicBezTo>
                      <a:pt x="12" y="26"/>
                      <a:pt x="27" y="32"/>
                      <a:pt x="45" y="32"/>
                    </a:cubicBezTo>
                    <a:cubicBezTo>
                      <a:pt x="46" y="32"/>
                      <a:pt x="48" y="32"/>
                      <a:pt x="49" y="32"/>
                    </a:cubicBezTo>
                    <a:cubicBezTo>
                      <a:pt x="61" y="31"/>
                      <a:pt x="72" y="31"/>
                      <a:pt x="83" y="31"/>
                    </a:cubicBezTo>
                    <a:cubicBezTo>
                      <a:pt x="166" y="31"/>
                      <a:pt x="248" y="49"/>
                      <a:pt x="331" y="52"/>
                    </a:cubicBezTo>
                    <a:cubicBezTo>
                      <a:pt x="411" y="56"/>
                      <a:pt x="494" y="56"/>
                      <a:pt x="572" y="70"/>
                    </a:cubicBezTo>
                    <a:cubicBezTo>
                      <a:pt x="676" y="88"/>
                      <a:pt x="779" y="86"/>
                      <a:pt x="884" y="92"/>
                    </a:cubicBezTo>
                    <a:cubicBezTo>
                      <a:pt x="1007" y="100"/>
                      <a:pt x="1131" y="115"/>
                      <a:pt x="1254" y="115"/>
                    </a:cubicBezTo>
                    <a:cubicBezTo>
                      <a:pt x="1282" y="115"/>
                      <a:pt x="1310" y="114"/>
                      <a:pt x="1338" y="113"/>
                    </a:cubicBezTo>
                    <a:cubicBezTo>
                      <a:pt x="1341" y="113"/>
                      <a:pt x="1345" y="112"/>
                      <a:pt x="1349" y="112"/>
                    </a:cubicBezTo>
                    <a:cubicBezTo>
                      <a:pt x="1353" y="112"/>
                      <a:pt x="1357" y="113"/>
                      <a:pt x="1361" y="114"/>
                    </a:cubicBezTo>
                    <a:cubicBezTo>
                      <a:pt x="1401" y="124"/>
                      <a:pt x="1441" y="128"/>
                      <a:pt x="1481" y="128"/>
                    </a:cubicBezTo>
                    <a:cubicBezTo>
                      <a:pt x="1542" y="128"/>
                      <a:pt x="1604" y="120"/>
                      <a:pt x="1666" y="120"/>
                    </a:cubicBezTo>
                    <a:cubicBezTo>
                      <a:pt x="1575" y="119"/>
                      <a:pt x="1486" y="95"/>
                      <a:pt x="1396" y="93"/>
                    </a:cubicBezTo>
                    <a:cubicBezTo>
                      <a:pt x="1313" y="92"/>
                      <a:pt x="1229" y="87"/>
                      <a:pt x="1146" y="77"/>
                    </a:cubicBezTo>
                    <a:cubicBezTo>
                      <a:pt x="978" y="58"/>
                      <a:pt x="809" y="53"/>
                      <a:pt x="639" y="37"/>
                    </a:cubicBezTo>
                    <a:cubicBezTo>
                      <a:pt x="545" y="28"/>
                      <a:pt x="451" y="15"/>
                      <a:pt x="355" y="15"/>
                    </a:cubicBezTo>
                    <a:cubicBezTo>
                      <a:pt x="336" y="15"/>
                      <a:pt x="316" y="15"/>
                      <a:pt x="296" y="17"/>
                    </a:cubicBezTo>
                    <a:cubicBezTo>
                      <a:pt x="281" y="17"/>
                      <a:pt x="265" y="11"/>
                      <a:pt x="250" y="9"/>
                    </a:cubicBezTo>
                    <a:cubicBezTo>
                      <a:pt x="224" y="3"/>
                      <a:pt x="184" y="1"/>
                      <a:pt x="142" y="1"/>
                    </a:cubicBezTo>
                    <a:close/>
                  </a:path>
                </a:pathLst>
              </a:custGeom>
              <a:solidFill>
                <a:srgbClr val="B1B8DB"/>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9" name="Google Shape;996;p11">
                <a:extLst>
                  <a:ext uri="{FF2B5EF4-FFF2-40B4-BE49-F238E27FC236}">
                    <a16:creationId xmlns:a16="http://schemas.microsoft.com/office/drawing/2014/main" id="{F361678B-CD35-1D22-0FDA-9C84B7EB955C}"/>
                  </a:ext>
                </a:extLst>
              </p:cNvPr>
              <p:cNvSpPr/>
              <p:nvPr/>
            </p:nvSpPr>
            <p:spPr>
              <a:xfrm>
                <a:off x="5407832" y="4080304"/>
                <a:ext cx="2163" cy="1802"/>
              </a:xfrm>
              <a:custGeom>
                <a:avLst/>
                <a:gdLst/>
                <a:ahLst/>
                <a:cxnLst/>
                <a:rect l="l" t="t" r="r" b="b"/>
                <a:pathLst>
                  <a:path w="18" h="15" extrusionOk="0">
                    <a:moveTo>
                      <a:pt x="5" y="1"/>
                    </a:moveTo>
                    <a:cubicBezTo>
                      <a:pt x="4" y="1"/>
                      <a:pt x="2" y="1"/>
                      <a:pt x="0" y="1"/>
                    </a:cubicBezTo>
                    <a:cubicBezTo>
                      <a:pt x="0" y="6"/>
                      <a:pt x="1" y="10"/>
                      <a:pt x="1" y="14"/>
                    </a:cubicBezTo>
                    <a:cubicBezTo>
                      <a:pt x="8" y="14"/>
                      <a:pt x="13" y="14"/>
                      <a:pt x="18" y="13"/>
                    </a:cubicBezTo>
                    <a:cubicBezTo>
                      <a:pt x="17" y="4"/>
                      <a:pt x="12" y="1"/>
                      <a:pt x="5"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grpSp>
      </p:grpSp>
      <p:sp>
        <p:nvSpPr>
          <p:cNvPr id="103" name="Google Shape;1000;p11">
            <a:extLst>
              <a:ext uri="{FF2B5EF4-FFF2-40B4-BE49-F238E27FC236}">
                <a16:creationId xmlns:a16="http://schemas.microsoft.com/office/drawing/2014/main" id="{E7FB4D7C-EE4E-0EE5-E2CC-594D627D17D9}"/>
              </a:ext>
            </a:extLst>
          </p:cNvPr>
          <p:cNvSpPr/>
          <p:nvPr/>
        </p:nvSpPr>
        <p:spPr>
          <a:xfrm>
            <a:off x="6964774" y="5012135"/>
            <a:ext cx="390499" cy="390499"/>
          </a:xfrm>
          <a:custGeom>
            <a:avLst/>
            <a:gdLst/>
            <a:ahLst/>
            <a:cxnLst/>
            <a:rect l="l" t="t" r="r" b="b"/>
            <a:pathLst>
              <a:path w="1349" h="1349" extrusionOk="0">
                <a:moveTo>
                  <a:pt x="675" y="0"/>
                </a:moveTo>
                <a:lnTo>
                  <a:pt x="553" y="553"/>
                </a:lnTo>
                <a:lnTo>
                  <a:pt x="1" y="674"/>
                </a:lnTo>
                <a:lnTo>
                  <a:pt x="553" y="796"/>
                </a:lnTo>
                <a:lnTo>
                  <a:pt x="675" y="1348"/>
                </a:lnTo>
                <a:lnTo>
                  <a:pt x="795" y="796"/>
                </a:lnTo>
                <a:lnTo>
                  <a:pt x="1349" y="674"/>
                </a:lnTo>
                <a:lnTo>
                  <a:pt x="795" y="553"/>
                </a:lnTo>
                <a:lnTo>
                  <a:pt x="675" y="0"/>
                </a:ln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04" name="Google Shape;1001;p11">
            <a:extLst>
              <a:ext uri="{FF2B5EF4-FFF2-40B4-BE49-F238E27FC236}">
                <a16:creationId xmlns:a16="http://schemas.microsoft.com/office/drawing/2014/main" id="{770E8487-53F5-B3FF-B3C5-3BA8E2F8F198}"/>
              </a:ext>
            </a:extLst>
          </p:cNvPr>
          <p:cNvSpPr/>
          <p:nvPr/>
        </p:nvSpPr>
        <p:spPr>
          <a:xfrm>
            <a:off x="3454861" y="4744742"/>
            <a:ext cx="267389" cy="267381"/>
          </a:xfrm>
          <a:custGeom>
            <a:avLst/>
            <a:gdLst/>
            <a:ahLst/>
            <a:cxnLst/>
            <a:rect l="l" t="t" r="r" b="b"/>
            <a:pathLst>
              <a:path w="620" h="620" extrusionOk="0">
                <a:moveTo>
                  <a:pt x="309" y="1"/>
                </a:moveTo>
                <a:lnTo>
                  <a:pt x="254" y="254"/>
                </a:lnTo>
                <a:lnTo>
                  <a:pt x="0" y="311"/>
                </a:lnTo>
                <a:lnTo>
                  <a:pt x="254" y="366"/>
                </a:lnTo>
                <a:lnTo>
                  <a:pt x="309" y="620"/>
                </a:lnTo>
                <a:lnTo>
                  <a:pt x="366" y="366"/>
                </a:lnTo>
                <a:lnTo>
                  <a:pt x="619" y="311"/>
                </a:lnTo>
                <a:lnTo>
                  <a:pt x="366" y="254"/>
                </a:lnTo>
                <a:lnTo>
                  <a:pt x="309" y="1"/>
                </a:ln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06" name="Google Shape;1003;p11">
            <a:extLst>
              <a:ext uri="{FF2B5EF4-FFF2-40B4-BE49-F238E27FC236}">
                <a16:creationId xmlns:a16="http://schemas.microsoft.com/office/drawing/2014/main" id="{D99F4C44-1A8B-96FB-1B26-48014AB375AC}"/>
              </a:ext>
            </a:extLst>
          </p:cNvPr>
          <p:cNvSpPr/>
          <p:nvPr/>
        </p:nvSpPr>
        <p:spPr>
          <a:xfrm>
            <a:off x="2754567" y="897461"/>
            <a:ext cx="157051" cy="157051"/>
          </a:xfrm>
          <a:custGeom>
            <a:avLst/>
            <a:gdLst/>
            <a:ahLst/>
            <a:cxnLst/>
            <a:rect l="l" t="t" r="r" b="b"/>
            <a:pathLst>
              <a:path w="620" h="620" extrusionOk="0">
                <a:moveTo>
                  <a:pt x="309" y="1"/>
                </a:moveTo>
                <a:lnTo>
                  <a:pt x="254" y="254"/>
                </a:lnTo>
                <a:lnTo>
                  <a:pt x="0" y="311"/>
                </a:lnTo>
                <a:lnTo>
                  <a:pt x="254" y="366"/>
                </a:lnTo>
                <a:lnTo>
                  <a:pt x="309" y="620"/>
                </a:lnTo>
                <a:lnTo>
                  <a:pt x="366" y="366"/>
                </a:lnTo>
                <a:lnTo>
                  <a:pt x="619" y="311"/>
                </a:lnTo>
                <a:lnTo>
                  <a:pt x="366" y="254"/>
                </a:lnTo>
                <a:lnTo>
                  <a:pt x="309" y="1"/>
                </a:ln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07" name="Google Shape;1004;p11">
            <a:extLst>
              <a:ext uri="{FF2B5EF4-FFF2-40B4-BE49-F238E27FC236}">
                <a16:creationId xmlns:a16="http://schemas.microsoft.com/office/drawing/2014/main" id="{437624E1-819F-EC20-D546-A0A904AFD6E4}"/>
              </a:ext>
            </a:extLst>
          </p:cNvPr>
          <p:cNvSpPr txBox="1"/>
          <p:nvPr/>
        </p:nvSpPr>
        <p:spPr>
          <a:xfrm>
            <a:off x="8546388" y="2689545"/>
            <a:ext cx="1117259" cy="830460"/>
          </a:xfrm>
          <a:prstGeom prst="rect">
            <a:avLst/>
          </a:prstGeom>
          <a:noFill/>
          <a:ln>
            <a:noFill/>
          </a:ln>
        </p:spPr>
        <p:txBody>
          <a:bodyPr spcFirstLastPara="1" wrap="square" lIns="115184" tIns="115184" rIns="115184" bIns="115184" anchor="ctr" anchorCtr="0">
            <a:noAutofit/>
          </a:bodyPr>
          <a:lstStyle/>
          <a:p>
            <a:pPr algn="ctr">
              <a:buClr>
                <a:schemeClr val="dk1"/>
              </a:buClr>
              <a:buSzPts val="6000"/>
            </a:pPr>
            <a:r>
              <a:rPr lang="vi-VN" sz="4536" b="1" dirty="0">
                <a:solidFill>
                  <a:schemeClr val="bg1"/>
                </a:solidFill>
                <a:latin typeface="UTM Avo" panose="02040603050506020204" pitchFamily="18"/>
              </a:rPr>
              <a:t>02</a:t>
            </a:r>
            <a:endParaRPr sz="4536" b="1" dirty="0">
              <a:solidFill>
                <a:schemeClr val="bg1"/>
              </a:solidFill>
              <a:latin typeface="UTM Avo" panose="02040603050506020204" pitchFamily="18"/>
            </a:endParaRPr>
          </a:p>
        </p:txBody>
      </p:sp>
      <p:sp>
        <p:nvSpPr>
          <p:cNvPr id="108" name="Google Shape;1005;p11">
            <a:extLst>
              <a:ext uri="{FF2B5EF4-FFF2-40B4-BE49-F238E27FC236}">
                <a16:creationId xmlns:a16="http://schemas.microsoft.com/office/drawing/2014/main" id="{42222092-FE67-E898-E59E-C50B17579BB1}"/>
              </a:ext>
            </a:extLst>
          </p:cNvPr>
          <p:cNvSpPr txBox="1"/>
          <p:nvPr/>
        </p:nvSpPr>
        <p:spPr>
          <a:xfrm>
            <a:off x="7367840" y="4312252"/>
            <a:ext cx="3474354" cy="814288"/>
          </a:xfrm>
          <a:prstGeom prst="rect">
            <a:avLst/>
          </a:prstGeom>
          <a:noFill/>
          <a:ln>
            <a:noFill/>
          </a:ln>
        </p:spPr>
        <p:txBody>
          <a:bodyPr spcFirstLastPara="1" wrap="square" lIns="115184" tIns="57576" rIns="115184" bIns="57576" anchor="t" anchorCtr="0">
            <a:spAutoFit/>
          </a:bodyPr>
          <a:lstStyle/>
          <a:p>
            <a:pPr algn="ctr"/>
            <a:r>
              <a:rPr lang="vi-VN" sz="4536" b="1" dirty="0">
                <a:solidFill>
                  <a:schemeClr val="bg1"/>
                </a:solidFill>
                <a:latin typeface="UTM Avo" panose="02040603050506020204" pitchFamily="18"/>
              </a:rPr>
              <a:t>ĐỌC HIỂU</a:t>
            </a:r>
            <a:endParaRPr sz="2267" dirty="0">
              <a:solidFill>
                <a:schemeClr val="bg1"/>
              </a:solidFill>
              <a:latin typeface="UTM Avo" panose="02040603050506020204" pitchFamily="18"/>
            </a:endParaRPr>
          </a:p>
        </p:txBody>
      </p:sp>
    </p:spTree>
    <p:extLst>
      <p:ext uri="{BB962C8B-B14F-4D97-AF65-F5344CB8AC3E}">
        <p14:creationId xmlns:p14="http://schemas.microsoft.com/office/powerpoint/2010/main" val="254408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9318CE4-5EC8-0E70-8381-A1B8F007EFD9}"/>
            </a:ext>
          </a:extLst>
        </p:cNvPr>
        <p:cNvGrpSpPr/>
        <p:nvPr/>
      </p:nvGrpSpPr>
      <p:grpSpPr>
        <a:xfrm>
          <a:off x="0" y="0"/>
          <a:ext cx="0" cy="0"/>
          <a:chOff x="0" y="0"/>
          <a:chExt cx="0" cy="0"/>
        </a:xfrm>
      </p:grpSpPr>
      <p:sp>
        <p:nvSpPr>
          <p:cNvPr id="106" name="Google Shape;1010;p12">
            <a:extLst>
              <a:ext uri="{FF2B5EF4-FFF2-40B4-BE49-F238E27FC236}">
                <a16:creationId xmlns:a16="http://schemas.microsoft.com/office/drawing/2014/main" id="{E164608D-47CA-7562-277B-EAC6E0837B88}"/>
              </a:ext>
            </a:extLst>
          </p:cNvPr>
          <p:cNvSpPr txBox="1"/>
          <p:nvPr/>
        </p:nvSpPr>
        <p:spPr>
          <a:xfrm>
            <a:off x="4163944" y="629023"/>
            <a:ext cx="3551375" cy="686170"/>
          </a:xfrm>
          <a:prstGeom prst="rect">
            <a:avLst/>
          </a:prstGeom>
          <a:noFill/>
          <a:ln>
            <a:noFill/>
          </a:ln>
        </p:spPr>
        <p:txBody>
          <a:bodyPr spcFirstLastPara="1" wrap="square" lIns="115184" tIns="115184" rIns="115184" bIns="115184" anchor="ctr" anchorCtr="0">
            <a:noAutofit/>
          </a:bodyPr>
          <a:lstStyle/>
          <a:p>
            <a:pPr algn="ctr">
              <a:buClr>
                <a:schemeClr val="dk1"/>
              </a:buClr>
              <a:buSzPts val="3100"/>
            </a:pPr>
            <a:r>
              <a:rPr lang="vi-VN" sz="2800" b="1" dirty="0">
                <a:solidFill>
                  <a:schemeClr val="bg1"/>
                </a:solidFill>
                <a:latin typeface="UTM Avo" panose="02040603050506020204" pitchFamily="18"/>
              </a:rPr>
              <a:t>Trả lời câu hỏi</a:t>
            </a:r>
            <a:endParaRPr dirty="0">
              <a:solidFill>
                <a:schemeClr val="bg1"/>
              </a:solidFill>
              <a:latin typeface="UTM Avo" panose="02040603050506020204" pitchFamily="18"/>
            </a:endParaRPr>
          </a:p>
        </p:txBody>
      </p:sp>
      <p:grpSp>
        <p:nvGrpSpPr>
          <p:cNvPr id="107" name="Google Shape;1011;p12">
            <a:extLst>
              <a:ext uri="{FF2B5EF4-FFF2-40B4-BE49-F238E27FC236}">
                <a16:creationId xmlns:a16="http://schemas.microsoft.com/office/drawing/2014/main" id="{2128D876-454B-0118-09F1-4EC35388B25C}"/>
              </a:ext>
            </a:extLst>
          </p:cNvPr>
          <p:cNvGrpSpPr/>
          <p:nvPr/>
        </p:nvGrpSpPr>
        <p:grpSpPr>
          <a:xfrm>
            <a:off x="475743" y="1315192"/>
            <a:ext cx="11179809" cy="801035"/>
            <a:chOff x="523600" y="1063575"/>
            <a:chExt cx="8364020" cy="635804"/>
          </a:xfrm>
          <a:solidFill>
            <a:schemeClr val="tx1"/>
          </a:solidFill>
        </p:grpSpPr>
        <p:sp>
          <p:nvSpPr>
            <p:cNvPr id="108" name="Google Shape;1012;p12">
              <a:extLst>
                <a:ext uri="{FF2B5EF4-FFF2-40B4-BE49-F238E27FC236}">
                  <a16:creationId xmlns:a16="http://schemas.microsoft.com/office/drawing/2014/main" id="{6863D95D-7C0F-13F5-B23E-289ACA4B2839}"/>
                </a:ext>
              </a:extLst>
            </p:cNvPr>
            <p:cNvSpPr/>
            <p:nvPr/>
          </p:nvSpPr>
          <p:spPr>
            <a:xfrm>
              <a:off x="788778" y="1063575"/>
              <a:ext cx="8098842" cy="635804"/>
            </a:xfrm>
            <a:prstGeom prst="rect">
              <a:avLst/>
            </a:prstGeom>
            <a:grp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45356" anchor="ctr" anchorCtr="0">
              <a:noAutofit/>
            </a:bodyPr>
            <a:lstStyle/>
            <a:p>
              <a:pPr algn="ctr"/>
              <a:r>
                <a:rPr lang="vi-VN" sz="2200" dirty="0">
                  <a:solidFill>
                    <a:schemeClr val="bg1"/>
                  </a:solidFill>
                  <a:latin typeface="UTM Avo" panose="02040603050506020204" pitchFamily="18"/>
                </a:rPr>
                <a:t>Hoàn cảnh nước ta vào thời ông Nguyễn Trường Tộ như thế nào?</a:t>
              </a:r>
              <a:endParaRPr sz="2200" dirty="0">
                <a:solidFill>
                  <a:schemeClr val="bg1"/>
                </a:solidFill>
                <a:latin typeface="UTM Avo" panose="02040603050506020204" pitchFamily="18"/>
              </a:endParaRPr>
            </a:p>
          </p:txBody>
        </p:sp>
        <p:sp>
          <p:nvSpPr>
            <p:cNvPr id="109" name="Google Shape;1013;p12">
              <a:extLst>
                <a:ext uri="{FF2B5EF4-FFF2-40B4-BE49-F238E27FC236}">
                  <a16:creationId xmlns:a16="http://schemas.microsoft.com/office/drawing/2014/main" id="{BCEFA110-AEB6-D2DD-C3CB-D0BA07E65EFF}"/>
                </a:ext>
              </a:extLst>
            </p:cNvPr>
            <p:cNvSpPr/>
            <p:nvPr/>
          </p:nvSpPr>
          <p:spPr>
            <a:xfrm flipH="1">
              <a:off x="523600" y="1161921"/>
              <a:ext cx="372226" cy="453462"/>
            </a:xfrm>
            <a:prstGeom prst="homePlate">
              <a:avLst>
                <a:gd name="adj" fmla="val 50000"/>
              </a:avLst>
            </a:prstGeom>
            <a:solidFill>
              <a:schemeClr val="accent2"/>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57576" anchor="ctr" anchorCtr="0">
              <a:noAutofit/>
            </a:bodyPr>
            <a:lstStyle/>
            <a:p>
              <a:pPr algn="ctr"/>
              <a:r>
                <a:rPr lang="vi-VN" sz="2200" b="1">
                  <a:solidFill>
                    <a:schemeClr val="bg1"/>
                  </a:solidFill>
                  <a:latin typeface="UTM Avo" panose="02040603050506020204" pitchFamily="18"/>
                </a:rPr>
                <a:t>1</a:t>
              </a:r>
              <a:endParaRPr sz="2200">
                <a:solidFill>
                  <a:schemeClr val="bg1"/>
                </a:solidFill>
                <a:latin typeface="UTM Avo" panose="02040603050506020204" pitchFamily="18"/>
              </a:endParaRPr>
            </a:p>
          </p:txBody>
        </p:sp>
      </p:grpSp>
      <p:grpSp>
        <p:nvGrpSpPr>
          <p:cNvPr id="110" name="Google Shape;1014;p12">
            <a:extLst>
              <a:ext uri="{FF2B5EF4-FFF2-40B4-BE49-F238E27FC236}">
                <a16:creationId xmlns:a16="http://schemas.microsoft.com/office/drawing/2014/main" id="{988DB747-8C30-60AD-440F-DB74C3374A67}"/>
              </a:ext>
            </a:extLst>
          </p:cNvPr>
          <p:cNvGrpSpPr/>
          <p:nvPr/>
        </p:nvGrpSpPr>
        <p:grpSpPr>
          <a:xfrm>
            <a:off x="475743" y="2246155"/>
            <a:ext cx="11179809" cy="801035"/>
            <a:chOff x="523600" y="1063575"/>
            <a:chExt cx="8364020" cy="635804"/>
          </a:xfrm>
          <a:solidFill>
            <a:schemeClr val="tx1"/>
          </a:solidFill>
        </p:grpSpPr>
        <p:sp>
          <p:nvSpPr>
            <p:cNvPr id="111" name="Google Shape;1015;p12">
              <a:extLst>
                <a:ext uri="{FF2B5EF4-FFF2-40B4-BE49-F238E27FC236}">
                  <a16:creationId xmlns:a16="http://schemas.microsoft.com/office/drawing/2014/main" id="{263CDDF5-F5A7-D551-32D5-C0838979C517}"/>
                </a:ext>
              </a:extLst>
            </p:cNvPr>
            <p:cNvSpPr/>
            <p:nvPr/>
          </p:nvSpPr>
          <p:spPr>
            <a:xfrm>
              <a:off x="788778" y="1063575"/>
              <a:ext cx="8098842" cy="635804"/>
            </a:xfrm>
            <a:prstGeom prst="rect">
              <a:avLst/>
            </a:prstGeom>
            <a:grp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45356" anchor="ctr" anchorCtr="0">
              <a:noAutofit/>
            </a:bodyPr>
            <a:lstStyle/>
            <a:p>
              <a:pPr algn="ctr">
                <a:lnSpc>
                  <a:spcPct val="114000"/>
                </a:lnSpc>
              </a:pPr>
              <a:r>
                <a:rPr lang="vi-VN" sz="2200">
                  <a:solidFill>
                    <a:schemeClr val="bg1"/>
                  </a:solidFill>
                  <a:latin typeface="UTM Avo" panose="02040603050506020204" pitchFamily="18"/>
                </a:rPr>
                <a:t>Trong các bản điều trần, ông Nguyễn Trường Tộ đề nghị triều đình những gì?</a:t>
              </a:r>
              <a:endParaRPr sz="2200">
                <a:solidFill>
                  <a:schemeClr val="bg1"/>
                </a:solidFill>
                <a:latin typeface="UTM Avo" panose="02040603050506020204" pitchFamily="18"/>
              </a:endParaRPr>
            </a:p>
          </p:txBody>
        </p:sp>
        <p:sp>
          <p:nvSpPr>
            <p:cNvPr id="112" name="Google Shape;1016;p12">
              <a:extLst>
                <a:ext uri="{FF2B5EF4-FFF2-40B4-BE49-F238E27FC236}">
                  <a16:creationId xmlns:a16="http://schemas.microsoft.com/office/drawing/2014/main" id="{E0F22A79-1BE6-4001-B959-96183281614D}"/>
                </a:ext>
              </a:extLst>
            </p:cNvPr>
            <p:cNvSpPr/>
            <p:nvPr/>
          </p:nvSpPr>
          <p:spPr>
            <a:xfrm flipH="1">
              <a:off x="523600" y="1154746"/>
              <a:ext cx="372226" cy="453462"/>
            </a:xfrm>
            <a:prstGeom prst="homePlate">
              <a:avLst>
                <a:gd name="adj" fmla="val 50000"/>
              </a:avLst>
            </a:prstGeom>
            <a:solidFill>
              <a:schemeClr val="accent2"/>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57576" anchor="ctr" anchorCtr="0">
              <a:noAutofit/>
            </a:bodyPr>
            <a:lstStyle/>
            <a:p>
              <a:pPr algn="ctr"/>
              <a:r>
                <a:rPr lang="vi-VN" sz="2200" b="1" dirty="0">
                  <a:solidFill>
                    <a:schemeClr val="bg1"/>
                  </a:solidFill>
                  <a:latin typeface="UTM Avo" panose="02040603050506020204" pitchFamily="18"/>
                </a:rPr>
                <a:t>2</a:t>
              </a:r>
              <a:endParaRPr sz="2200" dirty="0">
                <a:solidFill>
                  <a:schemeClr val="bg1"/>
                </a:solidFill>
                <a:latin typeface="UTM Avo" panose="02040603050506020204" pitchFamily="18"/>
              </a:endParaRPr>
            </a:p>
          </p:txBody>
        </p:sp>
      </p:grpSp>
      <p:grpSp>
        <p:nvGrpSpPr>
          <p:cNvPr id="113" name="Google Shape;1017;p12">
            <a:extLst>
              <a:ext uri="{FF2B5EF4-FFF2-40B4-BE49-F238E27FC236}">
                <a16:creationId xmlns:a16="http://schemas.microsoft.com/office/drawing/2014/main" id="{591DBF86-074A-9E80-2CFA-75FFBCA93248}"/>
              </a:ext>
            </a:extLst>
          </p:cNvPr>
          <p:cNvGrpSpPr/>
          <p:nvPr/>
        </p:nvGrpSpPr>
        <p:grpSpPr>
          <a:xfrm>
            <a:off x="475743" y="3177118"/>
            <a:ext cx="11179809" cy="1126270"/>
            <a:chOff x="523600" y="1063574"/>
            <a:chExt cx="8364020" cy="893953"/>
          </a:xfrm>
          <a:solidFill>
            <a:schemeClr val="tx1"/>
          </a:solidFill>
        </p:grpSpPr>
        <p:sp>
          <p:nvSpPr>
            <p:cNvPr id="114" name="Google Shape;1018;p12">
              <a:extLst>
                <a:ext uri="{FF2B5EF4-FFF2-40B4-BE49-F238E27FC236}">
                  <a16:creationId xmlns:a16="http://schemas.microsoft.com/office/drawing/2014/main" id="{776AF3F3-6EF1-99C9-66C4-8955C2C44FCF}"/>
                </a:ext>
              </a:extLst>
            </p:cNvPr>
            <p:cNvSpPr/>
            <p:nvPr/>
          </p:nvSpPr>
          <p:spPr>
            <a:xfrm>
              <a:off x="788778" y="1063574"/>
              <a:ext cx="8098842" cy="893953"/>
            </a:xfrm>
            <a:prstGeom prst="rect">
              <a:avLst/>
            </a:prstGeom>
            <a:grp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45356" anchor="ctr" anchorCtr="0">
              <a:noAutofit/>
            </a:bodyPr>
            <a:lstStyle/>
            <a:p>
              <a:pPr algn="ctr">
                <a:lnSpc>
                  <a:spcPct val="150000"/>
                </a:lnSpc>
              </a:pPr>
              <a:r>
                <a:rPr lang="vi-VN" sz="2200">
                  <a:solidFill>
                    <a:schemeClr val="bg1"/>
                  </a:solidFill>
                  <a:latin typeface="UTM Avo" panose="02040603050506020204" pitchFamily="18"/>
                </a:rPr>
                <a:t>Ngoài các bản điều trần, Nguyễn Trường Tộ </a:t>
              </a:r>
              <a:endParaRPr sz="2200">
                <a:solidFill>
                  <a:schemeClr val="bg1"/>
                </a:solidFill>
                <a:latin typeface="UTM Avo" panose="02040603050506020204" pitchFamily="18"/>
              </a:endParaRPr>
            </a:p>
            <a:p>
              <a:pPr algn="ctr">
                <a:lnSpc>
                  <a:spcPct val="150000"/>
                </a:lnSpc>
              </a:pPr>
              <a:r>
                <a:rPr lang="vi-VN" sz="2200">
                  <a:solidFill>
                    <a:schemeClr val="bg1"/>
                  </a:solidFill>
                  <a:latin typeface="UTM Avo" panose="02040603050506020204" pitchFamily="18"/>
                </a:rPr>
                <a:t>đã làm những gì để thực hiện hoài bão chấn hưng đất nước?</a:t>
              </a:r>
              <a:endParaRPr sz="2200">
                <a:solidFill>
                  <a:schemeClr val="bg1"/>
                </a:solidFill>
                <a:latin typeface="UTM Avo" panose="02040603050506020204" pitchFamily="18"/>
              </a:endParaRPr>
            </a:p>
          </p:txBody>
        </p:sp>
        <p:sp>
          <p:nvSpPr>
            <p:cNvPr id="115" name="Google Shape;1019;p12">
              <a:extLst>
                <a:ext uri="{FF2B5EF4-FFF2-40B4-BE49-F238E27FC236}">
                  <a16:creationId xmlns:a16="http://schemas.microsoft.com/office/drawing/2014/main" id="{13B3AEBA-A8D2-C064-9CF4-5D786BD59253}"/>
                </a:ext>
              </a:extLst>
            </p:cNvPr>
            <p:cNvSpPr/>
            <p:nvPr/>
          </p:nvSpPr>
          <p:spPr>
            <a:xfrm flipH="1">
              <a:off x="523600" y="1304625"/>
              <a:ext cx="372226" cy="453462"/>
            </a:xfrm>
            <a:prstGeom prst="homePlate">
              <a:avLst>
                <a:gd name="adj" fmla="val 51847"/>
              </a:avLst>
            </a:prstGeom>
            <a:solidFill>
              <a:schemeClr val="accent2"/>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57576" anchor="ctr" anchorCtr="0">
              <a:noAutofit/>
            </a:bodyPr>
            <a:lstStyle/>
            <a:p>
              <a:pPr algn="ctr"/>
              <a:r>
                <a:rPr lang="vi-VN" sz="2200" b="1" dirty="0">
                  <a:solidFill>
                    <a:schemeClr val="bg1"/>
                  </a:solidFill>
                  <a:latin typeface="UTM Avo" panose="02040603050506020204" pitchFamily="18"/>
                </a:rPr>
                <a:t>3</a:t>
              </a:r>
              <a:endParaRPr sz="2200" dirty="0">
                <a:solidFill>
                  <a:schemeClr val="bg1"/>
                </a:solidFill>
                <a:latin typeface="UTM Avo" panose="02040603050506020204" pitchFamily="18"/>
              </a:endParaRPr>
            </a:p>
          </p:txBody>
        </p:sp>
      </p:grpSp>
      <p:grpSp>
        <p:nvGrpSpPr>
          <p:cNvPr id="116" name="Google Shape;1020;p12">
            <a:extLst>
              <a:ext uri="{FF2B5EF4-FFF2-40B4-BE49-F238E27FC236}">
                <a16:creationId xmlns:a16="http://schemas.microsoft.com/office/drawing/2014/main" id="{F12D650C-3234-5C99-29EC-5EE3AEA1E2C0}"/>
              </a:ext>
            </a:extLst>
          </p:cNvPr>
          <p:cNvGrpSpPr/>
          <p:nvPr/>
        </p:nvGrpSpPr>
        <p:grpSpPr>
          <a:xfrm>
            <a:off x="475743" y="4433315"/>
            <a:ext cx="11179809" cy="801035"/>
            <a:chOff x="523600" y="1063575"/>
            <a:chExt cx="8364020" cy="635804"/>
          </a:xfrm>
          <a:solidFill>
            <a:schemeClr val="tx1"/>
          </a:solidFill>
        </p:grpSpPr>
        <p:sp>
          <p:nvSpPr>
            <p:cNvPr id="117" name="Google Shape;1021;p12">
              <a:extLst>
                <a:ext uri="{FF2B5EF4-FFF2-40B4-BE49-F238E27FC236}">
                  <a16:creationId xmlns:a16="http://schemas.microsoft.com/office/drawing/2014/main" id="{E01CB1DD-DA53-E8DA-75E5-103AC844578C}"/>
                </a:ext>
              </a:extLst>
            </p:cNvPr>
            <p:cNvSpPr/>
            <p:nvPr/>
          </p:nvSpPr>
          <p:spPr>
            <a:xfrm>
              <a:off x="788778" y="1063575"/>
              <a:ext cx="8098842" cy="635804"/>
            </a:xfrm>
            <a:prstGeom prst="rect">
              <a:avLst/>
            </a:prstGeom>
            <a:grp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45356" anchor="ctr" anchorCtr="0">
              <a:noAutofit/>
            </a:bodyPr>
            <a:lstStyle/>
            <a:p>
              <a:pPr algn="ctr">
                <a:lnSpc>
                  <a:spcPct val="114000"/>
                </a:lnSpc>
              </a:pPr>
              <a:r>
                <a:rPr lang="vi-VN" sz="2200">
                  <a:solidFill>
                    <a:schemeClr val="bg1"/>
                  </a:solidFill>
                  <a:latin typeface="UTM Avo" panose="02040603050506020204" pitchFamily="18"/>
                </a:rPr>
                <a:t>Vì sao có thể gọi Nguyễn Trường Tộ là “ngọn đuốc trong đêm”?</a:t>
              </a:r>
              <a:endParaRPr sz="2200">
                <a:solidFill>
                  <a:schemeClr val="bg1"/>
                </a:solidFill>
                <a:latin typeface="UTM Avo" panose="02040603050506020204" pitchFamily="18"/>
              </a:endParaRPr>
            </a:p>
          </p:txBody>
        </p:sp>
        <p:sp>
          <p:nvSpPr>
            <p:cNvPr id="118" name="Google Shape;1022;p12">
              <a:extLst>
                <a:ext uri="{FF2B5EF4-FFF2-40B4-BE49-F238E27FC236}">
                  <a16:creationId xmlns:a16="http://schemas.microsoft.com/office/drawing/2014/main" id="{766C156B-4DD7-894A-92AA-D29081EDEF21}"/>
                </a:ext>
              </a:extLst>
            </p:cNvPr>
            <p:cNvSpPr/>
            <p:nvPr/>
          </p:nvSpPr>
          <p:spPr>
            <a:xfrm flipH="1">
              <a:off x="523600" y="1154746"/>
              <a:ext cx="372226" cy="453462"/>
            </a:xfrm>
            <a:prstGeom prst="homePlate">
              <a:avLst>
                <a:gd name="adj" fmla="val 50000"/>
              </a:avLst>
            </a:prstGeom>
            <a:solidFill>
              <a:schemeClr val="accent2"/>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57576" anchor="ctr" anchorCtr="0">
              <a:noAutofit/>
            </a:bodyPr>
            <a:lstStyle/>
            <a:p>
              <a:pPr algn="ctr"/>
              <a:r>
                <a:rPr lang="vi-VN" sz="2200" b="1" dirty="0">
                  <a:solidFill>
                    <a:schemeClr val="bg1"/>
                  </a:solidFill>
                  <a:latin typeface="UTM Avo" panose="02040603050506020204" pitchFamily="18"/>
                </a:rPr>
                <a:t>4</a:t>
              </a:r>
              <a:endParaRPr sz="2200" dirty="0">
                <a:solidFill>
                  <a:schemeClr val="bg1"/>
                </a:solidFill>
                <a:latin typeface="UTM Avo" panose="02040603050506020204" pitchFamily="18"/>
              </a:endParaRPr>
            </a:p>
          </p:txBody>
        </p:sp>
      </p:grpSp>
      <p:grpSp>
        <p:nvGrpSpPr>
          <p:cNvPr id="119" name="Google Shape;1023;p12">
            <a:extLst>
              <a:ext uri="{FF2B5EF4-FFF2-40B4-BE49-F238E27FC236}">
                <a16:creationId xmlns:a16="http://schemas.microsoft.com/office/drawing/2014/main" id="{C3199042-15E6-297C-531C-F75BFFBCDD0F}"/>
              </a:ext>
            </a:extLst>
          </p:cNvPr>
          <p:cNvGrpSpPr/>
          <p:nvPr/>
        </p:nvGrpSpPr>
        <p:grpSpPr>
          <a:xfrm>
            <a:off x="475743" y="5364277"/>
            <a:ext cx="11179809" cy="1135311"/>
            <a:chOff x="523600" y="1063574"/>
            <a:chExt cx="8364020" cy="901129"/>
          </a:xfrm>
          <a:solidFill>
            <a:schemeClr val="tx1"/>
          </a:solidFill>
        </p:grpSpPr>
        <p:sp>
          <p:nvSpPr>
            <p:cNvPr id="120" name="Google Shape;1024;p12">
              <a:extLst>
                <a:ext uri="{FF2B5EF4-FFF2-40B4-BE49-F238E27FC236}">
                  <a16:creationId xmlns:a16="http://schemas.microsoft.com/office/drawing/2014/main" id="{2131E12C-DC96-7B2B-26AD-A4D818E0C50A}"/>
                </a:ext>
              </a:extLst>
            </p:cNvPr>
            <p:cNvSpPr/>
            <p:nvPr/>
          </p:nvSpPr>
          <p:spPr>
            <a:xfrm>
              <a:off x="788778" y="1063574"/>
              <a:ext cx="8098842" cy="901129"/>
            </a:xfrm>
            <a:prstGeom prst="rect">
              <a:avLst/>
            </a:prstGeom>
            <a:grp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45356" anchor="ctr" anchorCtr="0">
              <a:noAutofit/>
            </a:bodyPr>
            <a:lstStyle/>
            <a:p>
              <a:pPr algn="ctr">
                <a:lnSpc>
                  <a:spcPct val="150000"/>
                </a:lnSpc>
              </a:pPr>
              <a:r>
                <a:rPr lang="vi-VN" sz="2200">
                  <a:solidFill>
                    <a:schemeClr val="bg1"/>
                  </a:solidFill>
                  <a:latin typeface="UTM Avo" panose="02040603050506020204" pitchFamily="18"/>
                </a:rPr>
                <a:t>Theo em, nhờ đâu Nguyễn Trường Tộ </a:t>
              </a:r>
              <a:endParaRPr sz="2200">
                <a:solidFill>
                  <a:schemeClr val="bg1"/>
                </a:solidFill>
                <a:latin typeface="UTM Avo" panose="02040603050506020204" pitchFamily="18"/>
              </a:endParaRPr>
            </a:p>
            <a:p>
              <a:pPr algn="ctr">
                <a:lnSpc>
                  <a:spcPct val="150000"/>
                </a:lnSpc>
              </a:pPr>
              <a:r>
                <a:rPr lang="vi-VN" sz="2200">
                  <a:solidFill>
                    <a:schemeClr val="bg1"/>
                  </a:solidFill>
                  <a:latin typeface="UTM Avo" panose="02040603050506020204" pitchFamily="18"/>
                </a:rPr>
                <a:t>có những đóng góp quý báu đối với đất nước như vậy?</a:t>
              </a:r>
              <a:endParaRPr sz="2200">
                <a:solidFill>
                  <a:schemeClr val="bg1"/>
                </a:solidFill>
                <a:latin typeface="UTM Avo" panose="02040603050506020204" pitchFamily="18"/>
              </a:endParaRPr>
            </a:p>
          </p:txBody>
        </p:sp>
        <p:sp>
          <p:nvSpPr>
            <p:cNvPr id="121" name="Google Shape;1025;p12">
              <a:extLst>
                <a:ext uri="{FF2B5EF4-FFF2-40B4-BE49-F238E27FC236}">
                  <a16:creationId xmlns:a16="http://schemas.microsoft.com/office/drawing/2014/main" id="{D00FB976-52CD-F4B2-3488-815239F26432}"/>
                </a:ext>
              </a:extLst>
            </p:cNvPr>
            <p:cNvSpPr/>
            <p:nvPr/>
          </p:nvSpPr>
          <p:spPr>
            <a:xfrm flipH="1">
              <a:off x="523600" y="1293261"/>
              <a:ext cx="372226" cy="453462"/>
            </a:xfrm>
            <a:prstGeom prst="homePlate">
              <a:avLst>
                <a:gd name="adj" fmla="val 50000"/>
              </a:avLst>
            </a:prstGeom>
            <a:solidFill>
              <a:schemeClr val="accent2"/>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57576" anchor="ctr" anchorCtr="0">
              <a:noAutofit/>
            </a:bodyPr>
            <a:lstStyle/>
            <a:p>
              <a:pPr algn="ctr"/>
              <a:r>
                <a:rPr lang="vi-VN" sz="2200" b="1" dirty="0">
                  <a:solidFill>
                    <a:schemeClr val="bg1"/>
                  </a:solidFill>
                  <a:latin typeface="UTM Avo" panose="02040603050506020204" pitchFamily="18"/>
                </a:rPr>
                <a:t>5</a:t>
              </a:r>
              <a:endParaRPr sz="2200" dirty="0">
                <a:solidFill>
                  <a:schemeClr val="bg1"/>
                </a:solidFill>
                <a:latin typeface="UTM Avo" panose="02040603050506020204" pitchFamily="18"/>
              </a:endParaRPr>
            </a:p>
          </p:txBody>
        </p:sp>
      </p:grpSp>
    </p:spTree>
    <p:extLst>
      <p:ext uri="{BB962C8B-B14F-4D97-AF65-F5344CB8AC3E}">
        <p14:creationId xmlns:p14="http://schemas.microsoft.com/office/powerpoint/2010/main" val="361445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p:tgtEl>
                                          <p:spTgt spid="10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fade">
                                      <p:cBhvr>
                                        <p:cTn id="12" dur="5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fade">
                                      <p:cBhvr>
                                        <p:cTn id="17" dur="500"/>
                                        <p:tgtEl>
                                          <p:spTgt spid="1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500"/>
                                        <p:tgtEl>
                                          <p:spTgt spid="1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fade">
                                      <p:cBhvr>
                                        <p:cTn id="27" dur="500"/>
                                        <p:tgtEl>
                                          <p:spTgt spid="1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fade">
                                      <p:cBhvr>
                                        <p:cTn id="3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a:extLst>
            <a:ext uri="{FF2B5EF4-FFF2-40B4-BE49-F238E27FC236}">
              <a16:creationId xmlns:a16="http://schemas.microsoft.com/office/drawing/2014/main" id="{D8681D1F-A072-4B8F-20A9-CB43E00F4912}"/>
            </a:ext>
          </a:extLst>
        </p:cNvPr>
        <p:cNvGrpSpPr/>
        <p:nvPr/>
      </p:nvGrpSpPr>
      <p:grpSpPr>
        <a:xfrm>
          <a:off x="0" y="0"/>
          <a:ext cx="0" cy="0"/>
          <a:chOff x="0" y="0"/>
          <a:chExt cx="0" cy="0"/>
        </a:xfrm>
      </p:grpSpPr>
      <p:grpSp>
        <p:nvGrpSpPr>
          <p:cNvPr id="2" name="Google Shape;1030;p13">
            <a:extLst>
              <a:ext uri="{FF2B5EF4-FFF2-40B4-BE49-F238E27FC236}">
                <a16:creationId xmlns:a16="http://schemas.microsoft.com/office/drawing/2014/main" id="{DBADDC9A-580F-E8A2-CA50-5B1B8F09F52F}"/>
              </a:ext>
            </a:extLst>
          </p:cNvPr>
          <p:cNvGrpSpPr/>
          <p:nvPr/>
        </p:nvGrpSpPr>
        <p:grpSpPr>
          <a:xfrm>
            <a:off x="519151" y="728349"/>
            <a:ext cx="10840960" cy="801035"/>
            <a:chOff x="349696" y="1063575"/>
            <a:chExt cx="8604780" cy="635804"/>
          </a:xfrm>
        </p:grpSpPr>
        <p:sp>
          <p:nvSpPr>
            <p:cNvPr id="3" name="Google Shape;1031;p13">
              <a:extLst>
                <a:ext uri="{FF2B5EF4-FFF2-40B4-BE49-F238E27FC236}">
                  <a16:creationId xmlns:a16="http://schemas.microsoft.com/office/drawing/2014/main" id="{F2DF7037-8AEF-F9C7-5D31-3087CD30E42D}"/>
                </a:ext>
              </a:extLst>
            </p:cNvPr>
            <p:cNvSpPr/>
            <p:nvPr/>
          </p:nvSpPr>
          <p:spPr>
            <a:xfrm>
              <a:off x="721922" y="1063575"/>
              <a:ext cx="8232554" cy="635804"/>
            </a:xfrm>
            <a:prstGeom prst="rect">
              <a:avLst/>
            </a:prstGeom>
            <a:solidFill>
              <a:schemeClr val="accent2"/>
            </a:solidFill>
            <a:ln w="38100" cap="flat" cmpd="sng">
              <a:solidFill>
                <a:schemeClr val="accent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45356" anchor="ctr" anchorCtr="0">
              <a:noAutofit/>
            </a:bodyPr>
            <a:lstStyle/>
            <a:p>
              <a:pPr algn="ctr"/>
              <a:r>
                <a:rPr lang="vi-VN" sz="2400" b="1" dirty="0">
                  <a:solidFill>
                    <a:schemeClr val="bg1"/>
                  </a:solidFill>
                  <a:latin typeface="UTM Avo" panose="02040603050506020204" pitchFamily="18"/>
                </a:rPr>
                <a:t>Hoàn cảnh nước ta vào thời ông Nguyễn Trường Tộ như thế nào?</a:t>
              </a:r>
              <a:endParaRPr sz="2400" b="1" dirty="0">
                <a:solidFill>
                  <a:schemeClr val="bg1"/>
                </a:solidFill>
                <a:latin typeface="UTM Avo" panose="02040603050506020204" pitchFamily="18"/>
              </a:endParaRPr>
            </a:p>
          </p:txBody>
        </p:sp>
        <p:sp>
          <p:nvSpPr>
            <p:cNvPr id="4" name="Google Shape;1032;p13">
              <a:extLst>
                <a:ext uri="{FF2B5EF4-FFF2-40B4-BE49-F238E27FC236}">
                  <a16:creationId xmlns:a16="http://schemas.microsoft.com/office/drawing/2014/main" id="{23963A20-2BF1-4D43-E13C-8CCA877D37FA}"/>
                </a:ext>
              </a:extLst>
            </p:cNvPr>
            <p:cNvSpPr/>
            <p:nvPr/>
          </p:nvSpPr>
          <p:spPr>
            <a:xfrm flipH="1">
              <a:off x="349696" y="1161921"/>
              <a:ext cx="372226" cy="453462"/>
            </a:xfrm>
            <a:prstGeom prst="homePlate">
              <a:avLst>
                <a:gd name="adj" fmla="val 50000"/>
              </a:avLst>
            </a:prstGeom>
            <a:solidFill>
              <a:schemeClr val="accent3"/>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57576" anchor="ctr" anchorCtr="0">
              <a:noAutofit/>
            </a:bodyPr>
            <a:lstStyle/>
            <a:p>
              <a:pPr algn="ctr"/>
              <a:r>
                <a:rPr lang="vi-VN" sz="2400" b="1">
                  <a:solidFill>
                    <a:schemeClr val="bg1"/>
                  </a:solidFill>
                  <a:latin typeface="UTM Avo" panose="02040603050506020204" pitchFamily="18"/>
                </a:rPr>
                <a:t>1</a:t>
              </a:r>
              <a:endParaRPr sz="2400">
                <a:solidFill>
                  <a:schemeClr val="bg1"/>
                </a:solidFill>
                <a:latin typeface="UTM Avo" panose="02040603050506020204" pitchFamily="18"/>
              </a:endParaRPr>
            </a:p>
          </p:txBody>
        </p:sp>
      </p:grpSp>
      <p:sp>
        <p:nvSpPr>
          <p:cNvPr id="5" name="Google Shape;1033;p13">
            <a:extLst>
              <a:ext uri="{FF2B5EF4-FFF2-40B4-BE49-F238E27FC236}">
                <a16:creationId xmlns:a16="http://schemas.microsoft.com/office/drawing/2014/main" id="{92A50981-3EFC-19C5-5687-E84B5F32C763}"/>
              </a:ext>
            </a:extLst>
          </p:cNvPr>
          <p:cNvSpPr txBox="1"/>
          <p:nvPr/>
        </p:nvSpPr>
        <p:spPr>
          <a:xfrm>
            <a:off x="886029" y="1805973"/>
            <a:ext cx="10302707" cy="1224272"/>
          </a:xfrm>
          <a:prstGeom prst="rect">
            <a:avLst/>
          </a:prstGeom>
          <a:noFill/>
          <a:ln>
            <a:noFill/>
          </a:ln>
        </p:spPr>
        <p:txBody>
          <a:bodyPr spcFirstLastPara="1" wrap="square" lIns="115184" tIns="57576" rIns="115184" bIns="57576" anchor="t" anchorCtr="0">
            <a:spAutoFit/>
          </a:bodyPr>
          <a:lstStyle/>
          <a:p>
            <a:pPr algn="just">
              <a:lnSpc>
                <a:spcPct val="150000"/>
              </a:lnSpc>
              <a:buSzPts val="2000"/>
            </a:pPr>
            <a:r>
              <a:rPr lang="vi-VN" sz="2400">
                <a:solidFill>
                  <a:schemeClr val="bg1"/>
                </a:solidFill>
                <a:latin typeface="UTM Avo" panose="02040603050506020204" pitchFamily="18"/>
              </a:rPr>
              <a:t>Nước ta lạc hậu, không theo kịp sự tiến bộ của thế giới do nhà Nguyễn đóng cửa, không giao thương với thế giới.</a:t>
            </a:r>
            <a:endParaRPr sz="2400">
              <a:solidFill>
                <a:schemeClr val="bg1"/>
              </a:solidFill>
              <a:latin typeface="UTM Avo" panose="02040603050506020204" pitchFamily="18"/>
            </a:endParaRPr>
          </a:p>
        </p:txBody>
      </p:sp>
      <p:pic>
        <p:nvPicPr>
          <p:cNvPr id="6" name="Google Shape;1034;p13" descr="Nhìn lại sự hưng thịnh của kỷ nguyên Đại Việt | Báo Đấu thầu">
            <a:extLst>
              <a:ext uri="{FF2B5EF4-FFF2-40B4-BE49-F238E27FC236}">
                <a16:creationId xmlns:a16="http://schemas.microsoft.com/office/drawing/2014/main" id="{D0483639-96A0-349B-8A4C-451BA820FD75}"/>
              </a:ext>
            </a:extLst>
          </p:cNvPr>
          <p:cNvPicPr preferRelativeResize="0"/>
          <p:nvPr/>
        </p:nvPicPr>
        <p:blipFill rotWithShape="1">
          <a:blip r:embed="rId4">
            <a:alphaModFix/>
          </a:blip>
          <a:srcRect/>
          <a:stretch/>
        </p:blipFill>
        <p:spPr>
          <a:xfrm>
            <a:off x="886028" y="3290356"/>
            <a:ext cx="5230347" cy="273372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7" name="Google Shape;1035;p13" descr="Triều Nguyễn và chính sách bảo vệ biên giới quốc gia | VOV2.VN">
            <a:extLst>
              <a:ext uri="{FF2B5EF4-FFF2-40B4-BE49-F238E27FC236}">
                <a16:creationId xmlns:a16="http://schemas.microsoft.com/office/drawing/2014/main" id="{AEBBB6CD-B386-3C40-6675-36CA0D1DC0D8}"/>
              </a:ext>
            </a:extLst>
          </p:cNvPr>
          <p:cNvPicPr preferRelativeResize="0"/>
          <p:nvPr/>
        </p:nvPicPr>
        <p:blipFill rotWithShape="1">
          <a:blip r:embed="rId5">
            <a:alphaModFix/>
          </a:blip>
          <a:srcRect/>
          <a:stretch/>
        </p:blipFill>
        <p:spPr>
          <a:xfrm>
            <a:off x="6514514" y="3290356"/>
            <a:ext cx="4613587" cy="273372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4" name="Picture 43" descr="Logo, company name&#10;&#10;Description automatically generated">
            <a:extLst>
              <a:ext uri="{FF2B5EF4-FFF2-40B4-BE49-F238E27FC236}">
                <a16:creationId xmlns:a16="http://schemas.microsoft.com/office/drawing/2014/main" id="{A51B1FBC-D2F0-BBBE-7F36-920DF4DE0F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1" y="-184"/>
            <a:ext cx="604406" cy="674489"/>
          </a:xfrm>
          <a:prstGeom prst="rect">
            <a:avLst/>
          </a:prstGeom>
        </p:spPr>
      </p:pic>
      <p:pic>
        <p:nvPicPr>
          <p:cNvPr id="45" name="Picture 44">
            <a:hlinkClick r:id="rId7" action="ppaction://hlinksldjump"/>
            <a:extLst>
              <a:ext uri="{FF2B5EF4-FFF2-40B4-BE49-F238E27FC236}">
                <a16:creationId xmlns:a16="http://schemas.microsoft.com/office/drawing/2014/main" id="{1C568B2A-1BD5-64EC-9553-8CF508680AF3}"/>
              </a:ext>
            </a:extLst>
          </p:cNvPr>
          <p:cNvPicPr>
            <a:picLocks noChangeAspect="1"/>
          </p:cNvPicPr>
          <p:nvPr/>
        </p:nvPicPr>
        <p:blipFill>
          <a:blip r:embed="rId8"/>
          <a:stretch>
            <a:fillRect/>
          </a:stretch>
        </p:blipFill>
        <p:spPr>
          <a:xfrm>
            <a:off x="10872349" y="5599666"/>
            <a:ext cx="1357477" cy="1258335"/>
          </a:xfrm>
          <a:prstGeom prst="rect">
            <a:avLst/>
          </a:prstGeom>
        </p:spPr>
      </p:pic>
    </p:spTree>
    <p:extLst>
      <p:ext uri="{BB962C8B-B14F-4D97-AF65-F5344CB8AC3E}">
        <p14:creationId xmlns:p14="http://schemas.microsoft.com/office/powerpoint/2010/main" val="147819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D8681D1F-A072-4B8F-20A9-CB43E00F4912}"/>
            </a:ext>
          </a:extLst>
        </p:cNvPr>
        <p:cNvGrpSpPr/>
        <p:nvPr/>
      </p:nvGrpSpPr>
      <p:grpSpPr>
        <a:xfrm>
          <a:off x="0" y="0"/>
          <a:ext cx="0" cy="0"/>
          <a:chOff x="0" y="0"/>
          <a:chExt cx="0" cy="0"/>
        </a:xfrm>
      </p:grpSpPr>
      <p:grpSp>
        <p:nvGrpSpPr>
          <p:cNvPr id="8" name="Google Shape;1040;p14">
            <a:extLst>
              <a:ext uri="{FF2B5EF4-FFF2-40B4-BE49-F238E27FC236}">
                <a16:creationId xmlns:a16="http://schemas.microsoft.com/office/drawing/2014/main" id="{50CB3F7D-4E2B-CEDC-D424-FDBDBF06AD17}"/>
              </a:ext>
            </a:extLst>
          </p:cNvPr>
          <p:cNvGrpSpPr/>
          <p:nvPr/>
        </p:nvGrpSpPr>
        <p:grpSpPr>
          <a:xfrm>
            <a:off x="917632" y="377262"/>
            <a:ext cx="9909131" cy="1167495"/>
            <a:chOff x="719506" y="918140"/>
            <a:chExt cx="7865160" cy="926674"/>
          </a:xfrm>
        </p:grpSpPr>
        <p:sp>
          <p:nvSpPr>
            <p:cNvPr id="9" name="Google Shape;1041;p14">
              <a:extLst>
                <a:ext uri="{FF2B5EF4-FFF2-40B4-BE49-F238E27FC236}">
                  <a16:creationId xmlns:a16="http://schemas.microsoft.com/office/drawing/2014/main" id="{C34DAA8B-A9E7-D48F-FFA2-A4D8C31B1698}"/>
                </a:ext>
              </a:extLst>
            </p:cNvPr>
            <p:cNvSpPr/>
            <p:nvPr/>
          </p:nvSpPr>
          <p:spPr>
            <a:xfrm>
              <a:off x="1091732" y="918140"/>
              <a:ext cx="7492934" cy="926674"/>
            </a:xfrm>
            <a:prstGeom prst="rect">
              <a:avLst/>
            </a:prstGeom>
            <a:solidFill>
              <a:schemeClr val="accent2"/>
            </a:solidFill>
            <a:ln w="38100" cap="flat" cmpd="sng">
              <a:solidFill>
                <a:schemeClr val="accent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45356" anchor="ctr" anchorCtr="0">
              <a:noAutofit/>
            </a:bodyPr>
            <a:lstStyle/>
            <a:p>
              <a:pPr algn="just">
                <a:lnSpc>
                  <a:spcPct val="150000"/>
                </a:lnSpc>
              </a:pPr>
              <a:r>
                <a:rPr lang="vi-VN" sz="2400" b="1">
                  <a:solidFill>
                    <a:schemeClr val="bg1"/>
                  </a:solidFill>
                  <a:latin typeface="UTM Avo" panose="02040603050506020204" pitchFamily="18"/>
                </a:rPr>
                <a:t>Trong các bản điều trần, ông Nguyễn Trường Tộ đề nghị triều đình những gì?</a:t>
              </a:r>
              <a:endParaRPr sz="2400" b="1">
                <a:solidFill>
                  <a:schemeClr val="bg1"/>
                </a:solidFill>
                <a:latin typeface="UTM Avo" panose="02040603050506020204" pitchFamily="18"/>
              </a:endParaRPr>
            </a:p>
          </p:txBody>
        </p:sp>
        <p:sp>
          <p:nvSpPr>
            <p:cNvPr id="10" name="Google Shape;1042;p14">
              <a:extLst>
                <a:ext uri="{FF2B5EF4-FFF2-40B4-BE49-F238E27FC236}">
                  <a16:creationId xmlns:a16="http://schemas.microsoft.com/office/drawing/2014/main" id="{CF71FAFF-BB31-D48E-3778-364DE92BBA95}"/>
                </a:ext>
              </a:extLst>
            </p:cNvPr>
            <p:cNvSpPr/>
            <p:nvPr/>
          </p:nvSpPr>
          <p:spPr>
            <a:xfrm flipH="1">
              <a:off x="719506" y="1154746"/>
              <a:ext cx="372226" cy="453462"/>
            </a:xfrm>
            <a:prstGeom prst="homePlate">
              <a:avLst>
                <a:gd name="adj" fmla="val 50000"/>
              </a:avLst>
            </a:prstGeom>
            <a:solidFill>
              <a:schemeClr val="accent3"/>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57576" anchor="ctr" anchorCtr="0">
              <a:noAutofit/>
            </a:bodyPr>
            <a:lstStyle/>
            <a:p>
              <a:pPr algn="ctr"/>
              <a:r>
                <a:rPr lang="vi-VN" sz="2400" b="1">
                  <a:solidFill>
                    <a:schemeClr val="bg1"/>
                  </a:solidFill>
                  <a:latin typeface="UTM Avo" panose="02040603050506020204" pitchFamily="18"/>
                </a:rPr>
                <a:t>2</a:t>
              </a:r>
              <a:endParaRPr sz="2400">
                <a:solidFill>
                  <a:schemeClr val="bg1"/>
                </a:solidFill>
                <a:latin typeface="UTM Avo" panose="02040603050506020204" pitchFamily="18"/>
              </a:endParaRPr>
            </a:p>
          </p:txBody>
        </p:sp>
      </p:grpSp>
      <p:sp>
        <p:nvSpPr>
          <p:cNvPr id="11" name="Google Shape;1043;p14">
            <a:extLst>
              <a:ext uri="{FF2B5EF4-FFF2-40B4-BE49-F238E27FC236}">
                <a16:creationId xmlns:a16="http://schemas.microsoft.com/office/drawing/2014/main" id="{3FC4F4E8-25A0-B21F-DA5A-E90D146C2A12}"/>
              </a:ext>
            </a:extLst>
          </p:cNvPr>
          <p:cNvSpPr txBox="1"/>
          <p:nvPr/>
        </p:nvSpPr>
        <p:spPr>
          <a:xfrm>
            <a:off x="1027360" y="1910295"/>
            <a:ext cx="5651012" cy="3440263"/>
          </a:xfrm>
          <a:prstGeom prst="rect">
            <a:avLst/>
          </a:prstGeom>
          <a:solidFill>
            <a:schemeClr val="tx1"/>
          </a:solidFill>
          <a:ln>
            <a:noFill/>
          </a:ln>
        </p:spPr>
        <p:txBody>
          <a:bodyPr spcFirstLastPara="1" wrap="square" lIns="115184" tIns="57576" rIns="115184" bIns="57576" anchor="t" anchorCtr="0">
            <a:spAutoFit/>
          </a:bodyPr>
          <a:lstStyle/>
          <a:p>
            <a:pPr algn="just">
              <a:lnSpc>
                <a:spcPct val="150000"/>
              </a:lnSpc>
              <a:buSzPts val="2000"/>
            </a:pPr>
            <a:r>
              <a:rPr lang="vi-VN" sz="2400" dirty="0">
                <a:solidFill>
                  <a:schemeClr val="bg1"/>
                </a:solidFill>
                <a:latin typeface="UTM Avo" panose="02040603050506020204" pitchFamily="18"/>
              </a:rPr>
              <a:t>Nguyễn Trường Tộ đề nghị triều đình gấp rút chỉnh đốn quân đội, kinh tế, giáo dục, mở rộng quan hệ với các nước châu Âu, cử người đi học khoa học, kĩ thuật nhằm chấn hưng đất nước.</a:t>
            </a:r>
            <a:endParaRPr sz="2400" dirty="0">
              <a:solidFill>
                <a:schemeClr val="bg1"/>
              </a:solidFill>
              <a:latin typeface="UTM Avo" panose="02040603050506020204" pitchFamily="18"/>
            </a:endParaRPr>
          </a:p>
        </p:txBody>
      </p:sp>
      <p:pic>
        <p:nvPicPr>
          <p:cNvPr id="12" name="Google Shape;1044;p14" descr="Nguyên nhân thất bại của những ý tưởng canh tân đất nước và trách nhiệm của  triều Nguyễn - Sách Giải">
            <a:extLst>
              <a:ext uri="{FF2B5EF4-FFF2-40B4-BE49-F238E27FC236}">
                <a16:creationId xmlns:a16="http://schemas.microsoft.com/office/drawing/2014/main" id="{203B0CC7-80EF-4975-540A-8CFC37427E46}"/>
              </a:ext>
            </a:extLst>
          </p:cNvPr>
          <p:cNvPicPr preferRelativeResize="0">
            <a:picLocks noChangeAspect="1"/>
          </p:cNvPicPr>
          <p:nvPr/>
        </p:nvPicPr>
        <p:blipFill rotWithShape="1">
          <a:blip r:embed="rId3">
            <a:alphaModFix/>
          </a:blip>
          <a:srcRect l="25745" r="8011"/>
          <a:stretch/>
        </p:blipFill>
        <p:spPr>
          <a:xfrm>
            <a:off x="7077361" y="1910295"/>
            <a:ext cx="3993242" cy="381499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1" name="Picture 20" descr="Logo, company name&#10;&#10;Description automatically generated">
            <a:extLst>
              <a:ext uri="{FF2B5EF4-FFF2-40B4-BE49-F238E27FC236}">
                <a16:creationId xmlns:a16="http://schemas.microsoft.com/office/drawing/2014/main" id="{6F2222A8-1114-62AE-9C40-16041FBE06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1" y="-184"/>
            <a:ext cx="604406" cy="674489"/>
          </a:xfrm>
          <a:prstGeom prst="rect">
            <a:avLst/>
          </a:prstGeom>
        </p:spPr>
      </p:pic>
      <p:pic>
        <p:nvPicPr>
          <p:cNvPr id="22" name="Picture 21">
            <a:hlinkClick r:id="rId5" action="ppaction://hlinksldjump"/>
            <a:extLst>
              <a:ext uri="{FF2B5EF4-FFF2-40B4-BE49-F238E27FC236}">
                <a16:creationId xmlns:a16="http://schemas.microsoft.com/office/drawing/2014/main" id="{1BDC0F2B-4ED4-2099-EE9F-F8C99DF1BBA6}"/>
              </a:ext>
            </a:extLst>
          </p:cNvPr>
          <p:cNvPicPr>
            <a:picLocks noChangeAspect="1"/>
          </p:cNvPicPr>
          <p:nvPr/>
        </p:nvPicPr>
        <p:blipFill>
          <a:blip r:embed="rId6"/>
          <a:stretch>
            <a:fillRect/>
          </a:stretch>
        </p:blipFill>
        <p:spPr>
          <a:xfrm>
            <a:off x="10872349" y="5599666"/>
            <a:ext cx="1357477" cy="1258335"/>
          </a:xfrm>
          <a:prstGeom prst="rect">
            <a:avLst/>
          </a:prstGeom>
        </p:spPr>
      </p:pic>
    </p:spTree>
    <p:extLst>
      <p:ext uri="{BB962C8B-B14F-4D97-AF65-F5344CB8AC3E}">
        <p14:creationId xmlns:p14="http://schemas.microsoft.com/office/powerpoint/2010/main" val="35609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D8681D1F-A072-4B8F-20A9-CB43E00F4912}"/>
            </a:ext>
          </a:extLst>
        </p:cNvPr>
        <p:cNvGrpSpPr/>
        <p:nvPr/>
      </p:nvGrpSpPr>
      <p:grpSpPr>
        <a:xfrm>
          <a:off x="0" y="0"/>
          <a:ext cx="0" cy="0"/>
          <a:chOff x="0" y="0"/>
          <a:chExt cx="0" cy="0"/>
        </a:xfrm>
      </p:grpSpPr>
      <p:grpSp>
        <p:nvGrpSpPr>
          <p:cNvPr id="2" name="Google Shape;1049;p15">
            <a:extLst>
              <a:ext uri="{FF2B5EF4-FFF2-40B4-BE49-F238E27FC236}">
                <a16:creationId xmlns:a16="http://schemas.microsoft.com/office/drawing/2014/main" id="{E38F4DCE-F24A-3670-9C9A-33051DEC1B58}"/>
              </a:ext>
            </a:extLst>
          </p:cNvPr>
          <p:cNvGrpSpPr>
            <a:grpSpLocks noChangeAspect="1"/>
          </p:cNvGrpSpPr>
          <p:nvPr/>
        </p:nvGrpSpPr>
        <p:grpSpPr>
          <a:xfrm>
            <a:off x="7696118" y="2317900"/>
            <a:ext cx="3490214" cy="3138074"/>
            <a:chOff x="-1916617" y="2660511"/>
            <a:chExt cx="3179785" cy="2858966"/>
          </a:xfrm>
        </p:grpSpPr>
        <p:sp>
          <p:nvSpPr>
            <p:cNvPr id="3" name="Google Shape;1050;p15">
              <a:extLst>
                <a:ext uri="{FF2B5EF4-FFF2-40B4-BE49-F238E27FC236}">
                  <a16:creationId xmlns:a16="http://schemas.microsoft.com/office/drawing/2014/main" id="{34416FE2-A276-99BD-520E-541AD70B272A}"/>
                </a:ext>
              </a:extLst>
            </p:cNvPr>
            <p:cNvSpPr/>
            <p:nvPr/>
          </p:nvSpPr>
          <p:spPr>
            <a:xfrm flipH="1">
              <a:off x="-1916617" y="4958688"/>
              <a:ext cx="3179785" cy="560789"/>
            </a:xfrm>
            <a:custGeom>
              <a:avLst/>
              <a:gdLst/>
              <a:ahLst/>
              <a:cxnLst/>
              <a:rect l="l" t="t" r="r" b="b"/>
              <a:pathLst>
                <a:path w="23004" h="4057" extrusionOk="0">
                  <a:moveTo>
                    <a:pt x="20189" y="1"/>
                  </a:moveTo>
                  <a:cubicBezTo>
                    <a:pt x="19265" y="1"/>
                    <a:pt x="18330" y="80"/>
                    <a:pt x="17415" y="148"/>
                  </a:cubicBezTo>
                  <a:cubicBezTo>
                    <a:pt x="15744" y="271"/>
                    <a:pt x="13611" y="311"/>
                    <a:pt x="11472" y="311"/>
                  </a:cubicBezTo>
                  <a:cubicBezTo>
                    <a:pt x="7500" y="311"/>
                    <a:pt x="3509" y="173"/>
                    <a:pt x="2422" y="173"/>
                  </a:cubicBezTo>
                  <a:cubicBezTo>
                    <a:pt x="2215" y="173"/>
                    <a:pt x="2114" y="178"/>
                    <a:pt x="2136" y="190"/>
                  </a:cubicBezTo>
                  <a:lnTo>
                    <a:pt x="189" y="524"/>
                  </a:lnTo>
                  <a:cubicBezTo>
                    <a:pt x="11" y="555"/>
                    <a:pt x="0" y="807"/>
                    <a:pt x="175" y="851"/>
                  </a:cubicBezTo>
                  <a:cubicBezTo>
                    <a:pt x="490" y="931"/>
                    <a:pt x="805" y="1022"/>
                    <a:pt x="1021" y="1073"/>
                  </a:cubicBezTo>
                  <a:cubicBezTo>
                    <a:pt x="1624" y="1222"/>
                    <a:pt x="2223" y="1384"/>
                    <a:pt x="2819" y="1557"/>
                  </a:cubicBezTo>
                  <a:cubicBezTo>
                    <a:pt x="4011" y="1904"/>
                    <a:pt x="5187" y="2301"/>
                    <a:pt x="6345" y="2743"/>
                  </a:cubicBezTo>
                  <a:cubicBezTo>
                    <a:pt x="6925" y="2964"/>
                    <a:pt x="7499" y="3197"/>
                    <a:pt x="8069" y="3443"/>
                  </a:cubicBezTo>
                  <a:cubicBezTo>
                    <a:pt x="8591" y="3667"/>
                    <a:pt x="9155" y="4037"/>
                    <a:pt x="9710" y="4055"/>
                  </a:cubicBezTo>
                  <a:cubicBezTo>
                    <a:pt x="9734" y="4056"/>
                    <a:pt x="9757" y="4056"/>
                    <a:pt x="9781" y="4056"/>
                  </a:cubicBezTo>
                  <a:cubicBezTo>
                    <a:pt x="10325" y="4056"/>
                    <a:pt x="10879" y="3847"/>
                    <a:pt x="11406" y="3715"/>
                  </a:cubicBezTo>
                  <a:cubicBezTo>
                    <a:pt x="12051" y="3556"/>
                    <a:pt x="12695" y="3396"/>
                    <a:pt x="13339" y="3235"/>
                  </a:cubicBezTo>
                  <a:cubicBezTo>
                    <a:pt x="15132" y="2791"/>
                    <a:pt x="16927" y="2346"/>
                    <a:pt x="18721" y="1900"/>
                  </a:cubicBezTo>
                  <a:cubicBezTo>
                    <a:pt x="19564" y="1691"/>
                    <a:pt x="20415" y="1438"/>
                    <a:pt x="21269" y="1315"/>
                  </a:cubicBezTo>
                  <a:cubicBezTo>
                    <a:pt x="21672" y="1257"/>
                    <a:pt x="22069" y="1135"/>
                    <a:pt x="22460" y="1022"/>
                  </a:cubicBezTo>
                  <a:cubicBezTo>
                    <a:pt x="22527" y="1002"/>
                    <a:pt x="22599" y="976"/>
                    <a:pt x="22675" y="948"/>
                  </a:cubicBezTo>
                  <a:cubicBezTo>
                    <a:pt x="23004" y="823"/>
                    <a:pt x="22977" y="347"/>
                    <a:pt x="22635" y="262"/>
                  </a:cubicBezTo>
                  <a:cubicBezTo>
                    <a:pt x="21844" y="65"/>
                    <a:pt x="21021" y="1"/>
                    <a:pt x="20189" y="1"/>
                  </a:cubicBezTo>
                  <a:close/>
                </a:path>
              </a:pathLst>
            </a:custGeom>
            <a:solidFill>
              <a:schemeClr val="accent5"/>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4" name="Google Shape;1051;p15">
              <a:extLst>
                <a:ext uri="{FF2B5EF4-FFF2-40B4-BE49-F238E27FC236}">
                  <a16:creationId xmlns:a16="http://schemas.microsoft.com/office/drawing/2014/main" id="{1A8D44A7-A85D-A668-4217-E287B4687423}"/>
                </a:ext>
              </a:extLst>
            </p:cNvPr>
            <p:cNvSpPr/>
            <p:nvPr/>
          </p:nvSpPr>
          <p:spPr>
            <a:xfrm flipH="1">
              <a:off x="-1295978" y="4209355"/>
              <a:ext cx="2060972" cy="503839"/>
            </a:xfrm>
            <a:custGeom>
              <a:avLst/>
              <a:gdLst/>
              <a:ahLst/>
              <a:cxnLst/>
              <a:rect l="l" t="t" r="r" b="b"/>
              <a:pathLst>
                <a:path w="14910" h="3645" extrusionOk="0">
                  <a:moveTo>
                    <a:pt x="13837" y="1"/>
                  </a:moveTo>
                  <a:cubicBezTo>
                    <a:pt x="13520" y="1"/>
                    <a:pt x="13204" y="11"/>
                    <a:pt x="12887" y="37"/>
                  </a:cubicBezTo>
                  <a:cubicBezTo>
                    <a:pt x="12642" y="57"/>
                    <a:pt x="12395" y="74"/>
                    <a:pt x="12151" y="96"/>
                  </a:cubicBezTo>
                  <a:cubicBezTo>
                    <a:pt x="11925" y="114"/>
                    <a:pt x="11701" y="135"/>
                    <a:pt x="11477" y="154"/>
                  </a:cubicBezTo>
                  <a:cubicBezTo>
                    <a:pt x="11305" y="168"/>
                    <a:pt x="11133" y="189"/>
                    <a:pt x="10960" y="192"/>
                  </a:cubicBezTo>
                  <a:cubicBezTo>
                    <a:pt x="10953" y="191"/>
                    <a:pt x="10946" y="191"/>
                    <a:pt x="10938" y="191"/>
                  </a:cubicBezTo>
                  <a:cubicBezTo>
                    <a:pt x="10919" y="191"/>
                    <a:pt x="10900" y="193"/>
                    <a:pt x="10881" y="195"/>
                  </a:cubicBezTo>
                  <a:cubicBezTo>
                    <a:pt x="10080" y="314"/>
                    <a:pt x="9275" y="418"/>
                    <a:pt x="8468" y="496"/>
                  </a:cubicBezTo>
                  <a:cubicBezTo>
                    <a:pt x="7979" y="544"/>
                    <a:pt x="7492" y="588"/>
                    <a:pt x="7002" y="630"/>
                  </a:cubicBezTo>
                  <a:cubicBezTo>
                    <a:pt x="6618" y="662"/>
                    <a:pt x="6233" y="696"/>
                    <a:pt x="5849" y="731"/>
                  </a:cubicBezTo>
                  <a:cubicBezTo>
                    <a:pt x="5354" y="776"/>
                    <a:pt x="4863" y="840"/>
                    <a:pt x="4373" y="922"/>
                  </a:cubicBezTo>
                  <a:cubicBezTo>
                    <a:pt x="4318" y="937"/>
                    <a:pt x="4259" y="938"/>
                    <a:pt x="4203" y="943"/>
                  </a:cubicBezTo>
                  <a:cubicBezTo>
                    <a:pt x="4117" y="948"/>
                    <a:pt x="4030" y="959"/>
                    <a:pt x="3945" y="959"/>
                  </a:cubicBezTo>
                  <a:cubicBezTo>
                    <a:pt x="3838" y="959"/>
                    <a:pt x="3733" y="942"/>
                    <a:pt x="3634" y="879"/>
                  </a:cubicBezTo>
                  <a:cubicBezTo>
                    <a:pt x="3321" y="760"/>
                    <a:pt x="2992" y="685"/>
                    <a:pt x="2679" y="564"/>
                  </a:cubicBezTo>
                  <a:cubicBezTo>
                    <a:pt x="2619" y="539"/>
                    <a:pt x="2558" y="516"/>
                    <a:pt x="2491" y="508"/>
                  </a:cubicBezTo>
                  <a:cubicBezTo>
                    <a:pt x="2414" y="505"/>
                    <a:pt x="2334" y="508"/>
                    <a:pt x="2256" y="501"/>
                  </a:cubicBezTo>
                  <a:cubicBezTo>
                    <a:pt x="1944" y="475"/>
                    <a:pt x="1633" y="448"/>
                    <a:pt x="1323" y="410"/>
                  </a:cubicBezTo>
                  <a:cubicBezTo>
                    <a:pt x="973" y="368"/>
                    <a:pt x="618" y="346"/>
                    <a:pt x="269" y="278"/>
                  </a:cubicBezTo>
                  <a:cubicBezTo>
                    <a:pt x="234" y="271"/>
                    <a:pt x="199" y="269"/>
                    <a:pt x="163" y="269"/>
                  </a:cubicBezTo>
                  <a:cubicBezTo>
                    <a:pt x="144" y="269"/>
                    <a:pt x="124" y="270"/>
                    <a:pt x="105" y="271"/>
                  </a:cubicBezTo>
                  <a:cubicBezTo>
                    <a:pt x="95" y="271"/>
                    <a:pt x="85" y="274"/>
                    <a:pt x="78" y="278"/>
                  </a:cubicBezTo>
                  <a:cubicBezTo>
                    <a:pt x="70" y="284"/>
                    <a:pt x="65" y="290"/>
                    <a:pt x="63" y="298"/>
                  </a:cubicBezTo>
                  <a:cubicBezTo>
                    <a:pt x="64" y="302"/>
                    <a:pt x="63" y="306"/>
                    <a:pt x="59" y="308"/>
                  </a:cubicBezTo>
                  <a:cubicBezTo>
                    <a:pt x="56" y="314"/>
                    <a:pt x="51" y="321"/>
                    <a:pt x="46" y="327"/>
                  </a:cubicBezTo>
                  <a:lnTo>
                    <a:pt x="48" y="325"/>
                  </a:lnTo>
                  <a:lnTo>
                    <a:pt x="48" y="325"/>
                  </a:lnTo>
                  <a:cubicBezTo>
                    <a:pt x="37" y="333"/>
                    <a:pt x="41" y="348"/>
                    <a:pt x="30" y="356"/>
                  </a:cubicBezTo>
                  <a:cubicBezTo>
                    <a:pt x="22" y="366"/>
                    <a:pt x="24" y="379"/>
                    <a:pt x="15" y="388"/>
                  </a:cubicBezTo>
                  <a:cubicBezTo>
                    <a:pt x="2" y="452"/>
                    <a:pt x="0" y="513"/>
                    <a:pt x="15" y="577"/>
                  </a:cubicBezTo>
                  <a:lnTo>
                    <a:pt x="15" y="576"/>
                  </a:lnTo>
                  <a:cubicBezTo>
                    <a:pt x="27" y="630"/>
                    <a:pt x="26" y="684"/>
                    <a:pt x="15" y="738"/>
                  </a:cubicBezTo>
                  <a:lnTo>
                    <a:pt x="15" y="766"/>
                  </a:lnTo>
                  <a:cubicBezTo>
                    <a:pt x="0" y="797"/>
                    <a:pt x="2" y="828"/>
                    <a:pt x="14" y="861"/>
                  </a:cubicBezTo>
                  <a:cubicBezTo>
                    <a:pt x="14" y="959"/>
                    <a:pt x="15" y="1058"/>
                    <a:pt x="15" y="1157"/>
                  </a:cubicBezTo>
                  <a:cubicBezTo>
                    <a:pt x="36" y="1246"/>
                    <a:pt x="10" y="1337"/>
                    <a:pt x="30" y="1428"/>
                  </a:cubicBezTo>
                  <a:cubicBezTo>
                    <a:pt x="30" y="1454"/>
                    <a:pt x="31" y="1477"/>
                    <a:pt x="31" y="1503"/>
                  </a:cubicBezTo>
                  <a:cubicBezTo>
                    <a:pt x="52" y="1589"/>
                    <a:pt x="25" y="1676"/>
                    <a:pt x="46" y="1759"/>
                  </a:cubicBezTo>
                  <a:cubicBezTo>
                    <a:pt x="48" y="1779"/>
                    <a:pt x="48" y="1799"/>
                    <a:pt x="48" y="1818"/>
                  </a:cubicBezTo>
                  <a:cubicBezTo>
                    <a:pt x="68" y="1903"/>
                    <a:pt x="40" y="1990"/>
                    <a:pt x="63" y="2075"/>
                  </a:cubicBezTo>
                  <a:lnTo>
                    <a:pt x="63" y="2119"/>
                  </a:lnTo>
                  <a:cubicBezTo>
                    <a:pt x="79" y="2180"/>
                    <a:pt x="65" y="2242"/>
                    <a:pt x="70" y="2302"/>
                  </a:cubicBezTo>
                  <a:cubicBezTo>
                    <a:pt x="107" y="2377"/>
                    <a:pt x="113" y="2459"/>
                    <a:pt x="140" y="2535"/>
                  </a:cubicBezTo>
                  <a:cubicBezTo>
                    <a:pt x="159" y="2586"/>
                    <a:pt x="162" y="2645"/>
                    <a:pt x="215" y="2677"/>
                  </a:cubicBezTo>
                  <a:cubicBezTo>
                    <a:pt x="221" y="2675"/>
                    <a:pt x="229" y="2669"/>
                    <a:pt x="231" y="2663"/>
                  </a:cubicBezTo>
                  <a:cubicBezTo>
                    <a:pt x="242" y="2669"/>
                    <a:pt x="234" y="2677"/>
                    <a:pt x="232" y="2684"/>
                  </a:cubicBezTo>
                  <a:cubicBezTo>
                    <a:pt x="229" y="2704"/>
                    <a:pt x="220" y="2723"/>
                    <a:pt x="223" y="2744"/>
                  </a:cubicBezTo>
                  <a:cubicBezTo>
                    <a:pt x="224" y="2756"/>
                    <a:pt x="229" y="2768"/>
                    <a:pt x="234" y="2781"/>
                  </a:cubicBezTo>
                  <a:cubicBezTo>
                    <a:pt x="339" y="3009"/>
                    <a:pt x="466" y="3224"/>
                    <a:pt x="646" y="3401"/>
                  </a:cubicBezTo>
                  <a:cubicBezTo>
                    <a:pt x="779" y="3530"/>
                    <a:pt x="940" y="3614"/>
                    <a:pt x="1136" y="3614"/>
                  </a:cubicBezTo>
                  <a:cubicBezTo>
                    <a:pt x="1140" y="3614"/>
                    <a:pt x="1144" y="3614"/>
                    <a:pt x="1148" y="3614"/>
                  </a:cubicBezTo>
                  <a:cubicBezTo>
                    <a:pt x="1329" y="3612"/>
                    <a:pt x="1503" y="3580"/>
                    <a:pt x="1676" y="3534"/>
                  </a:cubicBezTo>
                  <a:cubicBezTo>
                    <a:pt x="1940" y="3466"/>
                    <a:pt x="2193" y="3356"/>
                    <a:pt x="2456" y="3281"/>
                  </a:cubicBezTo>
                  <a:cubicBezTo>
                    <a:pt x="2568" y="3248"/>
                    <a:pt x="2679" y="3231"/>
                    <a:pt x="2789" y="3231"/>
                  </a:cubicBezTo>
                  <a:cubicBezTo>
                    <a:pt x="2944" y="3231"/>
                    <a:pt x="3097" y="3265"/>
                    <a:pt x="3246" y="3338"/>
                  </a:cubicBezTo>
                  <a:cubicBezTo>
                    <a:pt x="3336" y="3381"/>
                    <a:pt x="3424" y="3427"/>
                    <a:pt x="3514" y="3473"/>
                  </a:cubicBezTo>
                  <a:cubicBezTo>
                    <a:pt x="3612" y="3523"/>
                    <a:pt x="3712" y="3570"/>
                    <a:pt x="3820" y="3598"/>
                  </a:cubicBezTo>
                  <a:cubicBezTo>
                    <a:pt x="3944" y="3631"/>
                    <a:pt x="4069" y="3644"/>
                    <a:pt x="4195" y="3644"/>
                  </a:cubicBezTo>
                  <a:cubicBezTo>
                    <a:pt x="4307" y="3644"/>
                    <a:pt x="4419" y="3634"/>
                    <a:pt x="4532" y="3619"/>
                  </a:cubicBezTo>
                  <a:cubicBezTo>
                    <a:pt x="5015" y="3559"/>
                    <a:pt x="5495" y="3459"/>
                    <a:pt x="5984" y="3434"/>
                  </a:cubicBezTo>
                  <a:cubicBezTo>
                    <a:pt x="6114" y="3426"/>
                    <a:pt x="6244" y="3422"/>
                    <a:pt x="6373" y="3422"/>
                  </a:cubicBezTo>
                  <a:cubicBezTo>
                    <a:pt x="6532" y="3422"/>
                    <a:pt x="6691" y="3429"/>
                    <a:pt x="6850" y="3447"/>
                  </a:cubicBezTo>
                  <a:cubicBezTo>
                    <a:pt x="7026" y="3467"/>
                    <a:pt x="7203" y="3499"/>
                    <a:pt x="7382" y="3501"/>
                  </a:cubicBezTo>
                  <a:cubicBezTo>
                    <a:pt x="7390" y="3501"/>
                    <a:pt x="7397" y="3501"/>
                    <a:pt x="7405" y="3501"/>
                  </a:cubicBezTo>
                  <a:cubicBezTo>
                    <a:pt x="7698" y="3501"/>
                    <a:pt x="7985" y="3442"/>
                    <a:pt x="8274" y="3400"/>
                  </a:cubicBezTo>
                  <a:cubicBezTo>
                    <a:pt x="8599" y="3351"/>
                    <a:pt x="8925" y="3312"/>
                    <a:pt x="9255" y="3312"/>
                  </a:cubicBezTo>
                  <a:cubicBezTo>
                    <a:pt x="9267" y="3312"/>
                    <a:pt x="9280" y="3312"/>
                    <a:pt x="9293" y="3312"/>
                  </a:cubicBezTo>
                  <a:cubicBezTo>
                    <a:pt x="9424" y="3315"/>
                    <a:pt x="9555" y="3326"/>
                    <a:pt x="9686" y="3329"/>
                  </a:cubicBezTo>
                  <a:cubicBezTo>
                    <a:pt x="9888" y="3337"/>
                    <a:pt x="10089" y="3353"/>
                    <a:pt x="10291" y="3364"/>
                  </a:cubicBezTo>
                  <a:cubicBezTo>
                    <a:pt x="10437" y="3371"/>
                    <a:pt x="10583" y="3378"/>
                    <a:pt x="10728" y="3378"/>
                  </a:cubicBezTo>
                  <a:cubicBezTo>
                    <a:pt x="10889" y="3378"/>
                    <a:pt x="11050" y="3370"/>
                    <a:pt x="11210" y="3344"/>
                  </a:cubicBezTo>
                  <a:cubicBezTo>
                    <a:pt x="11462" y="3304"/>
                    <a:pt x="11696" y="3213"/>
                    <a:pt x="11936" y="3133"/>
                  </a:cubicBezTo>
                  <a:cubicBezTo>
                    <a:pt x="12147" y="3063"/>
                    <a:pt x="12360" y="3021"/>
                    <a:pt x="12575" y="3021"/>
                  </a:cubicBezTo>
                  <a:cubicBezTo>
                    <a:pt x="12704" y="3021"/>
                    <a:pt x="12835" y="3036"/>
                    <a:pt x="12967" y="3069"/>
                  </a:cubicBezTo>
                  <a:cubicBezTo>
                    <a:pt x="13128" y="3110"/>
                    <a:pt x="13289" y="3146"/>
                    <a:pt x="13450" y="3184"/>
                  </a:cubicBezTo>
                  <a:cubicBezTo>
                    <a:pt x="13551" y="3208"/>
                    <a:pt x="13650" y="3232"/>
                    <a:pt x="13753" y="3232"/>
                  </a:cubicBezTo>
                  <a:cubicBezTo>
                    <a:pt x="13772" y="3232"/>
                    <a:pt x="13790" y="3232"/>
                    <a:pt x="13808" y="3230"/>
                  </a:cubicBezTo>
                  <a:cubicBezTo>
                    <a:pt x="13998" y="3214"/>
                    <a:pt x="14183" y="3172"/>
                    <a:pt x="14359" y="3102"/>
                  </a:cubicBezTo>
                  <a:cubicBezTo>
                    <a:pt x="14599" y="3009"/>
                    <a:pt x="14752" y="2842"/>
                    <a:pt x="14815" y="2588"/>
                  </a:cubicBezTo>
                  <a:cubicBezTo>
                    <a:pt x="14881" y="2321"/>
                    <a:pt x="14877" y="2048"/>
                    <a:pt x="14897" y="1775"/>
                  </a:cubicBezTo>
                  <a:cubicBezTo>
                    <a:pt x="14909" y="1612"/>
                    <a:pt x="14870" y="1452"/>
                    <a:pt x="14880" y="1289"/>
                  </a:cubicBezTo>
                  <a:cubicBezTo>
                    <a:pt x="14881" y="1266"/>
                    <a:pt x="14890" y="1242"/>
                    <a:pt x="14875" y="1223"/>
                  </a:cubicBezTo>
                  <a:cubicBezTo>
                    <a:pt x="14872" y="1219"/>
                    <a:pt x="14872" y="1214"/>
                    <a:pt x="14874" y="1210"/>
                  </a:cubicBezTo>
                  <a:cubicBezTo>
                    <a:pt x="14858" y="1186"/>
                    <a:pt x="14877" y="1154"/>
                    <a:pt x="14859" y="1128"/>
                  </a:cubicBezTo>
                  <a:cubicBezTo>
                    <a:pt x="14858" y="1126"/>
                    <a:pt x="14858" y="1122"/>
                    <a:pt x="14859" y="1117"/>
                  </a:cubicBezTo>
                  <a:cubicBezTo>
                    <a:pt x="14842" y="1091"/>
                    <a:pt x="14863" y="1059"/>
                    <a:pt x="14843" y="1034"/>
                  </a:cubicBezTo>
                  <a:cubicBezTo>
                    <a:pt x="14841" y="1030"/>
                    <a:pt x="14841" y="1026"/>
                    <a:pt x="14842" y="1021"/>
                  </a:cubicBezTo>
                  <a:cubicBezTo>
                    <a:pt x="14826" y="996"/>
                    <a:pt x="14847" y="965"/>
                    <a:pt x="14827" y="939"/>
                  </a:cubicBezTo>
                  <a:cubicBezTo>
                    <a:pt x="14825" y="935"/>
                    <a:pt x="14825" y="932"/>
                    <a:pt x="14826" y="927"/>
                  </a:cubicBezTo>
                  <a:cubicBezTo>
                    <a:pt x="14810" y="902"/>
                    <a:pt x="14831" y="870"/>
                    <a:pt x="14811" y="846"/>
                  </a:cubicBezTo>
                  <a:cubicBezTo>
                    <a:pt x="14809" y="841"/>
                    <a:pt x="14809" y="837"/>
                    <a:pt x="14810" y="833"/>
                  </a:cubicBezTo>
                  <a:cubicBezTo>
                    <a:pt x="14794" y="808"/>
                    <a:pt x="14814" y="775"/>
                    <a:pt x="14795" y="751"/>
                  </a:cubicBezTo>
                  <a:cubicBezTo>
                    <a:pt x="14778" y="727"/>
                    <a:pt x="14799" y="696"/>
                    <a:pt x="14780" y="671"/>
                  </a:cubicBezTo>
                  <a:cubicBezTo>
                    <a:pt x="14778" y="668"/>
                    <a:pt x="14778" y="663"/>
                    <a:pt x="14779" y="659"/>
                  </a:cubicBezTo>
                  <a:cubicBezTo>
                    <a:pt x="14762" y="633"/>
                    <a:pt x="14783" y="601"/>
                    <a:pt x="14763" y="577"/>
                  </a:cubicBezTo>
                  <a:lnTo>
                    <a:pt x="14763" y="577"/>
                  </a:lnTo>
                  <a:lnTo>
                    <a:pt x="14763" y="578"/>
                  </a:lnTo>
                  <a:cubicBezTo>
                    <a:pt x="14744" y="555"/>
                    <a:pt x="14766" y="523"/>
                    <a:pt x="14746" y="498"/>
                  </a:cubicBezTo>
                  <a:cubicBezTo>
                    <a:pt x="14744" y="496"/>
                    <a:pt x="14744" y="492"/>
                    <a:pt x="14745" y="489"/>
                  </a:cubicBezTo>
                  <a:cubicBezTo>
                    <a:pt x="14729" y="463"/>
                    <a:pt x="14751" y="430"/>
                    <a:pt x="14728" y="406"/>
                  </a:cubicBezTo>
                  <a:lnTo>
                    <a:pt x="14728" y="408"/>
                  </a:lnTo>
                  <a:cubicBezTo>
                    <a:pt x="14712" y="388"/>
                    <a:pt x="14729" y="361"/>
                    <a:pt x="14713" y="343"/>
                  </a:cubicBezTo>
                  <a:cubicBezTo>
                    <a:pt x="14710" y="339"/>
                    <a:pt x="14710" y="334"/>
                    <a:pt x="14712" y="330"/>
                  </a:cubicBezTo>
                  <a:cubicBezTo>
                    <a:pt x="14699" y="316"/>
                    <a:pt x="14710" y="292"/>
                    <a:pt x="14696" y="279"/>
                  </a:cubicBezTo>
                  <a:lnTo>
                    <a:pt x="14696" y="280"/>
                  </a:lnTo>
                  <a:cubicBezTo>
                    <a:pt x="14687" y="271"/>
                    <a:pt x="14688" y="258"/>
                    <a:pt x="14681" y="248"/>
                  </a:cubicBezTo>
                  <a:cubicBezTo>
                    <a:pt x="14670" y="241"/>
                    <a:pt x="14674" y="225"/>
                    <a:pt x="14664" y="217"/>
                  </a:cubicBezTo>
                  <a:cubicBezTo>
                    <a:pt x="14655" y="209"/>
                    <a:pt x="14658" y="194"/>
                    <a:pt x="14648" y="187"/>
                  </a:cubicBezTo>
                  <a:lnTo>
                    <a:pt x="14648" y="187"/>
                  </a:lnTo>
                  <a:cubicBezTo>
                    <a:pt x="14644" y="179"/>
                    <a:pt x="14639" y="174"/>
                    <a:pt x="14632" y="171"/>
                  </a:cubicBezTo>
                  <a:lnTo>
                    <a:pt x="14632" y="171"/>
                  </a:lnTo>
                  <a:cubicBezTo>
                    <a:pt x="14628" y="165"/>
                    <a:pt x="14622" y="160"/>
                    <a:pt x="14617" y="155"/>
                  </a:cubicBezTo>
                  <a:cubicBezTo>
                    <a:pt x="14607" y="146"/>
                    <a:pt x="14611" y="131"/>
                    <a:pt x="14601" y="123"/>
                  </a:cubicBezTo>
                  <a:cubicBezTo>
                    <a:pt x="14594" y="114"/>
                    <a:pt x="14588" y="109"/>
                    <a:pt x="14579" y="102"/>
                  </a:cubicBezTo>
                  <a:cubicBezTo>
                    <a:pt x="14540" y="76"/>
                    <a:pt x="14496" y="58"/>
                    <a:pt x="14450" y="47"/>
                  </a:cubicBezTo>
                  <a:cubicBezTo>
                    <a:pt x="14342" y="21"/>
                    <a:pt x="14233" y="4"/>
                    <a:pt x="14122" y="3"/>
                  </a:cubicBezTo>
                  <a:cubicBezTo>
                    <a:pt x="14027" y="2"/>
                    <a:pt x="13932" y="1"/>
                    <a:pt x="13837" y="1"/>
                  </a:cubicBezTo>
                  <a:close/>
                </a:path>
              </a:pathLst>
            </a:custGeom>
            <a:solidFill>
              <a:srgbClr val="B76E48"/>
            </a:solidFill>
            <a:ln w="9525" cap="flat" cmpd="sng">
              <a:solidFill>
                <a:srgbClr val="B76E48"/>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5" name="Google Shape;1052;p15">
              <a:extLst>
                <a:ext uri="{FF2B5EF4-FFF2-40B4-BE49-F238E27FC236}">
                  <a16:creationId xmlns:a16="http://schemas.microsoft.com/office/drawing/2014/main" id="{F81A9973-ABAC-3654-F7D7-92D097EE985A}"/>
                </a:ext>
              </a:extLst>
            </p:cNvPr>
            <p:cNvSpPr/>
            <p:nvPr/>
          </p:nvSpPr>
          <p:spPr>
            <a:xfrm flipH="1">
              <a:off x="-1877227" y="4604272"/>
              <a:ext cx="1868698" cy="835447"/>
            </a:xfrm>
            <a:custGeom>
              <a:avLst/>
              <a:gdLst/>
              <a:ahLst/>
              <a:cxnLst/>
              <a:rect l="l" t="t" r="r" b="b"/>
              <a:pathLst>
                <a:path w="13519" h="6044" extrusionOk="0">
                  <a:moveTo>
                    <a:pt x="13116" y="0"/>
                  </a:moveTo>
                  <a:cubicBezTo>
                    <a:pt x="13108" y="0"/>
                    <a:pt x="13100" y="2"/>
                    <a:pt x="13092" y="4"/>
                  </a:cubicBezTo>
                  <a:cubicBezTo>
                    <a:pt x="13048" y="53"/>
                    <a:pt x="12984" y="53"/>
                    <a:pt x="12926" y="61"/>
                  </a:cubicBezTo>
                  <a:cubicBezTo>
                    <a:pt x="12746" y="90"/>
                    <a:pt x="12563" y="114"/>
                    <a:pt x="12380" y="136"/>
                  </a:cubicBezTo>
                  <a:cubicBezTo>
                    <a:pt x="11829" y="201"/>
                    <a:pt x="11288" y="329"/>
                    <a:pt x="10746" y="443"/>
                  </a:cubicBezTo>
                  <a:cubicBezTo>
                    <a:pt x="10397" y="517"/>
                    <a:pt x="10052" y="613"/>
                    <a:pt x="9691" y="614"/>
                  </a:cubicBezTo>
                  <a:cubicBezTo>
                    <a:pt x="9677" y="638"/>
                    <a:pt x="9678" y="665"/>
                    <a:pt x="9675" y="691"/>
                  </a:cubicBezTo>
                  <a:cubicBezTo>
                    <a:pt x="9656" y="874"/>
                    <a:pt x="9598" y="935"/>
                    <a:pt x="9419" y="965"/>
                  </a:cubicBezTo>
                  <a:cubicBezTo>
                    <a:pt x="9198" y="1003"/>
                    <a:pt x="8974" y="999"/>
                    <a:pt x="8751" y="1009"/>
                  </a:cubicBezTo>
                  <a:cubicBezTo>
                    <a:pt x="8677" y="1012"/>
                    <a:pt x="8602" y="1013"/>
                    <a:pt x="8527" y="1013"/>
                  </a:cubicBezTo>
                  <a:cubicBezTo>
                    <a:pt x="8421" y="1013"/>
                    <a:pt x="8315" y="1011"/>
                    <a:pt x="8209" y="1011"/>
                  </a:cubicBezTo>
                  <a:cubicBezTo>
                    <a:pt x="8114" y="1011"/>
                    <a:pt x="8020" y="1013"/>
                    <a:pt x="7925" y="1018"/>
                  </a:cubicBezTo>
                  <a:cubicBezTo>
                    <a:pt x="7485" y="1122"/>
                    <a:pt x="7053" y="1258"/>
                    <a:pt x="6606" y="1334"/>
                  </a:cubicBezTo>
                  <a:cubicBezTo>
                    <a:pt x="6261" y="1392"/>
                    <a:pt x="5921" y="1471"/>
                    <a:pt x="5581" y="1552"/>
                  </a:cubicBezTo>
                  <a:cubicBezTo>
                    <a:pt x="5348" y="1607"/>
                    <a:pt x="5114" y="1657"/>
                    <a:pt x="4877" y="1689"/>
                  </a:cubicBezTo>
                  <a:cubicBezTo>
                    <a:pt x="3858" y="1821"/>
                    <a:pt x="2852" y="2037"/>
                    <a:pt x="1846" y="2245"/>
                  </a:cubicBezTo>
                  <a:cubicBezTo>
                    <a:pt x="1250" y="2369"/>
                    <a:pt x="664" y="2545"/>
                    <a:pt x="72" y="2689"/>
                  </a:cubicBezTo>
                  <a:cubicBezTo>
                    <a:pt x="58" y="2691"/>
                    <a:pt x="43" y="2698"/>
                    <a:pt x="33" y="2712"/>
                  </a:cubicBezTo>
                  <a:cubicBezTo>
                    <a:pt x="11" y="2750"/>
                    <a:pt x="10" y="2792"/>
                    <a:pt x="6" y="2833"/>
                  </a:cubicBezTo>
                  <a:cubicBezTo>
                    <a:pt x="0" y="2946"/>
                    <a:pt x="15" y="3058"/>
                    <a:pt x="28" y="3170"/>
                  </a:cubicBezTo>
                  <a:cubicBezTo>
                    <a:pt x="77" y="3584"/>
                    <a:pt x="96" y="4001"/>
                    <a:pt x="98" y="4417"/>
                  </a:cubicBezTo>
                  <a:cubicBezTo>
                    <a:pt x="101" y="4808"/>
                    <a:pt x="72" y="5198"/>
                    <a:pt x="70" y="5588"/>
                  </a:cubicBezTo>
                  <a:cubicBezTo>
                    <a:pt x="66" y="5641"/>
                    <a:pt x="96" y="5690"/>
                    <a:pt x="91" y="5742"/>
                  </a:cubicBezTo>
                  <a:cubicBezTo>
                    <a:pt x="80" y="5851"/>
                    <a:pt x="119" y="5936"/>
                    <a:pt x="209" y="5997"/>
                  </a:cubicBezTo>
                  <a:cubicBezTo>
                    <a:pt x="217" y="6007"/>
                    <a:pt x="228" y="6012"/>
                    <a:pt x="237" y="6018"/>
                  </a:cubicBezTo>
                  <a:cubicBezTo>
                    <a:pt x="245" y="6026"/>
                    <a:pt x="254" y="6026"/>
                    <a:pt x="264" y="6026"/>
                  </a:cubicBezTo>
                  <a:cubicBezTo>
                    <a:pt x="267" y="6026"/>
                    <a:pt x="270" y="6026"/>
                    <a:pt x="273" y="6026"/>
                  </a:cubicBezTo>
                  <a:cubicBezTo>
                    <a:pt x="283" y="6026"/>
                    <a:pt x="293" y="6027"/>
                    <a:pt x="301" y="6034"/>
                  </a:cubicBezTo>
                  <a:cubicBezTo>
                    <a:pt x="323" y="6041"/>
                    <a:pt x="345" y="6043"/>
                    <a:pt x="367" y="6043"/>
                  </a:cubicBezTo>
                  <a:cubicBezTo>
                    <a:pt x="419" y="6043"/>
                    <a:pt x="469" y="6028"/>
                    <a:pt x="520" y="6016"/>
                  </a:cubicBezTo>
                  <a:lnTo>
                    <a:pt x="520" y="6016"/>
                  </a:lnTo>
                  <a:lnTo>
                    <a:pt x="519" y="6017"/>
                  </a:lnTo>
                  <a:cubicBezTo>
                    <a:pt x="527" y="6012"/>
                    <a:pt x="536" y="6011"/>
                    <a:pt x="545" y="6011"/>
                  </a:cubicBezTo>
                  <a:cubicBezTo>
                    <a:pt x="553" y="6011"/>
                    <a:pt x="560" y="6012"/>
                    <a:pt x="568" y="6012"/>
                  </a:cubicBezTo>
                  <a:cubicBezTo>
                    <a:pt x="579" y="6012"/>
                    <a:pt x="589" y="6010"/>
                    <a:pt x="599" y="6001"/>
                  </a:cubicBezTo>
                  <a:cubicBezTo>
                    <a:pt x="608" y="5995"/>
                    <a:pt x="618" y="5993"/>
                    <a:pt x="628" y="5993"/>
                  </a:cubicBezTo>
                  <a:cubicBezTo>
                    <a:pt x="638" y="5993"/>
                    <a:pt x="649" y="5995"/>
                    <a:pt x="660" y="5995"/>
                  </a:cubicBezTo>
                  <a:cubicBezTo>
                    <a:pt x="671" y="5995"/>
                    <a:pt x="682" y="5993"/>
                    <a:pt x="692" y="5985"/>
                  </a:cubicBezTo>
                  <a:lnTo>
                    <a:pt x="692" y="5986"/>
                  </a:lnTo>
                  <a:cubicBezTo>
                    <a:pt x="702" y="5980"/>
                    <a:pt x="712" y="5979"/>
                    <a:pt x="723" y="5979"/>
                  </a:cubicBezTo>
                  <a:cubicBezTo>
                    <a:pt x="734" y="5979"/>
                    <a:pt x="744" y="5980"/>
                    <a:pt x="754" y="5980"/>
                  </a:cubicBezTo>
                  <a:cubicBezTo>
                    <a:pt x="766" y="5980"/>
                    <a:pt x="778" y="5978"/>
                    <a:pt x="788" y="5970"/>
                  </a:cubicBezTo>
                  <a:cubicBezTo>
                    <a:pt x="798" y="5964"/>
                    <a:pt x="809" y="5962"/>
                    <a:pt x="820" y="5962"/>
                  </a:cubicBezTo>
                  <a:cubicBezTo>
                    <a:pt x="830" y="5962"/>
                    <a:pt x="839" y="5963"/>
                    <a:pt x="849" y="5963"/>
                  </a:cubicBezTo>
                  <a:cubicBezTo>
                    <a:pt x="861" y="5963"/>
                    <a:pt x="873" y="5962"/>
                    <a:pt x="884" y="5954"/>
                  </a:cubicBezTo>
                  <a:cubicBezTo>
                    <a:pt x="896" y="5947"/>
                    <a:pt x="908" y="5945"/>
                    <a:pt x="920" y="5945"/>
                  </a:cubicBezTo>
                  <a:cubicBezTo>
                    <a:pt x="932" y="5945"/>
                    <a:pt x="944" y="5947"/>
                    <a:pt x="956" y="5947"/>
                  </a:cubicBezTo>
                  <a:cubicBezTo>
                    <a:pt x="969" y="5947"/>
                    <a:pt x="982" y="5945"/>
                    <a:pt x="994" y="5936"/>
                  </a:cubicBezTo>
                  <a:lnTo>
                    <a:pt x="994" y="5938"/>
                  </a:lnTo>
                  <a:cubicBezTo>
                    <a:pt x="1004" y="5932"/>
                    <a:pt x="1014" y="5931"/>
                    <a:pt x="1025" y="5931"/>
                  </a:cubicBezTo>
                  <a:cubicBezTo>
                    <a:pt x="1035" y="5931"/>
                    <a:pt x="1045" y="5932"/>
                    <a:pt x="1055" y="5932"/>
                  </a:cubicBezTo>
                  <a:cubicBezTo>
                    <a:pt x="1068" y="5932"/>
                    <a:pt x="1080" y="5930"/>
                    <a:pt x="1090" y="5921"/>
                  </a:cubicBezTo>
                  <a:cubicBezTo>
                    <a:pt x="1100" y="5915"/>
                    <a:pt x="1111" y="5914"/>
                    <a:pt x="1122" y="5914"/>
                  </a:cubicBezTo>
                  <a:cubicBezTo>
                    <a:pt x="1132" y="5914"/>
                    <a:pt x="1141" y="5915"/>
                    <a:pt x="1151" y="5915"/>
                  </a:cubicBezTo>
                  <a:cubicBezTo>
                    <a:pt x="1163" y="5915"/>
                    <a:pt x="1175" y="5913"/>
                    <a:pt x="1186" y="5905"/>
                  </a:cubicBezTo>
                  <a:cubicBezTo>
                    <a:pt x="1197" y="5899"/>
                    <a:pt x="1208" y="5897"/>
                    <a:pt x="1219" y="5897"/>
                  </a:cubicBezTo>
                  <a:cubicBezTo>
                    <a:pt x="1232" y="5897"/>
                    <a:pt x="1246" y="5900"/>
                    <a:pt x="1260" y="5900"/>
                  </a:cubicBezTo>
                  <a:cubicBezTo>
                    <a:pt x="1272" y="5900"/>
                    <a:pt x="1285" y="5898"/>
                    <a:pt x="1296" y="5889"/>
                  </a:cubicBezTo>
                  <a:cubicBezTo>
                    <a:pt x="1307" y="5884"/>
                    <a:pt x="1318" y="5882"/>
                    <a:pt x="1329" y="5882"/>
                  </a:cubicBezTo>
                  <a:cubicBezTo>
                    <a:pt x="1342" y="5882"/>
                    <a:pt x="1355" y="5884"/>
                    <a:pt x="1368" y="5884"/>
                  </a:cubicBezTo>
                  <a:cubicBezTo>
                    <a:pt x="1382" y="5884"/>
                    <a:pt x="1395" y="5882"/>
                    <a:pt x="1407" y="5873"/>
                  </a:cubicBezTo>
                  <a:lnTo>
                    <a:pt x="1407" y="5874"/>
                  </a:lnTo>
                  <a:cubicBezTo>
                    <a:pt x="1418" y="5868"/>
                    <a:pt x="1429" y="5867"/>
                    <a:pt x="1441" y="5867"/>
                  </a:cubicBezTo>
                  <a:cubicBezTo>
                    <a:pt x="1453" y="5867"/>
                    <a:pt x="1465" y="5868"/>
                    <a:pt x="1478" y="5868"/>
                  </a:cubicBezTo>
                  <a:cubicBezTo>
                    <a:pt x="1491" y="5868"/>
                    <a:pt x="1505" y="5866"/>
                    <a:pt x="1517" y="5858"/>
                  </a:cubicBezTo>
                  <a:lnTo>
                    <a:pt x="1516" y="5858"/>
                  </a:lnTo>
                  <a:cubicBezTo>
                    <a:pt x="1522" y="5851"/>
                    <a:pt x="1522" y="5845"/>
                    <a:pt x="1516" y="5836"/>
                  </a:cubicBezTo>
                  <a:cubicBezTo>
                    <a:pt x="1483" y="5761"/>
                    <a:pt x="1549" y="5745"/>
                    <a:pt x="1590" y="5723"/>
                  </a:cubicBezTo>
                  <a:cubicBezTo>
                    <a:pt x="2076" y="5467"/>
                    <a:pt x="2580" y="5262"/>
                    <a:pt x="3121" y="5151"/>
                  </a:cubicBezTo>
                  <a:cubicBezTo>
                    <a:pt x="3259" y="5123"/>
                    <a:pt x="3396" y="5085"/>
                    <a:pt x="3532" y="5044"/>
                  </a:cubicBezTo>
                  <a:cubicBezTo>
                    <a:pt x="3744" y="4979"/>
                    <a:pt x="3928" y="4863"/>
                    <a:pt x="4095" y="4720"/>
                  </a:cubicBezTo>
                  <a:cubicBezTo>
                    <a:pt x="4290" y="4555"/>
                    <a:pt x="4512" y="4475"/>
                    <a:pt x="4765" y="4475"/>
                  </a:cubicBezTo>
                  <a:cubicBezTo>
                    <a:pt x="4774" y="4475"/>
                    <a:pt x="4782" y="4475"/>
                    <a:pt x="4790" y="4475"/>
                  </a:cubicBezTo>
                  <a:cubicBezTo>
                    <a:pt x="4897" y="4477"/>
                    <a:pt x="5003" y="4478"/>
                    <a:pt x="5110" y="4478"/>
                  </a:cubicBezTo>
                  <a:cubicBezTo>
                    <a:pt x="5266" y="4478"/>
                    <a:pt x="5423" y="4476"/>
                    <a:pt x="5580" y="4475"/>
                  </a:cubicBezTo>
                  <a:cubicBezTo>
                    <a:pt x="5749" y="4474"/>
                    <a:pt x="5905" y="4431"/>
                    <a:pt x="6047" y="4332"/>
                  </a:cubicBezTo>
                  <a:cubicBezTo>
                    <a:pt x="6155" y="4258"/>
                    <a:pt x="6243" y="4165"/>
                    <a:pt x="6336" y="4076"/>
                  </a:cubicBezTo>
                  <a:cubicBezTo>
                    <a:pt x="6471" y="3947"/>
                    <a:pt x="6617" y="3839"/>
                    <a:pt x="6811" y="3817"/>
                  </a:cubicBezTo>
                  <a:cubicBezTo>
                    <a:pt x="6906" y="3808"/>
                    <a:pt x="6999" y="3797"/>
                    <a:pt x="7095" y="3797"/>
                  </a:cubicBezTo>
                  <a:cubicBezTo>
                    <a:pt x="7341" y="3800"/>
                    <a:pt x="7588" y="3812"/>
                    <a:pt x="7835" y="3817"/>
                  </a:cubicBezTo>
                  <a:cubicBezTo>
                    <a:pt x="7845" y="3818"/>
                    <a:pt x="7856" y="3818"/>
                    <a:pt x="7867" y="3818"/>
                  </a:cubicBezTo>
                  <a:cubicBezTo>
                    <a:pt x="8209" y="3818"/>
                    <a:pt x="8511" y="3716"/>
                    <a:pt x="8781" y="3507"/>
                  </a:cubicBezTo>
                  <a:cubicBezTo>
                    <a:pt x="8908" y="3409"/>
                    <a:pt x="9042" y="3320"/>
                    <a:pt x="9184" y="3246"/>
                  </a:cubicBezTo>
                  <a:cubicBezTo>
                    <a:pt x="9363" y="3153"/>
                    <a:pt x="9548" y="3093"/>
                    <a:pt x="9746" y="3093"/>
                  </a:cubicBezTo>
                  <a:cubicBezTo>
                    <a:pt x="9788" y="3093"/>
                    <a:pt x="9831" y="3096"/>
                    <a:pt x="9874" y="3101"/>
                  </a:cubicBezTo>
                  <a:cubicBezTo>
                    <a:pt x="10068" y="3127"/>
                    <a:pt x="10255" y="3185"/>
                    <a:pt x="10449" y="3204"/>
                  </a:cubicBezTo>
                  <a:cubicBezTo>
                    <a:pt x="10532" y="3212"/>
                    <a:pt x="10614" y="3217"/>
                    <a:pt x="10695" y="3217"/>
                  </a:cubicBezTo>
                  <a:cubicBezTo>
                    <a:pt x="10900" y="3217"/>
                    <a:pt x="11100" y="3184"/>
                    <a:pt x="11292" y="3080"/>
                  </a:cubicBezTo>
                  <a:cubicBezTo>
                    <a:pt x="11426" y="3007"/>
                    <a:pt x="11539" y="2910"/>
                    <a:pt x="11652" y="2813"/>
                  </a:cubicBezTo>
                  <a:cubicBezTo>
                    <a:pt x="11832" y="2658"/>
                    <a:pt x="12025" y="2524"/>
                    <a:pt x="12253" y="2446"/>
                  </a:cubicBezTo>
                  <a:cubicBezTo>
                    <a:pt x="12415" y="2391"/>
                    <a:pt x="12585" y="2364"/>
                    <a:pt x="12752" y="2332"/>
                  </a:cubicBezTo>
                  <a:cubicBezTo>
                    <a:pt x="12897" y="2305"/>
                    <a:pt x="13010" y="2232"/>
                    <a:pt x="13097" y="2116"/>
                  </a:cubicBezTo>
                  <a:cubicBezTo>
                    <a:pt x="13174" y="2014"/>
                    <a:pt x="13227" y="1900"/>
                    <a:pt x="13274" y="1782"/>
                  </a:cubicBezTo>
                  <a:cubicBezTo>
                    <a:pt x="13400" y="1463"/>
                    <a:pt x="13453" y="1125"/>
                    <a:pt x="13491" y="785"/>
                  </a:cubicBezTo>
                  <a:cubicBezTo>
                    <a:pt x="13492" y="767"/>
                    <a:pt x="13491" y="750"/>
                    <a:pt x="13512" y="744"/>
                  </a:cubicBezTo>
                  <a:cubicBezTo>
                    <a:pt x="13512" y="724"/>
                    <a:pt x="13518" y="704"/>
                    <a:pt x="13504" y="686"/>
                  </a:cubicBezTo>
                  <a:cubicBezTo>
                    <a:pt x="13501" y="682"/>
                    <a:pt x="13501" y="679"/>
                    <a:pt x="13503" y="675"/>
                  </a:cubicBezTo>
                  <a:cubicBezTo>
                    <a:pt x="13488" y="649"/>
                    <a:pt x="13507" y="617"/>
                    <a:pt x="13488" y="591"/>
                  </a:cubicBezTo>
                  <a:lnTo>
                    <a:pt x="13488" y="593"/>
                  </a:lnTo>
                  <a:cubicBezTo>
                    <a:pt x="13469" y="570"/>
                    <a:pt x="13492" y="537"/>
                    <a:pt x="13472" y="513"/>
                  </a:cubicBezTo>
                  <a:lnTo>
                    <a:pt x="13469" y="509"/>
                  </a:lnTo>
                  <a:lnTo>
                    <a:pt x="13471" y="506"/>
                  </a:lnTo>
                  <a:cubicBezTo>
                    <a:pt x="13458" y="484"/>
                    <a:pt x="13474" y="456"/>
                    <a:pt x="13455" y="436"/>
                  </a:cubicBezTo>
                  <a:lnTo>
                    <a:pt x="13455" y="436"/>
                  </a:lnTo>
                  <a:cubicBezTo>
                    <a:pt x="13445" y="422"/>
                    <a:pt x="13455" y="401"/>
                    <a:pt x="13443" y="388"/>
                  </a:cubicBezTo>
                  <a:cubicBezTo>
                    <a:pt x="13438" y="385"/>
                    <a:pt x="13437" y="382"/>
                    <a:pt x="13439" y="377"/>
                  </a:cubicBezTo>
                  <a:cubicBezTo>
                    <a:pt x="13430" y="362"/>
                    <a:pt x="13439" y="340"/>
                    <a:pt x="13421" y="325"/>
                  </a:cubicBezTo>
                  <a:lnTo>
                    <a:pt x="13421" y="325"/>
                  </a:lnTo>
                  <a:cubicBezTo>
                    <a:pt x="13410" y="312"/>
                    <a:pt x="13422" y="290"/>
                    <a:pt x="13405" y="277"/>
                  </a:cubicBezTo>
                  <a:lnTo>
                    <a:pt x="13405" y="277"/>
                  </a:lnTo>
                  <a:lnTo>
                    <a:pt x="13406" y="279"/>
                  </a:lnTo>
                  <a:cubicBezTo>
                    <a:pt x="13399" y="268"/>
                    <a:pt x="13400" y="254"/>
                    <a:pt x="13391" y="245"/>
                  </a:cubicBezTo>
                  <a:cubicBezTo>
                    <a:pt x="13382" y="236"/>
                    <a:pt x="13384" y="222"/>
                    <a:pt x="13377" y="212"/>
                  </a:cubicBezTo>
                  <a:cubicBezTo>
                    <a:pt x="13366" y="205"/>
                    <a:pt x="13368" y="190"/>
                    <a:pt x="13361" y="182"/>
                  </a:cubicBezTo>
                  <a:cubicBezTo>
                    <a:pt x="13351" y="173"/>
                    <a:pt x="13353" y="157"/>
                    <a:pt x="13342" y="151"/>
                  </a:cubicBezTo>
                  <a:lnTo>
                    <a:pt x="13342" y="152"/>
                  </a:lnTo>
                  <a:cubicBezTo>
                    <a:pt x="13332" y="136"/>
                    <a:pt x="13326" y="116"/>
                    <a:pt x="13309" y="105"/>
                  </a:cubicBezTo>
                  <a:lnTo>
                    <a:pt x="13309" y="105"/>
                  </a:lnTo>
                  <a:cubicBezTo>
                    <a:pt x="13307" y="96"/>
                    <a:pt x="13301" y="91"/>
                    <a:pt x="13293" y="88"/>
                  </a:cubicBezTo>
                  <a:lnTo>
                    <a:pt x="13293" y="88"/>
                  </a:lnTo>
                  <a:cubicBezTo>
                    <a:pt x="13291" y="81"/>
                    <a:pt x="13286" y="76"/>
                    <a:pt x="13277" y="74"/>
                  </a:cubicBezTo>
                  <a:lnTo>
                    <a:pt x="13277" y="74"/>
                  </a:lnTo>
                  <a:cubicBezTo>
                    <a:pt x="13274" y="61"/>
                    <a:pt x="13256" y="65"/>
                    <a:pt x="13249" y="55"/>
                  </a:cubicBezTo>
                  <a:lnTo>
                    <a:pt x="13248" y="55"/>
                  </a:lnTo>
                  <a:cubicBezTo>
                    <a:pt x="13243" y="51"/>
                    <a:pt x="13239" y="44"/>
                    <a:pt x="13231" y="42"/>
                  </a:cubicBezTo>
                  <a:lnTo>
                    <a:pt x="13231" y="42"/>
                  </a:lnTo>
                  <a:cubicBezTo>
                    <a:pt x="13223" y="31"/>
                    <a:pt x="13207" y="33"/>
                    <a:pt x="13197" y="27"/>
                  </a:cubicBezTo>
                  <a:cubicBezTo>
                    <a:pt x="13195" y="27"/>
                    <a:pt x="13194" y="27"/>
                    <a:pt x="13193" y="27"/>
                  </a:cubicBezTo>
                  <a:cubicBezTo>
                    <a:pt x="13190" y="27"/>
                    <a:pt x="13187" y="26"/>
                    <a:pt x="13185" y="22"/>
                  </a:cubicBezTo>
                  <a:cubicBezTo>
                    <a:pt x="13174" y="16"/>
                    <a:pt x="13161" y="16"/>
                    <a:pt x="13150" y="11"/>
                  </a:cubicBezTo>
                  <a:cubicBezTo>
                    <a:pt x="13148" y="11"/>
                    <a:pt x="13147" y="11"/>
                    <a:pt x="13145" y="11"/>
                  </a:cubicBezTo>
                  <a:cubicBezTo>
                    <a:pt x="13143" y="11"/>
                    <a:pt x="13140" y="10"/>
                    <a:pt x="13137" y="7"/>
                  </a:cubicBezTo>
                  <a:cubicBezTo>
                    <a:pt x="13130" y="2"/>
                    <a:pt x="13123" y="0"/>
                    <a:pt x="13116" y="0"/>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6" name="Google Shape;1053;p15">
              <a:extLst>
                <a:ext uri="{FF2B5EF4-FFF2-40B4-BE49-F238E27FC236}">
                  <a16:creationId xmlns:a16="http://schemas.microsoft.com/office/drawing/2014/main" id="{C01D4F5B-8C01-A57C-125C-E2B191302AE4}"/>
                </a:ext>
              </a:extLst>
            </p:cNvPr>
            <p:cNvSpPr/>
            <p:nvPr/>
          </p:nvSpPr>
          <p:spPr>
            <a:xfrm flipH="1">
              <a:off x="-1562482" y="3672892"/>
              <a:ext cx="1849899" cy="672615"/>
            </a:xfrm>
            <a:custGeom>
              <a:avLst/>
              <a:gdLst/>
              <a:ahLst/>
              <a:cxnLst/>
              <a:rect l="l" t="t" r="r" b="b"/>
              <a:pathLst>
                <a:path w="13383" h="4866" extrusionOk="0">
                  <a:moveTo>
                    <a:pt x="12871" y="0"/>
                  </a:moveTo>
                  <a:cubicBezTo>
                    <a:pt x="12866" y="0"/>
                    <a:pt x="12862" y="3"/>
                    <a:pt x="12858" y="8"/>
                  </a:cubicBezTo>
                  <a:cubicBezTo>
                    <a:pt x="12818" y="131"/>
                    <a:pt x="12727" y="165"/>
                    <a:pt x="12607" y="166"/>
                  </a:cubicBezTo>
                  <a:cubicBezTo>
                    <a:pt x="12484" y="167"/>
                    <a:pt x="12360" y="171"/>
                    <a:pt x="12238" y="187"/>
                  </a:cubicBezTo>
                  <a:cubicBezTo>
                    <a:pt x="11877" y="236"/>
                    <a:pt x="11514" y="283"/>
                    <a:pt x="11151" y="325"/>
                  </a:cubicBezTo>
                  <a:cubicBezTo>
                    <a:pt x="10716" y="376"/>
                    <a:pt x="10279" y="420"/>
                    <a:pt x="9842" y="461"/>
                  </a:cubicBezTo>
                  <a:cubicBezTo>
                    <a:pt x="9603" y="483"/>
                    <a:pt x="9362" y="511"/>
                    <a:pt x="9122" y="527"/>
                  </a:cubicBezTo>
                  <a:cubicBezTo>
                    <a:pt x="8834" y="547"/>
                    <a:pt x="8546" y="566"/>
                    <a:pt x="8259" y="600"/>
                  </a:cubicBezTo>
                  <a:cubicBezTo>
                    <a:pt x="7879" y="645"/>
                    <a:pt x="7502" y="694"/>
                    <a:pt x="7123" y="736"/>
                  </a:cubicBezTo>
                  <a:cubicBezTo>
                    <a:pt x="6787" y="773"/>
                    <a:pt x="6449" y="806"/>
                    <a:pt x="6113" y="834"/>
                  </a:cubicBezTo>
                  <a:cubicBezTo>
                    <a:pt x="5754" y="865"/>
                    <a:pt x="5396" y="894"/>
                    <a:pt x="5037" y="921"/>
                  </a:cubicBezTo>
                  <a:cubicBezTo>
                    <a:pt x="4750" y="942"/>
                    <a:pt x="4461" y="960"/>
                    <a:pt x="4173" y="974"/>
                  </a:cubicBezTo>
                  <a:cubicBezTo>
                    <a:pt x="3827" y="990"/>
                    <a:pt x="3482" y="1007"/>
                    <a:pt x="3134" y="1017"/>
                  </a:cubicBezTo>
                  <a:cubicBezTo>
                    <a:pt x="2997" y="1020"/>
                    <a:pt x="2860" y="1035"/>
                    <a:pt x="2722" y="1035"/>
                  </a:cubicBezTo>
                  <a:cubicBezTo>
                    <a:pt x="2700" y="1035"/>
                    <a:pt x="2677" y="1035"/>
                    <a:pt x="2654" y="1034"/>
                  </a:cubicBezTo>
                  <a:cubicBezTo>
                    <a:pt x="2653" y="1034"/>
                    <a:pt x="2651" y="1034"/>
                    <a:pt x="2650" y="1034"/>
                  </a:cubicBezTo>
                  <a:cubicBezTo>
                    <a:pt x="2618" y="1034"/>
                    <a:pt x="2586" y="1044"/>
                    <a:pt x="2555" y="1053"/>
                  </a:cubicBezTo>
                  <a:cubicBezTo>
                    <a:pt x="2470" y="1070"/>
                    <a:pt x="2384" y="1073"/>
                    <a:pt x="2298" y="1084"/>
                  </a:cubicBezTo>
                  <a:cubicBezTo>
                    <a:pt x="1979" y="1123"/>
                    <a:pt x="1659" y="1152"/>
                    <a:pt x="1339" y="1180"/>
                  </a:cubicBezTo>
                  <a:cubicBezTo>
                    <a:pt x="1326" y="1181"/>
                    <a:pt x="1312" y="1185"/>
                    <a:pt x="1300" y="1189"/>
                  </a:cubicBezTo>
                  <a:cubicBezTo>
                    <a:pt x="1283" y="1191"/>
                    <a:pt x="1266" y="1192"/>
                    <a:pt x="1250" y="1192"/>
                  </a:cubicBezTo>
                  <a:cubicBezTo>
                    <a:pt x="1233" y="1192"/>
                    <a:pt x="1216" y="1191"/>
                    <a:pt x="1198" y="1191"/>
                  </a:cubicBezTo>
                  <a:cubicBezTo>
                    <a:pt x="1189" y="1191"/>
                    <a:pt x="1180" y="1191"/>
                    <a:pt x="1171" y="1191"/>
                  </a:cubicBezTo>
                  <a:cubicBezTo>
                    <a:pt x="1147" y="1191"/>
                    <a:pt x="1123" y="1192"/>
                    <a:pt x="1099" y="1196"/>
                  </a:cubicBezTo>
                  <a:cubicBezTo>
                    <a:pt x="1091" y="1197"/>
                    <a:pt x="1083" y="1199"/>
                    <a:pt x="1074" y="1201"/>
                  </a:cubicBezTo>
                  <a:cubicBezTo>
                    <a:pt x="1056" y="1207"/>
                    <a:pt x="1036" y="1208"/>
                    <a:pt x="1017" y="1208"/>
                  </a:cubicBezTo>
                  <a:cubicBezTo>
                    <a:pt x="1005" y="1208"/>
                    <a:pt x="992" y="1207"/>
                    <a:pt x="979" y="1207"/>
                  </a:cubicBezTo>
                  <a:cubicBezTo>
                    <a:pt x="973" y="1207"/>
                    <a:pt x="966" y="1207"/>
                    <a:pt x="960" y="1208"/>
                  </a:cubicBezTo>
                  <a:cubicBezTo>
                    <a:pt x="928" y="1212"/>
                    <a:pt x="897" y="1218"/>
                    <a:pt x="866" y="1221"/>
                  </a:cubicBezTo>
                  <a:cubicBezTo>
                    <a:pt x="672" y="1228"/>
                    <a:pt x="480" y="1258"/>
                    <a:pt x="286" y="1274"/>
                  </a:cubicBezTo>
                  <a:cubicBezTo>
                    <a:pt x="239" y="1278"/>
                    <a:pt x="192" y="1285"/>
                    <a:pt x="147" y="1301"/>
                  </a:cubicBezTo>
                  <a:cubicBezTo>
                    <a:pt x="44" y="1337"/>
                    <a:pt x="0" y="1417"/>
                    <a:pt x="26" y="1524"/>
                  </a:cubicBezTo>
                  <a:cubicBezTo>
                    <a:pt x="42" y="1589"/>
                    <a:pt x="66" y="1654"/>
                    <a:pt x="82" y="1720"/>
                  </a:cubicBezTo>
                  <a:cubicBezTo>
                    <a:pt x="204" y="2214"/>
                    <a:pt x="281" y="2714"/>
                    <a:pt x="260" y="3224"/>
                  </a:cubicBezTo>
                  <a:cubicBezTo>
                    <a:pt x="254" y="3411"/>
                    <a:pt x="269" y="3598"/>
                    <a:pt x="255" y="3784"/>
                  </a:cubicBezTo>
                  <a:cubicBezTo>
                    <a:pt x="237" y="4048"/>
                    <a:pt x="196" y="4311"/>
                    <a:pt x="146" y="4571"/>
                  </a:cubicBezTo>
                  <a:cubicBezTo>
                    <a:pt x="133" y="4645"/>
                    <a:pt x="141" y="4711"/>
                    <a:pt x="173" y="4777"/>
                  </a:cubicBezTo>
                  <a:cubicBezTo>
                    <a:pt x="227" y="4807"/>
                    <a:pt x="279" y="4844"/>
                    <a:pt x="341" y="4855"/>
                  </a:cubicBezTo>
                  <a:cubicBezTo>
                    <a:pt x="389" y="4863"/>
                    <a:pt x="437" y="4866"/>
                    <a:pt x="484" y="4866"/>
                  </a:cubicBezTo>
                  <a:cubicBezTo>
                    <a:pt x="579" y="4866"/>
                    <a:pt x="674" y="4854"/>
                    <a:pt x="769" y="4845"/>
                  </a:cubicBezTo>
                  <a:cubicBezTo>
                    <a:pt x="818" y="4840"/>
                    <a:pt x="868" y="4851"/>
                    <a:pt x="915" y="4825"/>
                  </a:cubicBezTo>
                  <a:cubicBezTo>
                    <a:pt x="1057" y="4728"/>
                    <a:pt x="1220" y="4674"/>
                    <a:pt x="1381" y="4626"/>
                  </a:cubicBezTo>
                  <a:cubicBezTo>
                    <a:pt x="1646" y="4536"/>
                    <a:pt x="1915" y="4448"/>
                    <a:pt x="2167" y="4323"/>
                  </a:cubicBezTo>
                  <a:cubicBezTo>
                    <a:pt x="2427" y="4194"/>
                    <a:pt x="2703" y="4123"/>
                    <a:pt x="2993" y="4109"/>
                  </a:cubicBezTo>
                  <a:cubicBezTo>
                    <a:pt x="3391" y="4090"/>
                    <a:pt x="3732" y="3942"/>
                    <a:pt x="4027" y="3680"/>
                  </a:cubicBezTo>
                  <a:cubicBezTo>
                    <a:pt x="4138" y="3581"/>
                    <a:pt x="4260" y="3493"/>
                    <a:pt x="4383" y="3407"/>
                  </a:cubicBezTo>
                  <a:cubicBezTo>
                    <a:pt x="4532" y="3301"/>
                    <a:pt x="4687" y="3208"/>
                    <a:pt x="4868" y="3168"/>
                  </a:cubicBezTo>
                  <a:cubicBezTo>
                    <a:pt x="4937" y="3153"/>
                    <a:pt x="5005" y="3146"/>
                    <a:pt x="5072" y="3146"/>
                  </a:cubicBezTo>
                  <a:cubicBezTo>
                    <a:pt x="5242" y="3146"/>
                    <a:pt x="5407" y="3190"/>
                    <a:pt x="5569" y="3254"/>
                  </a:cubicBezTo>
                  <a:cubicBezTo>
                    <a:pt x="5758" y="3328"/>
                    <a:pt x="5937" y="3423"/>
                    <a:pt x="6127" y="3494"/>
                  </a:cubicBezTo>
                  <a:cubicBezTo>
                    <a:pt x="6281" y="3551"/>
                    <a:pt x="6436" y="3584"/>
                    <a:pt x="6591" y="3584"/>
                  </a:cubicBezTo>
                  <a:cubicBezTo>
                    <a:pt x="6716" y="3584"/>
                    <a:pt x="6841" y="3563"/>
                    <a:pt x="6967" y="3517"/>
                  </a:cubicBezTo>
                  <a:cubicBezTo>
                    <a:pt x="7102" y="3467"/>
                    <a:pt x="7230" y="3407"/>
                    <a:pt x="7356" y="3344"/>
                  </a:cubicBezTo>
                  <a:cubicBezTo>
                    <a:pt x="7545" y="3253"/>
                    <a:pt x="7742" y="3196"/>
                    <a:pt x="7949" y="3196"/>
                  </a:cubicBezTo>
                  <a:cubicBezTo>
                    <a:pt x="7967" y="3196"/>
                    <a:pt x="7985" y="3196"/>
                    <a:pt x="8003" y="3197"/>
                  </a:cubicBezTo>
                  <a:cubicBezTo>
                    <a:pt x="8139" y="3204"/>
                    <a:pt x="8276" y="3223"/>
                    <a:pt x="8409" y="3250"/>
                  </a:cubicBezTo>
                  <a:cubicBezTo>
                    <a:pt x="8484" y="3266"/>
                    <a:pt x="8557" y="3274"/>
                    <a:pt x="8629" y="3274"/>
                  </a:cubicBezTo>
                  <a:cubicBezTo>
                    <a:pt x="8783" y="3274"/>
                    <a:pt x="8930" y="3236"/>
                    <a:pt x="9071" y="3152"/>
                  </a:cubicBezTo>
                  <a:cubicBezTo>
                    <a:pt x="9145" y="3107"/>
                    <a:pt x="9226" y="3073"/>
                    <a:pt x="9303" y="3034"/>
                  </a:cubicBezTo>
                  <a:cubicBezTo>
                    <a:pt x="9425" y="2971"/>
                    <a:pt x="9554" y="2945"/>
                    <a:pt x="9690" y="2943"/>
                  </a:cubicBezTo>
                  <a:cubicBezTo>
                    <a:pt x="9705" y="2942"/>
                    <a:pt x="9720" y="2942"/>
                    <a:pt x="9734" y="2942"/>
                  </a:cubicBezTo>
                  <a:cubicBezTo>
                    <a:pt x="9896" y="2942"/>
                    <a:pt x="10056" y="2963"/>
                    <a:pt x="10215" y="2983"/>
                  </a:cubicBezTo>
                  <a:cubicBezTo>
                    <a:pt x="10273" y="2990"/>
                    <a:pt x="10330" y="2994"/>
                    <a:pt x="10386" y="2994"/>
                  </a:cubicBezTo>
                  <a:cubicBezTo>
                    <a:pt x="10590" y="2994"/>
                    <a:pt x="10784" y="2942"/>
                    <a:pt x="10961" y="2821"/>
                  </a:cubicBezTo>
                  <a:cubicBezTo>
                    <a:pt x="11010" y="2789"/>
                    <a:pt x="11060" y="2759"/>
                    <a:pt x="11105" y="2724"/>
                  </a:cubicBezTo>
                  <a:cubicBezTo>
                    <a:pt x="11421" y="2487"/>
                    <a:pt x="11771" y="2400"/>
                    <a:pt x="12141" y="2400"/>
                  </a:cubicBezTo>
                  <a:cubicBezTo>
                    <a:pt x="12236" y="2400"/>
                    <a:pt x="12333" y="2406"/>
                    <a:pt x="12430" y="2417"/>
                  </a:cubicBezTo>
                  <a:cubicBezTo>
                    <a:pt x="12476" y="2422"/>
                    <a:pt x="12523" y="2424"/>
                    <a:pt x="12569" y="2424"/>
                  </a:cubicBezTo>
                  <a:cubicBezTo>
                    <a:pt x="12612" y="2424"/>
                    <a:pt x="12656" y="2422"/>
                    <a:pt x="12699" y="2419"/>
                  </a:cubicBezTo>
                  <a:cubicBezTo>
                    <a:pt x="12845" y="2408"/>
                    <a:pt x="12971" y="2344"/>
                    <a:pt x="13059" y="2230"/>
                  </a:cubicBezTo>
                  <a:cubicBezTo>
                    <a:pt x="13242" y="1988"/>
                    <a:pt x="13331" y="1707"/>
                    <a:pt x="13345" y="1408"/>
                  </a:cubicBezTo>
                  <a:cubicBezTo>
                    <a:pt x="13350" y="1278"/>
                    <a:pt x="13331" y="1148"/>
                    <a:pt x="13378" y="1022"/>
                  </a:cubicBezTo>
                  <a:cubicBezTo>
                    <a:pt x="13382" y="1014"/>
                    <a:pt x="13382" y="1006"/>
                    <a:pt x="13377" y="997"/>
                  </a:cubicBezTo>
                  <a:cubicBezTo>
                    <a:pt x="13373" y="995"/>
                    <a:pt x="13372" y="992"/>
                    <a:pt x="13374" y="988"/>
                  </a:cubicBezTo>
                  <a:cubicBezTo>
                    <a:pt x="13370" y="976"/>
                    <a:pt x="13370" y="961"/>
                    <a:pt x="13361" y="950"/>
                  </a:cubicBezTo>
                  <a:cubicBezTo>
                    <a:pt x="13346" y="938"/>
                    <a:pt x="13359" y="915"/>
                    <a:pt x="13345" y="904"/>
                  </a:cubicBezTo>
                  <a:cubicBezTo>
                    <a:pt x="13330" y="891"/>
                    <a:pt x="13343" y="868"/>
                    <a:pt x="13326" y="856"/>
                  </a:cubicBezTo>
                  <a:lnTo>
                    <a:pt x="13326" y="857"/>
                  </a:lnTo>
                  <a:cubicBezTo>
                    <a:pt x="13315" y="845"/>
                    <a:pt x="13328" y="821"/>
                    <a:pt x="13309" y="810"/>
                  </a:cubicBezTo>
                  <a:lnTo>
                    <a:pt x="13309" y="810"/>
                  </a:lnTo>
                  <a:cubicBezTo>
                    <a:pt x="13305" y="799"/>
                    <a:pt x="13306" y="786"/>
                    <a:pt x="13296" y="777"/>
                  </a:cubicBezTo>
                  <a:cubicBezTo>
                    <a:pt x="13281" y="766"/>
                    <a:pt x="13297" y="742"/>
                    <a:pt x="13278" y="731"/>
                  </a:cubicBezTo>
                  <a:lnTo>
                    <a:pt x="13278" y="731"/>
                  </a:lnTo>
                  <a:cubicBezTo>
                    <a:pt x="13273" y="721"/>
                    <a:pt x="13274" y="706"/>
                    <a:pt x="13264" y="699"/>
                  </a:cubicBezTo>
                  <a:lnTo>
                    <a:pt x="13264" y="700"/>
                  </a:lnTo>
                  <a:cubicBezTo>
                    <a:pt x="13255" y="690"/>
                    <a:pt x="13258" y="677"/>
                    <a:pt x="13249" y="667"/>
                  </a:cubicBezTo>
                  <a:cubicBezTo>
                    <a:pt x="13234" y="657"/>
                    <a:pt x="13249" y="632"/>
                    <a:pt x="13231" y="622"/>
                  </a:cubicBezTo>
                  <a:lnTo>
                    <a:pt x="13231" y="622"/>
                  </a:lnTo>
                  <a:cubicBezTo>
                    <a:pt x="13226" y="611"/>
                    <a:pt x="13227" y="597"/>
                    <a:pt x="13215" y="589"/>
                  </a:cubicBezTo>
                  <a:lnTo>
                    <a:pt x="13215" y="589"/>
                  </a:lnTo>
                  <a:lnTo>
                    <a:pt x="13216" y="591"/>
                  </a:lnTo>
                  <a:cubicBezTo>
                    <a:pt x="13210" y="580"/>
                    <a:pt x="13211" y="565"/>
                    <a:pt x="13200" y="556"/>
                  </a:cubicBezTo>
                  <a:lnTo>
                    <a:pt x="13200" y="558"/>
                  </a:lnTo>
                  <a:cubicBezTo>
                    <a:pt x="13192" y="549"/>
                    <a:pt x="13195" y="534"/>
                    <a:pt x="13184" y="526"/>
                  </a:cubicBezTo>
                  <a:lnTo>
                    <a:pt x="13184" y="527"/>
                  </a:lnTo>
                  <a:cubicBezTo>
                    <a:pt x="13175" y="517"/>
                    <a:pt x="13179" y="502"/>
                    <a:pt x="13168" y="495"/>
                  </a:cubicBezTo>
                  <a:cubicBezTo>
                    <a:pt x="13158" y="485"/>
                    <a:pt x="13161" y="470"/>
                    <a:pt x="13152" y="462"/>
                  </a:cubicBezTo>
                  <a:cubicBezTo>
                    <a:pt x="13142" y="453"/>
                    <a:pt x="13145" y="438"/>
                    <a:pt x="13136" y="430"/>
                  </a:cubicBezTo>
                  <a:cubicBezTo>
                    <a:pt x="13127" y="420"/>
                    <a:pt x="13130" y="405"/>
                    <a:pt x="13119" y="398"/>
                  </a:cubicBezTo>
                  <a:cubicBezTo>
                    <a:pt x="13111" y="388"/>
                    <a:pt x="13114" y="373"/>
                    <a:pt x="13103" y="365"/>
                  </a:cubicBezTo>
                  <a:lnTo>
                    <a:pt x="13103" y="366"/>
                  </a:lnTo>
                  <a:cubicBezTo>
                    <a:pt x="13095" y="357"/>
                    <a:pt x="13098" y="343"/>
                    <a:pt x="13088" y="335"/>
                  </a:cubicBezTo>
                  <a:lnTo>
                    <a:pt x="13088" y="335"/>
                  </a:lnTo>
                  <a:cubicBezTo>
                    <a:pt x="13081" y="326"/>
                    <a:pt x="13082" y="310"/>
                    <a:pt x="13071" y="303"/>
                  </a:cubicBezTo>
                  <a:lnTo>
                    <a:pt x="13071" y="303"/>
                  </a:lnTo>
                  <a:lnTo>
                    <a:pt x="13072" y="305"/>
                  </a:lnTo>
                  <a:cubicBezTo>
                    <a:pt x="13066" y="294"/>
                    <a:pt x="13070" y="280"/>
                    <a:pt x="13056" y="273"/>
                  </a:cubicBezTo>
                  <a:lnTo>
                    <a:pt x="13056" y="273"/>
                  </a:lnTo>
                  <a:cubicBezTo>
                    <a:pt x="13054" y="265"/>
                    <a:pt x="13048" y="262"/>
                    <a:pt x="13043" y="254"/>
                  </a:cubicBezTo>
                  <a:cubicBezTo>
                    <a:pt x="13032" y="247"/>
                    <a:pt x="13035" y="231"/>
                    <a:pt x="13024" y="224"/>
                  </a:cubicBezTo>
                  <a:lnTo>
                    <a:pt x="13024" y="225"/>
                  </a:lnTo>
                  <a:cubicBezTo>
                    <a:pt x="13017" y="216"/>
                    <a:pt x="13019" y="200"/>
                    <a:pt x="13007" y="194"/>
                  </a:cubicBezTo>
                  <a:lnTo>
                    <a:pt x="13007" y="194"/>
                  </a:lnTo>
                  <a:cubicBezTo>
                    <a:pt x="13005" y="187"/>
                    <a:pt x="12999" y="182"/>
                    <a:pt x="12994" y="177"/>
                  </a:cubicBezTo>
                  <a:cubicBezTo>
                    <a:pt x="12984" y="170"/>
                    <a:pt x="12986" y="155"/>
                    <a:pt x="12977" y="147"/>
                  </a:cubicBezTo>
                  <a:lnTo>
                    <a:pt x="12977" y="147"/>
                  </a:lnTo>
                  <a:cubicBezTo>
                    <a:pt x="12973" y="139"/>
                    <a:pt x="12967" y="134"/>
                    <a:pt x="12963" y="128"/>
                  </a:cubicBezTo>
                  <a:lnTo>
                    <a:pt x="12963" y="127"/>
                  </a:lnTo>
                  <a:cubicBezTo>
                    <a:pt x="12952" y="121"/>
                    <a:pt x="12956" y="105"/>
                    <a:pt x="12945" y="97"/>
                  </a:cubicBezTo>
                  <a:lnTo>
                    <a:pt x="12945" y="97"/>
                  </a:lnTo>
                  <a:cubicBezTo>
                    <a:pt x="12941" y="90"/>
                    <a:pt x="12936" y="86"/>
                    <a:pt x="12932" y="80"/>
                  </a:cubicBezTo>
                  <a:lnTo>
                    <a:pt x="12932" y="79"/>
                  </a:lnTo>
                  <a:cubicBezTo>
                    <a:pt x="12921" y="72"/>
                    <a:pt x="12925" y="54"/>
                    <a:pt x="12914" y="49"/>
                  </a:cubicBezTo>
                  <a:lnTo>
                    <a:pt x="12914" y="49"/>
                  </a:lnTo>
                  <a:cubicBezTo>
                    <a:pt x="12911" y="41"/>
                    <a:pt x="12904" y="37"/>
                    <a:pt x="12902" y="31"/>
                  </a:cubicBezTo>
                  <a:cubicBezTo>
                    <a:pt x="12891" y="24"/>
                    <a:pt x="12894" y="7"/>
                    <a:pt x="12881" y="2"/>
                  </a:cubicBezTo>
                  <a:lnTo>
                    <a:pt x="12881" y="2"/>
                  </a:lnTo>
                  <a:lnTo>
                    <a:pt x="12882" y="4"/>
                  </a:lnTo>
                  <a:cubicBezTo>
                    <a:pt x="12878" y="1"/>
                    <a:pt x="12874" y="0"/>
                    <a:pt x="12871" y="0"/>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7" name="Google Shape;1054;p15">
              <a:extLst>
                <a:ext uri="{FF2B5EF4-FFF2-40B4-BE49-F238E27FC236}">
                  <a16:creationId xmlns:a16="http://schemas.microsoft.com/office/drawing/2014/main" id="{4D891F36-6CB8-84A1-B6A7-C0726415ADCF}"/>
                </a:ext>
              </a:extLst>
            </p:cNvPr>
            <p:cNvSpPr/>
            <p:nvPr/>
          </p:nvSpPr>
          <p:spPr>
            <a:xfrm flipH="1">
              <a:off x="-1485627" y="3455598"/>
              <a:ext cx="1949008" cy="393257"/>
            </a:xfrm>
            <a:custGeom>
              <a:avLst/>
              <a:gdLst/>
              <a:ahLst/>
              <a:cxnLst/>
              <a:rect l="l" t="t" r="r" b="b"/>
              <a:pathLst>
                <a:path w="14100" h="2845" extrusionOk="0">
                  <a:moveTo>
                    <a:pt x="13692" y="0"/>
                  </a:moveTo>
                  <a:cubicBezTo>
                    <a:pt x="13650" y="0"/>
                    <a:pt x="13609" y="2"/>
                    <a:pt x="13566" y="7"/>
                  </a:cubicBezTo>
                  <a:cubicBezTo>
                    <a:pt x="13351" y="31"/>
                    <a:pt x="13132" y="44"/>
                    <a:pt x="12915" y="60"/>
                  </a:cubicBezTo>
                  <a:cubicBezTo>
                    <a:pt x="12677" y="77"/>
                    <a:pt x="12437" y="84"/>
                    <a:pt x="12199" y="95"/>
                  </a:cubicBezTo>
                  <a:cubicBezTo>
                    <a:pt x="11880" y="114"/>
                    <a:pt x="11560" y="128"/>
                    <a:pt x="11240" y="153"/>
                  </a:cubicBezTo>
                  <a:cubicBezTo>
                    <a:pt x="10890" y="178"/>
                    <a:pt x="10539" y="211"/>
                    <a:pt x="10189" y="241"/>
                  </a:cubicBezTo>
                  <a:cubicBezTo>
                    <a:pt x="9854" y="271"/>
                    <a:pt x="9520" y="301"/>
                    <a:pt x="9185" y="325"/>
                  </a:cubicBezTo>
                  <a:cubicBezTo>
                    <a:pt x="8837" y="351"/>
                    <a:pt x="8489" y="374"/>
                    <a:pt x="8140" y="395"/>
                  </a:cubicBezTo>
                  <a:cubicBezTo>
                    <a:pt x="7757" y="418"/>
                    <a:pt x="7374" y="434"/>
                    <a:pt x="6991" y="450"/>
                  </a:cubicBezTo>
                  <a:cubicBezTo>
                    <a:pt x="6608" y="466"/>
                    <a:pt x="6224" y="469"/>
                    <a:pt x="5842" y="482"/>
                  </a:cubicBezTo>
                  <a:cubicBezTo>
                    <a:pt x="5514" y="493"/>
                    <a:pt x="5185" y="492"/>
                    <a:pt x="4858" y="497"/>
                  </a:cubicBezTo>
                  <a:cubicBezTo>
                    <a:pt x="4564" y="501"/>
                    <a:pt x="4269" y="502"/>
                    <a:pt x="3975" y="502"/>
                  </a:cubicBezTo>
                  <a:cubicBezTo>
                    <a:pt x="3653" y="502"/>
                    <a:pt x="3332" y="500"/>
                    <a:pt x="3010" y="500"/>
                  </a:cubicBezTo>
                  <a:cubicBezTo>
                    <a:pt x="2830" y="500"/>
                    <a:pt x="2650" y="501"/>
                    <a:pt x="2469" y="502"/>
                  </a:cubicBezTo>
                  <a:cubicBezTo>
                    <a:pt x="2230" y="503"/>
                    <a:pt x="1991" y="517"/>
                    <a:pt x="1753" y="541"/>
                  </a:cubicBezTo>
                  <a:cubicBezTo>
                    <a:pt x="1416" y="576"/>
                    <a:pt x="1080" y="618"/>
                    <a:pt x="744" y="661"/>
                  </a:cubicBezTo>
                  <a:cubicBezTo>
                    <a:pt x="563" y="682"/>
                    <a:pt x="380" y="681"/>
                    <a:pt x="201" y="705"/>
                  </a:cubicBezTo>
                  <a:cubicBezTo>
                    <a:pt x="151" y="712"/>
                    <a:pt x="103" y="726"/>
                    <a:pt x="81" y="779"/>
                  </a:cubicBezTo>
                  <a:cubicBezTo>
                    <a:pt x="71" y="879"/>
                    <a:pt x="67" y="979"/>
                    <a:pt x="49" y="1077"/>
                  </a:cubicBezTo>
                  <a:cubicBezTo>
                    <a:pt x="46" y="1106"/>
                    <a:pt x="48" y="1133"/>
                    <a:pt x="48" y="1161"/>
                  </a:cubicBezTo>
                  <a:cubicBezTo>
                    <a:pt x="45" y="1218"/>
                    <a:pt x="48" y="1273"/>
                    <a:pt x="48" y="1329"/>
                  </a:cubicBezTo>
                  <a:cubicBezTo>
                    <a:pt x="45" y="1361"/>
                    <a:pt x="50" y="1395"/>
                    <a:pt x="48" y="1427"/>
                  </a:cubicBezTo>
                  <a:cubicBezTo>
                    <a:pt x="46" y="1490"/>
                    <a:pt x="48" y="1550"/>
                    <a:pt x="48" y="1613"/>
                  </a:cubicBezTo>
                  <a:cubicBezTo>
                    <a:pt x="45" y="1636"/>
                    <a:pt x="48" y="1659"/>
                    <a:pt x="48" y="1684"/>
                  </a:cubicBezTo>
                  <a:cubicBezTo>
                    <a:pt x="45" y="1775"/>
                    <a:pt x="45" y="1866"/>
                    <a:pt x="48" y="1956"/>
                  </a:cubicBezTo>
                  <a:cubicBezTo>
                    <a:pt x="46" y="1993"/>
                    <a:pt x="49" y="2030"/>
                    <a:pt x="48" y="2068"/>
                  </a:cubicBezTo>
                  <a:cubicBezTo>
                    <a:pt x="46" y="2083"/>
                    <a:pt x="46" y="2096"/>
                    <a:pt x="48" y="2110"/>
                  </a:cubicBezTo>
                  <a:cubicBezTo>
                    <a:pt x="59" y="2192"/>
                    <a:pt x="33" y="2271"/>
                    <a:pt x="33" y="2351"/>
                  </a:cubicBezTo>
                  <a:cubicBezTo>
                    <a:pt x="33" y="2364"/>
                    <a:pt x="32" y="2376"/>
                    <a:pt x="33" y="2390"/>
                  </a:cubicBezTo>
                  <a:cubicBezTo>
                    <a:pt x="33" y="2432"/>
                    <a:pt x="39" y="2473"/>
                    <a:pt x="25" y="2514"/>
                  </a:cubicBezTo>
                  <a:cubicBezTo>
                    <a:pt x="12" y="2573"/>
                    <a:pt x="28" y="2634"/>
                    <a:pt x="6" y="2691"/>
                  </a:cubicBezTo>
                  <a:cubicBezTo>
                    <a:pt x="5" y="2724"/>
                    <a:pt x="1" y="2757"/>
                    <a:pt x="11" y="2789"/>
                  </a:cubicBezTo>
                  <a:cubicBezTo>
                    <a:pt x="66" y="2844"/>
                    <a:pt x="137" y="2835"/>
                    <a:pt x="206" y="2837"/>
                  </a:cubicBezTo>
                  <a:cubicBezTo>
                    <a:pt x="216" y="2836"/>
                    <a:pt x="227" y="2836"/>
                    <a:pt x="237" y="2836"/>
                  </a:cubicBezTo>
                  <a:cubicBezTo>
                    <a:pt x="261" y="2836"/>
                    <a:pt x="285" y="2837"/>
                    <a:pt x="309" y="2837"/>
                  </a:cubicBezTo>
                  <a:cubicBezTo>
                    <a:pt x="334" y="2837"/>
                    <a:pt x="358" y="2836"/>
                    <a:pt x="383" y="2831"/>
                  </a:cubicBezTo>
                  <a:cubicBezTo>
                    <a:pt x="431" y="2811"/>
                    <a:pt x="492" y="2837"/>
                    <a:pt x="535" y="2800"/>
                  </a:cubicBezTo>
                  <a:cubicBezTo>
                    <a:pt x="606" y="2740"/>
                    <a:pt x="693" y="2719"/>
                    <a:pt x="779" y="2701"/>
                  </a:cubicBezTo>
                  <a:cubicBezTo>
                    <a:pt x="1299" y="2584"/>
                    <a:pt x="1807" y="2437"/>
                    <a:pt x="2304" y="2246"/>
                  </a:cubicBezTo>
                  <a:cubicBezTo>
                    <a:pt x="2618" y="2126"/>
                    <a:pt x="2946" y="2064"/>
                    <a:pt x="3281" y="2050"/>
                  </a:cubicBezTo>
                  <a:cubicBezTo>
                    <a:pt x="3341" y="2047"/>
                    <a:pt x="3400" y="2045"/>
                    <a:pt x="3459" y="2045"/>
                  </a:cubicBezTo>
                  <a:cubicBezTo>
                    <a:pt x="3690" y="2045"/>
                    <a:pt x="3922" y="2066"/>
                    <a:pt x="4153" y="2103"/>
                  </a:cubicBezTo>
                  <a:cubicBezTo>
                    <a:pt x="4269" y="2121"/>
                    <a:pt x="4385" y="2138"/>
                    <a:pt x="4502" y="2138"/>
                  </a:cubicBezTo>
                  <a:cubicBezTo>
                    <a:pt x="4553" y="2138"/>
                    <a:pt x="4603" y="2135"/>
                    <a:pt x="4654" y="2127"/>
                  </a:cubicBezTo>
                  <a:cubicBezTo>
                    <a:pt x="4795" y="2107"/>
                    <a:pt x="4929" y="2057"/>
                    <a:pt x="5063" y="2012"/>
                  </a:cubicBezTo>
                  <a:cubicBezTo>
                    <a:pt x="5188" y="1969"/>
                    <a:pt x="5312" y="1944"/>
                    <a:pt x="5437" y="1944"/>
                  </a:cubicBezTo>
                  <a:cubicBezTo>
                    <a:pt x="5528" y="1944"/>
                    <a:pt x="5620" y="1957"/>
                    <a:pt x="5712" y="1987"/>
                  </a:cubicBezTo>
                  <a:cubicBezTo>
                    <a:pt x="5781" y="2009"/>
                    <a:pt x="5853" y="2026"/>
                    <a:pt x="5922" y="2052"/>
                  </a:cubicBezTo>
                  <a:cubicBezTo>
                    <a:pt x="6175" y="2144"/>
                    <a:pt x="6430" y="2185"/>
                    <a:pt x="6687" y="2185"/>
                  </a:cubicBezTo>
                  <a:cubicBezTo>
                    <a:pt x="6896" y="2185"/>
                    <a:pt x="7107" y="2158"/>
                    <a:pt x="7319" y="2107"/>
                  </a:cubicBezTo>
                  <a:cubicBezTo>
                    <a:pt x="7589" y="2042"/>
                    <a:pt x="7836" y="1927"/>
                    <a:pt x="8084" y="1813"/>
                  </a:cubicBezTo>
                  <a:cubicBezTo>
                    <a:pt x="8406" y="1667"/>
                    <a:pt x="8736" y="1589"/>
                    <a:pt x="9075" y="1589"/>
                  </a:cubicBezTo>
                  <a:cubicBezTo>
                    <a:pt x="9247" y="1589"/>
                    <a:pt x="9421" y="1609"/>
                    <a:pt x="9598" y="1651"/>
                  </a:cubicBezTo>
                  <a:cubicBezTo>
                    <a:pt x="9805" y="1699"/>
                    <a:pt x="10013" y="1744"/>
                    <a:pt x="10220" y="1792"/>
                  </a:cubicBezTo>
                  <a:cubicBezTo>
                    <a:pt x="10358" y="1824"/>
                    <a:pt x="10497" y="1854"/>
                    <a:pt x="10638" y="1854"/>
                  </a:cubicBezTo>
                  <a:cubicBezTo>
                    <a:pt x="10691" y="1854"/>
                    <a:pt x="10744" y="1850"/>
                    <a:pt x="10797" y="1840"/>
                  </a:cubicBezTo>
                  <a:cubicBezTo>
                    <a:pt x="10964" y="1810"/>
                    <a:pt x="11123" y="1754"/>
                    <a:pt x="11272" y="1679"/>
                  </a:cubicBezTo>
                  <a:cubicBezTo>
                    <a:pt x="11468" y="1582"/>
                    <a:pt x="11668" y="1508"/>
                    <a:pt x="11887" y="1508"/>
                  </a:cubicBezTo>
                  <a:cubicBezTo>
                    <a:pt x="11914" y="1508"/>
                    <a:pt x="11941" y="1509"/>
                    <a:pt x="11969" y="1511"/>
                  </a:cubicBezTo>
                  <a:cubicBezTo>
                    <a:pt x="12086" y="1521"/>
                    <a:pt x="12204" y="1529"/>
                    <a:pt x="12321" y="1553"/>
                  </a:cubicBezTo>
                  <a:cubicBezTo>
                    <a:pt x="12374" y="1565"/>
                    <a:pt x="12426" y="1571"/>
                    <a:pt x="12477" y="1571"/>
                  </a:cubicBezTo>
                  <a:cubicBezTo>
                    <a:pt x="12619" y="1571"/>
                    <a:pt x="12749" y="1524"/>
                    <a:pt x="12873" y="1424"/>
                  </a:cubicBezTo>
                  <a:cubicBezTo>
                    <a:pt x="13027" y="1298"/>
                    <a:pt x="13203" y="1221"/>
                    <a:pt x="13402" y="1221"/>
                  </a:cubicBezTo>
                  <a:cubicBezTo>
                    <a:pt x="13432" y="1221"/>
                    <a:pt x="13463" y="1223"/>
                    <a:pt x="13495" y="1227"/>
                  </a:cubicBezTo>
                  <a:cubicBezTo>
                    <a:pt x="13502" y="1228"/>
                    <a:pt x="13509" y="1228"/>
                    <a:pt x="13516" y="1228"/>
                  </a:cubicBezTo>
                  <a:cubicBezTo>
                    <a:pt x="13530" y="1228"/>
                    <a:pt x="13543" y="1227"/>
                    <a:pt x="13558" y="1227"/>
                  </a:cubicBezTo>
                  <a:cubicBezTo>
                    <a:pt x="13714" y="1226"/>
                    <a:pt x="13836" y="1160"/>
                    <a:pt x="13919" y="1026"/>
                  </a:cubicBezTo>
                  <a:cubicBezTo>
                    <a:pt x="13971" y="946"/>
                    <a:pt x="14008" y="859"/>
                    <a:pt x="14024" y="765"/>
                  </a:cubicBezTo>
                  <a:cubicBezTo>
                    <a:pt x="14045" y="632"/>
                    <a:pt x="14073" y="502"/>
                    <a:pt x="14094" y="369"/>
                  </a:cubicBezTo>
                  <a:cubicBezTo>
                    <a:pt x="14099" y="311"/>
                    <a:pt x="14081" y="256"/>
                    <a:pt x="14072" y="200"/>
                  </a:cubicBezTo>
                  <a:cubicBezTo>
                    <a:pt x="14053" y="99"/>
                    <a:pt x="14001" y="26"/>
                    <a:pt x="13888" y="18"/>
                  </a:cubicBezTo>
                  <a:cubicBezTo>
                    <a:pt x="13879" y="18"/>
                    <a:pt x="13868" y="12"/>
                    <a:pt x="13859" y="10"/>
                  </a:cubicBezTo>
                  <a:cubicBezTo>
                    <a:pt x="13803" y="4"/>
                    <a:pt x="13748" y="0"/>
                    <a:pt x="13692" y="0"/>
                  </a:cubicBezTo>
                  <a:close/>
                </a:path>
              </a:pathLst>
            </a:custGeom>
            <a:solidFill>
              <a:srgbClr val="A3B9F6"/>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13" name="Google Shape;1055;p15">
              <a:extLst>
                <a:ext uri="{FF2B5EF4-FFF2-40B4-BE49-F238E27FC236}">
                  <a16:creationId xmlns:a16="http://schemas.microsoft.com/office/drawing/2014/main" id="{39D332AA-648F-E600-7BC7-2814E890A690}"/>
                </a:ext>
              </a:extLst>
            </p:cNvPr>
            <p:cNvSpPr/>
            <p:nvPr/>
          </p:nvSpPr>
          <p:spPr>
            <a:xfrm flipH="1">
              <a:off x="-26357" y="4676012"/>
              <a:ext cx="1100429" cy="703716"/>
            </a:xfrm>
            <a:custGeom>
              <a:avLst/>
              <a:gdLst/>
              <a:ahLst/>
              <a:cxnLst/>
              <a:rect l="l" t="t" r="r" b="b"/>
              <a:pathLst>
                <a:path w="7961" h="5091" extrusionOk="0">
                  <a:moveTo>
                    <a:pt x="141" y="1"/>
                  </a:moveTo>
                  <a:cubicBezTo>
                    <a:pt x="120" y="7"/>
                    <a:pt x="125" y="29"/>
                    <a:pt x="114" y="42"/>
                  </a:cubicBezTo>
                  <a:lnTo>
                    <a:pt x="114" y="56"/>
                  </a:lnTo>
                  <a:cubicBezTo>
                    <a:pt x="93" y="107"/>
                    <a:pt x="120" y="162"/>
                    <a:pt x="99" y="214"/>
                  </a:cubicBezTo>
                  <a:lnTo>
                    <a:pt x="99" y="276"/>
                  </a:lnTo>
                  <a:cubicBezTo>
                    <a:pt x="78" y="354"/>
                    <a:pt x="105" y="435"/>
                    <a:pt x="84" y="513"/>
                  </a:cubicBezTo>
                  <a:cubicBezTo>
                    <a:pt x="83" y="549"/>
                    <a:pt x="83" y="586"/>
                    <a:pt x="83" y="622"/>
                  </a:cubicBezTo>
                  <a:cubicBezTo>
                    <a:pt x="62" y="700"/>
                    <a:pt x="89" y="781"/>
                    <a:pt x="67" y="860"/>
                  </a:cubicBezTo>
                  <a:lnTo>
                    <a:pt x="67" y="954"/>
                  </a:lnTo>
                  <a:cubicBezTo>
                    <a:pt x="46" y="1022"/>
                    <a:pt x="74" y="1093"/>
                    <a:pt x="52" y="1160"/>
                  </a:cubicBezTo>
                  <a:lnTo>
                    <a:pt x="52" y="1255"/>
                  </a:lnTo>
                  <a:cubicBezTo>
                    <a:pt x="31" y="1322"/>
                    <a:pt x="60" y="1393"/>
                    <a:pt x="38" y="1461"/>
                  </a:cubicBezTo>
                  <a:lnTo>
                    <a:pt x="38" y="1538"/>
                  </a:lnTo>
                  <a:cubicBezTo>
                    <a:pt x="18" y="1601"/>
                    <a:pt x="45" y="1667"/>
                    <a:pt x="23" y="1729"/>
                  </a:cubicBezTo>
                  <a:lnTo>
                    <a:pt x="23" y="1823"/>
                  </a:lnTo>
                  <a:cubicBezTo>
                    <a:pt x="8" y="1853"/>
                    <a:pt x="18" y="1883"/>
                    <a:pt x="17" y="1915"/>
                  </a:cubicBezTo>
                  <a:cubicBezTo>
                    <a:pt x="11" y="2001"/>
                    <a:pt x="25" y="2086"/>
                    <a:pt x="8" y="2171"/>
                  </a:cubicBezTo>
                  <a:lnTo>
                    <a:pt x="8" y="2501"/>
                  </a:lnTo>
                  <a:cubicBezTo>
                    <a:pt x="9" y="2501"/>
                    <a:pt x="11" y="2502"/>
                    <a:pt x="12" y="2507"/>
                  </a:cubicBezTo>
                  <a:cubicBezTo>
                    <a:pt x="13" y="2511"/>
                    <a:pt x="12" y="2513"/>
                    <a:pt x="8" y="2518"/>
                  </a:cubicBezTo>
                  <a:cubicBezTo>
                    <a:pt x="1" y="2529"/>
                    <a:pt x="1" y="2541"/>
                    <a:pt x="8" y="2554"/>
                  </a:cubicBezTo>
                  <a:cubicBezTo>
                    <a:pt x="42" y="2578"/>
                    <a:pt x="84" y="2570"/>
                    <a:pt x="121" y="2583"/>
                  </a:cubicBezTo>
                  <a:cubicBezTo>
                    <a:pt x="401" y="2685"/>
                    <a:pt x="686" y="2765"/>
                    <a:pt x="969" y="2856"/>
                  </a:cubicBezTo>
                  <a:cubicBezTo>
                    <a:pt x="1350" y="2978"/>
                    <a:pt x="1723" y="3120"/>
                    <a:pt x="2111" y="3220"/>
                  </a:cubicBezTo>
                  <a:cubicBezTo>
                    <a:pt x="2605" y="3347"/>
                    <a:pt x="3091" y="3501"/>
                    <a:pt x="3584" y="3629"/>
                  </a:cubicBezTo>
                  <a:cubicBezTo>
                    <a:pt x="4274" y="3807"/>
                    <a:pt x="4953" y="4027"/>
                    <a:pt x="5616" y="4287"/>
                  </a:cubicBezTo>
                  <a:cubicBezTo>
                    <a:pt x="6267" y="4542"/>
                    <a:pt x="6920" y="4793"/>
                    <a:pt x="7589" y="4994"/>
                  </a:cubicBezTo>
                  <a:cubicBezTo>
                    <a:pt x="7697" y="5026"/>
                    <a:pt x="7800" y="5073"/>
                    <a:pt x="7912" y="5091"/>
                  </a:cubicBezTo>
                  <a:cubicBezTo>
                    <a:pt x="7929" y="5078"/>
                    <a:pt x="7927" y="5057"/>
                    <a:pt x="7927" y="5040"/>
                  </a:cubicBezTo>
                  <a:cubicBezTo>
                    <a:pt x="7938" y="4674"/>
                    <a:pt x="7945" y="4310"/>
                    <a:pt x="7956" y="3945"/>
                  </a:cubicBezTo>
                  <a:cubicBezTo>
                    <a:pt x="7960" y="3806"/>
                    <a:pt x="7950" y="3667"/>
                    <a:pt x="7945" y="3528"/>
                  </a:cubicBezTo>
                  <a:cubicBezTo>
                    <a:pt x="7941" y="3374"/>
                    <a:pt x="7938" y="3219"/>
                    <a:pt x="7925" y="3064"/>
                  </a:cubicBezTo>
                  <a:cubicBezTo>
                    <a:pt x="7916" y="2926"/>
                    <a:pt x="7902" y="2788"/>
                    <a:pt x="7887" y="2650"/>
                  </a:cubicBezTo>
                  <a:cubicBezTo>
                    <a:pt x="7871" y="2496"/>
                    <a:pt x="7848" y="2343"/>
                    <a:pt x="7881" y="2188"/>
                  </a:cubicBezTo>
                  <a:cubicBezTo>
                    <a:pt x="7864" y="2147"/>
                    <a:pt x="7827" y="2152"/>
                    <a:pt x="7788" y="2143"/>
                  </a:cubicBezTo>
                  <a:cubicBezTo>
                    <a:pt x="7629" y="2116"/>
                    <a:pt x="7473" y="2080"/>
                    <a:pt x="7320" y="2037"/>
                  </a:cubicBezTo>
                  <a:cubicBezTo>
                    <a:pt x="6745" y="1876"/>
                    <a:pt x="6176" y="1702"/>
                    <a:pt x="5601" y="1541"/>
                  </a:cubicBezTo>
                  <a:cubicBezTo>
                    <a:pt x="5003" y="1373"/>
                    <a:pt x="4404" y="1216"/>
                    <a:pt x="3812" y="1033"/>
                  </a:cubicBezTo>
                  <a:cubicBezTo>
                    <a:pt x="3776" y="1029"/>
                    <a:pt x="3740" y="1028"/>
                    <a:pt x="3705" y="1028"/>
                  </a:cubicBezTo>
                  <a:cubicBezTo>
                    <a:pt x="3574" y="1028"/>
                    <a:pt x="3442" y="1046"/>
                    <a:pt x="3310" y="1050"/>
                  </a:cubicBezTo>
                  <a:cubicBezTo>
                    <a:pt x="3207" y="1053"/>
                    <a:pt x="3104" y="1059"/>
                    <a:pt x="3001" y="1059"/>
                  </a:cubicBezTo>
                  <a:cubicBezTo>
                    <a:pt x="2898" y="1059"/>
                    <a:pt x="2795" y="1053"/>
                    <a:pt x="2692" y="1034"/>
                  </a:cubicBezTo>
                  <a:cubicBezTo>
                    <a:pt x="2495" y="996"/>
                    <a:pt x="2423" y="918"/>
                    <a:pt x="2396" y="722"/>
                  </a:cubicBezTo>
                  <a:cubicBezTo>
                    <a:pt x="2390" y="686"/>
                    <a:pt x="2394" y="648"/>
                    <a:pt x="2364" y="620"/>
                  </a:cubicBezTo>
                  <a:cubicBezTo>
                    <a:pt x="2317" y="587"/>
                    <a:pt x="2262" y="578"/>
                    <a:pt x="2209" y="565"/>
                  </a:cubicBezTo>
                  <a:cubicBezTo>
                    <a:pt x="1772" y="448"/>
                    <a:pt x="1335" y="345"/>
                    <a:pt x="899" y="228"/>
                  </a:cubicBezTo>
                  <a:cubicBezTo>
                    <a:pt x="741" y="188"/>
                    <a:pt x="585" y="146"/>
                    <a:pt x="431" y="91"/>
                  </a:cubicBezTo>
                  <a:cubicBezTo>
                    <a:pt x="336" y="58"/>
                    <a:pt x="245" y="4"/>
                    <a:pt x="141" y="1"/>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14" name="Google Shape;1056;p15">
              <a:extLst>
                <a:ext uri="{FF2B5EF4-FFF2-40B4-BE49-F238E27FC236}">
                  <a16:creationId xmlns:a16="http://schemas.microsoft.com/office/drawing/2014/main" id="{B4239127-E26B-CD23-8BE5-8DD037ADB15A}"/>
                </a:ext>
              </a:extLst>
            </p:cNvPr>
            <p:cNvSpPr/>
            <p:nvPr/>
          </p:nvSpPr>
          <p:spPr>
            <a:xfrm flipH="1">
              <a:off x="-1096792" y="3011472"/>
              <a:ext cx="1644631" cy="234710"/>
            </a:xfrm>
            <a:custGeom>
              <a:avLst/>
              <a:gdLst/>
              <a:ahLst/>
              <a:cxnLst/>
              <a:rect l="l" t="t" r="r" b="b"/>
              <a:pathLst>
                <a:path w="11898" h="1698" extrusionOk="0">
                  <a:moveTo>
                    <a:pt x="2889" y="0"/>
                  </a:moveTo>
                  <a:cubicBezTo>
                    <a:pt x="2437" y="0"/>
                    <a:pt x="1986" y="17"/>
                    <a:pt x="1535" y="53"/>
                  </a:cubicBezTo>
                  <a:cubicBezTo>
                    <a:pt x="1236" y="76"/>
                    <a:pt x="939" y="98"/>
                    <a:pt x="639" y="113"/>
                  </a:cubicBezTo>
                  <a:cubicBezTo>
                    <a:pt x="538" y="118"/>
                    <a:pt x="437" y="133"/>
                    <a:pt x="335" y="133"/>
                  </a:cubicBezTo>
                  <a:cubicBezTo>
                    <a:pt x="287" y="133"/>
                    <a:pt x="239" y="130"/>
                    <a:pt x="191" y="121"/>
                  </a:cubicBezTo>
                  <a:cubicBezTo>
                    <a:pt x="177" y="118"/>
                    <a:pt x="162" y="116"/>
                    <a:pt x="147" y="116"/>
                  </a:cubicBezTo>
                  <a:cubicBezTo>
                    <a:pt x="120" y="116"/>
                    <a:pt x="93" y="122"/>
                    <a:pt x="70" y="140"/>
                  </a:cubicBezTo>
                  <a:cubicBezTo>
                    <a:pt x="68" y="152"/>
                    <a:pt x="68" y="163"/>
                    <a:pt x="67" y="175"/>
                  </a:cubicBezTo>
                  <a:cubicBezTo>
                    <a:pt x="50" y="199"/>
                    <a:pt x="72" y="231"/>
                    <a:pt x="52" y="254"/>
                  </a:cubicBezTo>
                  <a:cubicBezTo>
                    <a:pt x="51" y="275"/>
                    <a:pt x="51" y="296"/>
                    <a:pt x="51" y="317"/>
                  </a:cubicBezTo>
                  <a:cubicBezTo>
                    <a:pt x="31" y="373"/>
                    <a:pt x="58" y="433"/>
                    <a:pt x="36" y="491"/>
                  </a:cubicBezTo>
                  <a:lnTo>
                    <a:pt x="36" y="584"/>
                  </a:lnTo>
                  <a:cubicBezTo>
                    <a:pt x="14" y="668"/>
                    <a:pt x="45" y="755"/>
                    <a:pt x="22" y="838"/>
                  </a:cubicBezTo>
                  <a:lnTo>
                    <a:pt x="22" y="916"/>
                  </a:lnTo>
                  <a:cubicBezTo>
                    <a:pt x="8" y="943"/>
                    <a:pt x="17" y="971"/>
                    <a:pt x="14" y="1000"/>
                  </a:cubicBezTo>
                  <a:cubicBezTo>
                    <a:pt x="9" y="1083"/>
                    <a:pt x="24" y="1166"/>
                    <a:pt x="7" y="1248"/>
                  </a:cubicBezTo>
                  <a:lnTo>
                    <a:pt x="7" y="1374"/>
                  </a:lnTo>
                  <a:cubicBezTo>
                    <a:pt x="27" y="1435"/>
                    <a:pt x="0" y="1501"/>
                    <a:pt x="22" y="1564"/>
                  </a:cubicBezTo>
                  <a:lnTo>
                    <a:pt x="22" y="1579"/>
                  </a:lnTo>
                  <a:cubicBezTo>
                    <a:pt x="45" y="1606"/>
                    <a:pt x="9" y="1649"/>
                    <a:pt x="50" y="1668"/>
                  </a:cubicBezTo>
                  <a:cubicBezTo>
                    <a:pt x="174" y="1683"/>
                    <a:pt x="299" y="1698"/>
                    <a:pt x="423" y="1698"/>
                  </a:cubicBezTo>
                  <a:cubicBezTo>
                    <a:pt x="459" y="1698"/>
                    <a:pt x="494" y="1697"/>
                    <a:pt x="529" y="1694"/>
                  </a:cubicBezTo>
                  <a:cubicBezTo>
                    <a:pt x="714" y="1679"/>
                    <a:pt x="901" y="1679"/>
                    <a:pt x="1086" y="1672"/>
                  </a:cubicBezTo>
                  <a:cubicBezTo>
                    <a:pt x="1513" y="1657"/>
                    <a:pt x="1943" y="1639"/>
                    <a:pt x="2370" y="1638"/>
                  </a:cubicBezTo>
                  <a:cubicBezTo>
                    <a:pt x="2407" y="1638"/>
                    <a:pt x="2445" y="1638"/>
                    <a:pt x="2482" y="1638"/>
                  </a:cubicBezTo>
                  <a:cubicBezTo>
                    <a:pt x="2794" y="1638"/>
                    <a:pt x="3106" y="1645"/>
                    <a:pt x="3417" y="1650"/>
                  </a:cubicBezTo>
                  <a:cubicBezTo>
                    <a:pt x="3633" y="1654"/>
                    <a:pt x="3848" y="1656"/>
                    <a:pt x="4064" y="1656"/>
                  </a:cubicBezTo>
                  <a:cubicBezTo>
                    <a:pt x="4513" y="1656"/>
                    <a:pt x="4961" y="1647"/>
                    <a:pt x="5410" y="1624"/>
                  </a:cubicBezTo>
                  <a:cubicBezTo>
                    <a:pt x="5713" y="1608"/>
                    <a:pt x="6018" y="1595"/>
                    <a:pt x="6321" y="1570"/>
                  </a:cubicBezTo>
                  <a:cubicBezTo>
                    <a:pt x="6719" y="1539"/>
                    <a:pt x="7116" y="1506"/>
                    <a:pt x="7514" y="1483"/>
                  </a:cubicBezTo>
                  <a:cubicBezTo>
                    <a:pt x="7894" y="1460"/>
                    <a:pt x="8275" y="1461"/>
                    <a:pt x="8656" y="1449"/>
                  </a:cubicBezTo>
                  <a:cubicBezTo>
                    <a:pt x="8673" y="1449"/>
                    <a:pt x="8691" y="1448"/>
                    <a:pt x="8709" y="1448"/>
                  </a:cubicBezTo>
                  <a:cubicBezTo>
                    <a:pt x="8860" y="1448"/>
                    <a:pt x="9011" y="1467"/>
                    <a:pt x="9163" y="1467"/>
                  </a:cubicBezTo>
                  <a:cubicBezTo>
                    <a:pt x="9167" y="1467"/>
                    <a:pt x="9171" y="1467"/>
                    <a:pt x="9174" y="1466"/>
                  </a:cubicBezTo>
                  <a:cubicBezTo>
                    <a:pt x="9189" y="1466"/>
                    <a:pt x="9203" y="1466"/>
                    <a:pt x="9217" y="1466"/>
                  </a:cubicBezTo>
                  <a:cubicBezTo>
                    <a:pt x="9418" y="1466"/>
                    <a:pt x="9619" y="1473"/>
                    <a:pt x="9820" y="1476"/>
                  </a:cubicBezTo>
                  <a:cubicBezTo>
                    <a:pt x="10215" y="1482"/>
                    <a:pt x="10610" y="1513"/>
                    <a:pt x="11005" y="1513"/>
                  </a:cubicBezTo>
                  <a:cubicBezTo>
                    <a:pt x="11046" y="1513"/>
                    <a:pt x="11086" y="1512"/>
                    <a:pt x="11126" y="1512"/>
                  </a:cubicBezTo>
                  <a:cubicBezTo>
                    <a:pt x="11158" y="1512"/>
                    <a:pt x="11190" y="1512"/>
                    <a:pt x="11221" y="1516"/>
                  </a:cubicBezTo>
                  <a:cubicBezTo>
                    <a:pt x="11269" y="1522"/>
                    <a:pt x="11316" y="1525"/>
                    <a:pt x="11363" y="1525"/>
                  </a:cubicBezTo>
                  <a:cubicBezTo>
                    <a:pt x="11493" y="1525"/>
                    <a:pt x="11623" y="1507"/>
                    <a:pt x="11753" y="1507"/>
                  </a:cubicBezTo>
                  <a:cubicBezTo>
                    <a:pt x="11772" y="1507"/>
                    <a:pt x="11791" y="1508"/>
                    <a:pt x="11810" y="1509"/>
                  </a:cubicBezTo>
                  <a:cubicBezTo>
                    <a:pt x="11823" y="1509"/>
                    <a:pt x="11836" y="1503"/>
                    <a:pt x="11848" y="1496"/>
                  </a:cubicBezTo>
                  <a:cubicBezTo>
                    <a:pt x="11890" y="1457"/>
                    <a:pt x="11888" y="1407"/>
                    <a:pt x="11890" y="1358"/>
                  </a:cubicBezTo>
                  <a:cubicBezTo>
                    <a:pt x="11892" y="1257"/>
                    <a:pt x="11887" y="1158"/>
                    <a:pt x="11897" y="1059"/>
                  </a:cubicBezTo>
                  <a:cubicBezTo>
                    <a:pt x="11865" y="1039"/>
                    <a:pt x="11866" y="1008"/>
                    <a:pt x="11866" y="976"/>
                  </a:cubicBezTo>
                  <a:cubicBezTo>
                    <a:pt x="11871" y="818"/>
                    <a:pt x="11861" y="663"/>
                    <a:pt x="11838" y="507"/>
                  </a:cubicBezTo>
                  <a:cubicBezTo>
                    <a:pt x="11828" y="436"/>
                    <a:pt x="11810" y="362"/>
                    <a:pt x="11821" y="288"/>
                  </a:cubicBezTo>
                  <a:cubicBezTo>
                    <a:pt x="11799" y="262"/>
                    <a:pt x="11769" y="264"/>
                    <a:pt x="11739" y="259"/>
                  </a:cubicBezTo>
                  <a:cubicBezTo>
                    <a:pt x="11616" y="244"/>
                    <a:pt x="11492" y="241"/>
                    <a:pt x="11370" y="222"/>
                  </a:cubicBezTo>
                  <a:cubicBezTo>
                    <a:pt x="10760" y="129"/>
                    <a:pt x="10143" y="99"/>
                    <a:pt x="9526" y="72"/>
                  </a:cubicBezTo>
                  <a:cubicBezTo>
                    <a:pt x="9162" y="56"/>
                    <a:pt x="8797" y="45"/>
                    <a:pt x="8431" y="42"/>
                  </a:cubicBezTo>
                  <a:cubicBezTo>
                    <a:pt x="8053" y="37"/>
                    <a:pt x="7675" y="36"/>
                    <a:pt x="7297" y="36"/>
                  </a:cubicBezTo>
                  <a:cubicBezTo>
                    <a:pt x="6753" y="36"/>
                    <a:pt x="6208" y="39"/>
                    <a:pt x="5663" y="39"/>
                  </a:cubicBezTo>
                  <a:cubicBezTo>
                    <a:pt x="4948" y="39"/>
                    <a:pt x="4234" y="34"/>
                    <a:pt x="3519" y="11"/>
                  </a:cubicBezTo>
                  <a:cubicBezTo>
                    <a:pt x="3309" y="4"/>
                    <a:pt x="3099" y="0"/>
                    <a:pt x="2889" y="0"/>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15" name="Google Shape;1057;p15">
              <a:extLst>
                <a:ext uri="{FF2B5EF4-FFF2-40B4-BE49-F238E27FC236}">
                  <a16:creationId xmlns:a16="http://schemas.microsoft.com/office/drawing/2014/main" id="{FD96CD0B-239D-F62E-3521-C35FEDEC0119}"/>
                </a:ext>
              </a:extLst>
            </p:cNvPr>
            <p:cNvSpPr/>
            <p:nvPr/>
          </p:nvSpPr>
          <p:spPr>
            <a:xfrm flipH="1">
              <a:off x="-1354171" y="4387392"/>
              <a:ext cx="2117369" cy="438734"/>
            </a:xfrm>
            <a:custGeom>
              <a:avLst/>
              <a:gdLst/>
              <a:ahLst/>
              <a:cxnLst/>
              <a:rect l="l" t="t" r="r" b="b"/>
              <a:pathLst>
                <a:path w="15318" h="3174" extrusionOk="0">
                  <a:moveTo>
                    <a:pt x="14857" y="1"/>
                  </a:moveTo>
                  <a:cubicBezTo>
                    <a:pt x="14835" y="22"/>
                    <a:pt x="14846" y="49"/>
                    <a:pt x="14842" y="75"/>
                  </a:cubicBezTo>
                  <a:cubicBezTo>
                    <a:pt x="14832" y="162"/>
                    <a:pt x="14857" y="248"/>
                    <a:pt x="14857" y="334"/>
                  </a:cubicBezTo>
                  <a:cubicBezTo>
                    <a:pt x="14857" y="458"/>
                    <a:pt x="14848" y="581"/>
                    <a:pt x="14846" y="703"/>
                  </a:cubicBezTo>
                  <a:cubicBezTo>
                    <a:pt x="14840" y="918"/>
                    <a:pt x="14816" y="1131"/>
                    <a:pt x="14765" y="1339"/>
                  </a:cubicBezTo>
                  <a:cubicBezTo>
                    <a:pt x="14726" y="1494"/>
                    <a:pt x="14634" y="1612"/>
                    <a:pt x="14508" y="1705"/>
                  </a:cubicBezTo>
                  <a:cubicBezTo>
                    <a:pt x="14388" y="1794"/>
                    <a:pt x="14246" y="1833"/>
                    <a:pt x="14103" y="1870"/>
                  </a:cubicBezTo>
                  <a:cubicBezTo>
                    <a:pt x="13982" y="1900"/>
                    <a:pt x="13862" y="1923"/>
                    <a:pt x="13740" y="1923"/>
                  </a:cubicBezTo>
                  <a:cubicBezTo>
                    <a:pt x="13665" y="1923"/>
                    <a:pt x="13591" y="1914"/>
                    <a:pt x="13515" y="1894"/>
                  </a:cubicBezTo>
                  <a:cubicBezTo>
                    <a:pt x="13350" y="1851"/>
                    <a:pt x="13185" y="1816"/>
                    <a:pt x="13019" y="1778"/>
                  </a:cubicBezTo>
                  <a:cubicBezTo>
                    <a:pt x="12915" y="1753"/>
                    <a:pt x="12810" y="1726"/>
                    <a:pt x="12703" y="1721"/>
                  </a:cubicBezTo>
                  <a:cubicBezTo>
                    <a:pt x="12638" y="1718"/>
                    <a:pt x="12574" y="1709"/>
                    <a:pt x="12509" y="1709"/>
                  </a:cubicBezTo>
                  <a:cubicBezTo>
                    <a:pt x="12478" y="1709"/>
                    <a:pt x="12446" y="1711"/>
                    <a:pt x="12415" y="1716"/>
                  </a:cubicBezTo>
                  <a:cubicBezTo>
                    <a:pt x="12349" y="1731"/>
                    <a:pt x="12280" y="1735"/>
                    <a:pt x="12214" y="1748"/>
                  </a:cubicBezTo>
                  <a:cubicBezTo>
                    <a:pt x="11985" y="1794"/>
                    <a:pt x="11768" y="1878"/>
                    <a:pt x="11546" y="1948"/>
                  </a:cubicBezTo>
                  <a:cubicBezTo>
                    <a:pt x="11326" y="2019"/>
                    <a:pt x="11103" y="2068"/>
                    <a:pt x="10871" y="2068"/>
                  </a:cubicBezTo>
                  <a:cubicBezTo>
                    <a:pt x="10855" y="2068"/>
                    <a:pt x="10838" y="2067"/>
                    <a:pt x="10822" y="2067"/>
                  </a:cubicBezTo>
                  <a:cubicBezTo>
                    <a:pt x="10771" y="2066"/>
                    <a:pt x="10720" y="2065"/>
                    <a:pt x="10669" y="2065"/>
                  </a:cubicBezTo>
                  <a:cubicBezTo>
                    <a:pt x="10634" y="2065"/>
                    <a:pt x="10599" y="2065"/>
                    <a:pt x="10563" y="2065"/>
                  </a:cubicBezTo>
                  <a:cubicBezTo>
                    <a:pt x="10458" y="2065"/>
                    <a:pt x="10352" y="2064"/>
                    <a:pt x="10247" y="2054"/>
                  </a:cubicBezTo>
                  <a:cubicBezTo>
                    <a:pt x="10079" y="2037"/>
                    <a:pt x="9909" y="2034"/>
                    <a:pt x="9739" y="2022"/>
                  </a:cubicBezTo>
                  <a:cubicBezTo>
                    <a:pt x="9594" y="2011"/>
                    <a:pt x="9446" y="2021"/>
                    <a:pt x="9299" y="2006"/>
                  </a:cubicBezTo>
                  <a:cubicBezTo>
                    <a:pt x="9267" y="2002"/>
                    <a:pt x="9235" y="2001"/>
                    <a:pt x="9203" y="2001"/>
                  </a:cubicBezTo>
                  <a:cubicBezTo>
                    <a:pt x="9092" y="2001"/>
                    <a:pt x="8980" y="2017"/>
                    <a:pt x="8868" y="2017"/>
                  </a:cubicBezTo>
                  <a:cubicBezTo>
                    <a:pt x="8789" y="2018"/>
                    <a:pt x="8712" y="2032"/>
                    <a:pt x="8634" y="2039"/>
                  </a:cubicBezTo>
                  <a:cubicBezTo>
                    <a:pt x="8494" y="2053"/>
                    <a:pt x="8355" y="2078"/>
                    <a:pt x="8215" y="2098"/>
                  </a:cubicBezTo>
                  <a:cubicBezTo>
                    <a:pt x="8095" y="2114"/>
                    <a:pt x="7973" y="2130"/>
                    <a:pt x="7852" y="2149"/>
                  </a:cubicBezTo>
                  <a:cubicBezTo>
                    <a:pt x="7714" y="2171"/>
                    <a:pt x="7578" y="2190"/>
                    <a:pt x="7439" y="2191"/>
                  </a:cubicBezTo>
                  <a:cubicBezTo>
                    <a:pt x="7423" y="2191"/>
                    <a:pt x="7406" y="2192"/>
                    <a:pt x="7390" y="2192"/>
                  </a:cubicBezTo>
                  <a:cubicBezTo>
                    <a:pt x="7323" y="2192"/>
                    <a:pt x="7256" y="2188"/>
                    <a:pt x="7189" y="2180"/>
                  </a:cubicBezTo>
                  <a:cubicBezTo>
                    <a:pt x="7115" y="2173"/>
                    <a:pt x="7043" y="2166"/>
                    <a:pt x="6970" y="2156"/>
                  </a:cubicBezTo>
                  <a:cubicBezTo>
                    <a:pt x="6824" y="2136"/>
                    <a:pt x="6679" y="2119"/>
                    <a:pt x="6533" y="2114"/>
                  </a:cubicBezTo>
                  <a:cubicBezTo>
                    <a:pt x="6469" y="2113"/>
                    <a:pt x="6404" y="2112"/>
                    <a:pt x="6340" y="2112"/>
                  </a:cubicBezTo>
                  <a:cubicBezTo>
                    <a:pt x="6117" y="2112"/>
                    <a:pt x="5894" y="2122"/>
                    <a:pt x="5670" y="2147"/>
                  </a:cubicBezTo>
                  <a:cubicBezTo>
                    <a:pt x="5574" y="2158"/>
                    <a:pt x="5480" y="2168"/>
                    <a:pt x="5384" y="2180"/>
                  </a:cubicBezTo>
                  <a:cubicBezTo>
                    <a:pt x="5253" y="2197"/>
                    <a:pt x="5120" y="2221"/>
                    <a:pt x="4990" y="2242"/>
                  </a:cubicBezTo>
                  <a:cubicBezTo>
                    <a:pt x="4868" y="2260"/>
                    <a:pt x="4748" y="2282"/>
                    <a:pt x="4628" y="2299"/>
                  </a:cubicBezTo>
                  <a:cubicBezTo>
                    <a:pt x="4521" y="2314"/>
                    <a:pt x="4414" y="2330"/>
                    <a:pt x="4308" y="2332"/>
                  </a:cubicBezTo>
                  <a:cubicBezTo>
                    <a:pt x="4259" y="2334"/>
                    <a:pt x="4210" y="2336"/>
                    <a:pt x="4161" y="2336"/>
                  </a:cubicBezTo>
                  <a:cubicBezTo>
                    <a:pt x="4098" y="2336"/>
                    <a:pt x="4035" y="2333"/>
                    <a:pt x="3971" y="2323"/>
                  </a:cubicBezTo>
                  <a:cubicBezTo>
                    <a:pt x="3851" y="2302"/>
                    <a:pt x="3735" y="2276"/>
                    <a:pt x="3626" y="2222"/>
                  </a:cubicBezTo>
                  <a:cubicBezTo>
                    <a:pt x="3496" y="2159"/>
                    <a:pt x="3370" y="2091"/>
                    <a:pt x="3239" y="2029"/>
                  </a:cubicBezTo>
                  <a:cubicBezTo>
                    <a:pt x="3098" y="1963"/>
                    <a:pt x="2952" y="1925"/>
                    <a:pt x="2793" y="1924"/>
                  </a:cubicBezTo>
                  <a:cubicBezTo>
                    <a:pt x="2624" y="1924"/>
                    <a:pt x="2465" y="1961"/>
                    <a:pt x="2309" y="2012"/>
                  </a:cubicBezTo>
                  <a:cubicBezTo>
                    <a:pt x="2136" y="2069"/>
                    <a:pt x="1968" y="2134"/>
                    <a:pt x="1796" y="2188"/>
                  </a:cubicBezTo>
                  <a:cubicBezTo>
                    <a:pt x="1577" y="2256"/>
                    <a:pt x="1356" y="2307"/>
                    <a:pt x="1124" y="2307"/>
                  </a:cubicBezTo>
                  <a:cubicBezTo>
                    <a:pt x="1116" y="2307"/>
                    <a:pt x="1109" y="2306"/>
                    <a:pt x="1102" y="2306"/>
                  </a:cubicBezTo>
                  <a:cubicBezTo>
                    <a:pt x="912" y="2302"/>
                    <a:pt x="764" y="2213"/>
                    <a:pt x="637" y="2089"/>
                  </a:cubicBezTo>
                  <a:cubicBezTo>
                    <a:pt x="504" y="1958"/>
                    <a:pt x="402" y="1801"/>
                    <a:pt x="316" y="1635"/>
                  </a:cubicBezTo>
                  <a:cubicBezTo>
                    <a:pt x="283" y="1570"/>
                    <a:pt x="244" y="1506"/>
                    <a:pt x="223" y="1435"/>
                  </a:cubicBezTo>
                  <a:cubicBezTo>
                    <a:pt x="232" y="1415"/>
                    <a:pt x="222" y="1401"/>
                    <a:pt x="207" y="1388"/>
                  </a:cubicBezTo>
                  <a:cubicBezTo>
                    <a:pt x="156" y="1300"/>
                    <a:pt x="137" y="1203"/>
                    <a:pt x="113" y="1107"/>
                  </a:cubicBezTo>
                  <a:cubicBezTo>
                    <a:pt x="106" y="1077"/>
                    <a:pt x="111" y="1037"/>
                    <a:pt x="68" y="1025"/>
                  </a:cubicBezTo>
                  <a:cubicBezTo>
                    <a:pt x="62" y="1034"/>
                    <a:pt x="60" y="1041"/>
                    <a:pt x="64" y="1051"/>
                  </a:cubicBezTo>
                  <a:cubicBezTo>
                    <a:pt x="60" y="1204"/>
                    <a:pt x="85" y="1357"/>
                    <a:pt x="69" y="1511"/>
                  </a:cubicBezTo>
                  <a:cubicBezTo>
                    <a:pt x="50" y="1514"/>
                    <a:pt x="29" y="1515"/>
                    <a:pt x="9" y="1516"/>
                  </a:cubicBezTo>
                  <a:cubicBezTo>
                    <a:pt x="0" y="1525"/>
                    <a:pt x="0" y="1531"/>
                    <a:pt x="9" y="1539"/>
                  </a:cubicBezTo>
                  <a:cubicBezTo>
                    <a:pt x="42" y="1560"/>
                    <a:pt x="58" y="1590"/>
                    <a:pt x="57" y="1630"/>
                  </a:cubicBezTo>
                  <a:cubicBezTo>
                    <a:pt x="53" y="1767"/>
                    <a:pt x="68" y="1902"/>
                    <a:pt x="72" y="2038"/>
                  </a:cubicBezTo>
                  <a:cubicBezTo>
                    <a:pt x="78" y="2249"/>
                    <a:pt x="118" y="2460"/>
                    <a:pt x="106" y="2671"/>
                  </a:cubicBezTo>
                  <a:cubicBezTo>
                    <a:pt x="105" y="2687"/>
                    <a:pt x="112" y="2702"/>
                    <a:pt x="117" y="2717"/>
                  </a:cubicBezTo>
                  <a:cubicBezTo>
                    <a:pt x="131" y="2744"/>
                    <a:pt x="125" y="2773"/>
                    <a:pt x="129" y="2802"/>
                  </a:cubicBezTo>
                  <a:cubicBezTo>
                    <a:pt x="152" y="2999"/>
                    <a:pt x="212" y="3097"/>
                    <a:pt x="423" y="3143"/>
                  </a:cubicBezTo>
                  <a:cubicBezTo>
                    <a:pt x="534" y="3167"/>
                    <a:pt x="645" y="3173"/>
                    <a:pt x="757" y="3173"/>
                  </a:cubicBezTo>
                  <a:cubicBezTo>
                    <a:pt x="856" y="3173"/>
                    <a:pt x="957" y="3168"/>
                    <a:pt x="1057" y="3165"/>
                  </a:cubicBezTo>
                  <a:cubicBezTo>
                    <a:pt x="1229" y="3159"/>
                    <a:pt x="1402" y="3142"/>
                    <a:pt x="1575" y="3140"/>
                  </a:cubicBezTo>
                  <a:cubicBezTo>
                    <a:pt x="1620" y="3151"/>
                    <a:pt x="1666" y="3158"/>
                    <a:pt x="1714" y="3161"/>
                  </a:cubicBezTo>
                  <a:cubicBezTo>
                    <a:pt x="2023" y="3144"/>
                    <a:pt x="2333" y="3124"/>
                    <a:pt x="2642" y="3108"/>
                  </a:cubicBezTo>
                  <a:cubicBezTo>
                    <a:pt x="2909" y="3093"/>
                    <a:pt x="3176" y="3080"/>
                    <a:pt x="3443" y="3070"/>
                  </a:cubicBezTo>
                  <a:cubicBezTo>
                    <a:pt x="3564" y="3065"/>
                    <a:pt x="3685" y="3062"/>
                    <a:pt x="3805" y="3054"/>
                  </a:cubicBezTo>
                  <a:cubicBezTo>
                    <a:pt x="4064" y="3035"/>
                    <a:pt x="4325" y="3025"/>
                    <a:pt x="4583" y="3010"/>
                  </a:cubicBezTo>
                  <a:cubicBezTo>
                    <a:pt x="4795" y="2998"/>
                    <a:pt x="5007" y="2985"/>
                    <a:pt x="5219" y="2972"/>
                  </a:cubicBezTo>
                  <a:cubicBezTo>
                    <a:pt x="5431" y="2958"/>
                    <a:pt x="5643" y="2945"/>
                    <a:pt x="5855" y="2931"/>
                  </a:cubicBezTo>
                  <a:cubicBezTo>
                    <a:pt x="6058" y="2919"/>
                    <a:pt x="6258" y="2907"/>
                    <a:pt x="6461" y="2893"/>
                  </a:cubicBezTo>
                  <a:cubicBezTo>
                    <a:pt x="6733" y="2875"/>
                    <a:pt x="7005" y="2857"/>
                    <a:pt x="7277" y="2837"/>
                  </a:cubicBezTo>
                  <a:cubicBezTo>
                    <a:pt x="7586" y="2814"/>
                    <a:pt x="7895" y="2791"/>
                    <a:pt x="8204" y="2766"/>
                  </a:cubicBezTo>
                  <a:cubicBezTo>
                    <a:pt x="8496" y="2742"/>
                    <a:pt x="8788" y="2717"/>
                    <a:pt x="9083" y="2696"/>
                  </a:cubicBezTo>
                  <a:cubicBezTo>
                    <a:pt x="9441" y="2669"/>
                    <a:pt x="9801" y="2645"/>
                    <a:pt x="10160" y="2626"/>
                  </a:cubicBezTo>
                  <a:cubicBezTo>
                    <a:pt x="10503" y="2605"/>
                    <a:pt x="10847" y="2599"/>
                    <a:pt x="11191" y="2585"/>
                  </a:cubicBezTo>
                  <a:cubicBezTo>
                    <a:pt x="11314" y="2580"/>
                    <a:pt x="11437" y="2578"/>
                    <a:pt x="11561" y="2578"/>
                  </a:cubicBezTo>
                  <a:cubicBezTo>
                    <a:pt x="11939" y="2578"/>
                    <a:pt x="12317" y="2596"/>
                    <a:pt x="12695" y="2602"/>
                  </a:cubicBezTo>
                  <a:cubicBezTo>
                    <a:pt x="12879" y="2605"/>
                    <a:pt x="13063" y="2607"/>
                    <a:pt x="13246" y="2616"/>
                  </a:cubicBezTo>
                  <a:cubicBezTo>
                    <a:pt x="13287" y="2617"/>
                    <a:pt x="13328" y="2619"/>
                    <a:pt x="13369" y="2619"/>
                  </a:cubicBezTo>
                  <a:cubicBezTo>
                    <a:pt x="13415" y="2619"/>
                    <a:pt x="13459" y="2616"/>
                    <a:pt x="13504" y="2605"/>
                  </a:cubicBezTo>
                  <a:cubicBezTo>
                    <a:pt x="13515" y="2605"/>
                    <a:pt x="13525" y="2604"/>
                    <a:pt x="13535" y="2604"/>
                  </a:cubicBezTo>
                  <a:cubicBezTo>
                    <a:pt x="13670" y="2606"/>
                    <a:pt x="13806" y="2607"/>
                    <a:pt x="13941" y="2607"/>
                  </a:cubicBezTo>
                  <a:cubicBezTo>
                    <a:pt x="14211" y="2607"/>
                    <a:pt x="14481" y="2602"/>
                    <a:pt x="14752" y="2588"/>
                  </a:cubicBezTo>
                  <a:cubicBezTo>
                    <a:pt x="14862" y="2582"/>
                    <a:pt x="14971" y="2568"/>
                    <a:pt x="15079" y="2547"/>
                  </a:cubicBezTo>
                  <a:cubicBezTo>
                    <a:pt x="15186" y="2525"/>
                    <a:pt x="15239" y="2458"/>
                    <a:pt x="15268" y="2361"/>
                  </a:cubicBezTo>
                  <a:cubicBezTo>
                    <a:pt x="15287" y="2302"/>
                    <a:pt x="15283" y="2241"/>
                    <a:pt x="15289" y="2181"/>
                  </a:cubicBezTo>
                  <a:cubicBezTo>
                    <a:pt x="15318" y="2137"/>
                    <a:pt x="15306" y="2090"/>
                    <a:pt x="15299" y="2044"/>
                  </a:cubicBezTo>
                  <a:cubicBezTo>
                    <a:pt x="15235" y="1710"/>
                    <a:pt x="15158" y="1377"/>
                    <a:pt x="15095" y="1042"/>
                  </a:cubicBezTo>
                  <a:cubicBezTo>
                    <a:pt x="15088" y="1008"/>
                    <a:pt x="15080" y="971"/>
                    <a:pt x="15064" y="938"/>
                  </a:cubicBezTo>
                  <a:cubicBezTo>
                    <a:pt x="15061" y="925"/>
                    <a:pt x="15057" y="912"/>
                    <a:pt x="15046" y="902"/>
                  </a:cubicBezTo>
                  <a:lnTo>
                    <a:pt x="15047" y="902"/>
                  </a:lnTo>
                  <a:cubicBezTo>
                    <a:pt x="15031" y="884"/>
                    <a:pt x="15050" y="855"/>
                    <a:pt x="15031" y="838"/>
                  </a:cubicBezTo>
                  <a:lnTo>
                    <a:pt x="15031" y="839"/>
                  </a:lnTo>
                  <a:cubicBezTo>
                    <a:pt x="15015" y="820"/>
                    <a:pt x="15033" y="793"/>
                    <a:pt x="15015" y="774"/>
                  </a:cubicBezTo>
                  <a:cubicBezTo>
                    <a:pt x="14997" y="750"/>
                    <a:pt x="15020" y="718"/>
                    <a:pt x="14998" y="695"/>
                  </a:cubicBezTo>
                  <a:lnTo>
                    <a:pt x="14998" y="695"/>
                  </a:lnTo>
                  <a:lnTo>
                    <a:pt x="14999" y="696"/>
                  </a:lnTo>
                  <a:cubicBezTo>
                    <a:pt x="14983" y="677"/>
                    <a:pt x="15002" y="649"/>
                    <a:pt x="14983" y="632"/>
                  </a:cubicBezTo>
                  <a:lnTo>
                    <a:pt x="14983" y="633"/>
                  </a:lnTo>
                  <a:cubicBezTo>
                    <a:pt x="14969" y="614"/>
                    <a:pt x="14986" y="587"/>
                    <a:pt x="14969" y="568"/>
                  </a:cubicBezTo>
                  <a:cubicBezTo>
                    <a:pt x="14965" y="564"/>
                    <a:pt x="14964" y="562"/>
                    <a:pt x="14966" y="557"/>
                  </a:cubicBezTo>
                  <a:cubicBezTo>
                    <a:pt x="14954" y="536"/>
                    <a:pt x="14971" y="509"/>
                    <a:pt x="14951" y="488"/>
                  </a:cubicBezTo>
                  <a:lnTo>
                    <a:pt x="14951" y="490"/>
                  </a:lnTo>
                  <a:cubicBezTo>
                    <a:pt x="14934" y="466"/>
                    <a:pt x="14958" y="433"/>
                    <a:pt x="14936" y="411"/>
                  </a:cubicBezTo>
                  <a:lnTo>
                    <a:pt x="14936" y="411"/>
                  </a:lnTo>
                  <a:lnTo>
                    <a:pt x="14937" y="412"/>
                  </a:lnTo>
                  <a:cubicBezTo>
                    <a:pt x="14920" y="388"/>
                    <a:pt x="14942" y="356"/>
                    <a:pt x="14921" y="333"/>
                  </a:cubicBezTo>
                  <a:lnTo>
                    <a:pt x="14921" y="333"/>
                  </a:lnTo>
                  <a:lnTo>
                    <a:pt x="14921" y="334"/>
                  </a:lnTo>
                  <a:cubicBezTo>
                    <a:pt x="14904" y="309"/>
                    <a:pt x="14924" y="279"/>
                    <a:pt x="14906" y="254"/>
                  </a:cubicBezTo>
                  <a:cubicBezTo>
                    <a:pt x="14903" y="250"/>
                    <a:pt x="14902" y="247"/>
                    <a:pt x="14905" y="242"/>
                  </a:cubicBezTo>
                  <a:cubicBezTo>
                    <a:pt x="14887" y="211"/>
                    <a:pt x="14910" y="173"/>
                    <a:pt x="14889" y="144"/>
                  </a:cubicBezTo>
                  <a:lnTo>
                    <a:pt x="14889" y="144"/>
                  </a:lnTo>
                  <a:lnTo>
                    <a:pt x="14889" y="145"/>
                  </a:lnTo>
                  <a:cubicBezTo>
                    <a:pt x="14877" y="129"/>
                    <a:pt x="14884" y="110"/>
                    <a:pt x="14879" y="93"/>
                  </a:cubicBezTo>
                  <a:cubicBezTo>
                    <a:pt x="14874" y="72"/>
                    <a:pt x="14866" y="52"/>
                    <a:pt x="14866" y="31"/>
                  </a:cubicBezTo>
                  <a:cubicBezTo>
                    <a:pt x="14866" y="20"/>
                    <a:pt x="14867" y="9"/>
                    <a:pt x="14857" y="1"/>
                  </a:cubicBezTo>
                  <a:close/>
                </a:path>
              </a:pathLst>
            </a:custGeom>
            <a:solidFill>
              <a:srgbClr val="814742"/>
            </a:solidFill>
            <a:ln w="9525" cap="flat" cmpd="sng">
              <a:solidFill>
                <a:srgbClr val="814742"/>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16" name="Google Shape;1058;p15">
              <a:extLst>
                <a:ext uri="{FF2B5EF4-FFF2-40B4-BE49-F238E27FC236}">
                  <a16:creationId xmlns:a16="http://schemas.microsoft.com/office/drawing/2014/main" id="{25C6EAA3-EE0B-06F2-279A-1695AA2022E1}"/>
                </a:ext>
              </a:extLst>
            </p:cNvPr>
            <p:cNvSpPr/>
            <p:nvPr/>
          </p:nvSpPr>
          <p:spPr>
            <a:xfrm flipH="1">
              <a:off x="-1450380" y="2684563"/>
              <a:ext cx="1354906" cy="319029"/>
            </a:xfrm>
            <a:custGeom>
              <a:avLst/>
              <a:gdLst/>
              <a:ahLst/>
              <a:cxnLst/>
              <a:rect l="l" t="t" r="r" b="b"/>
              <a:pathLst>
                <a:path w="9802" h="2308" extrusionOk="0">
                  <a:moveTo>
                    <a:pt x="9218" y="15"/>
                  </a:moveTo>
                  <a:cubicBezTo>
                    <a:pt x="9219" y="15"/>
                    <a:pt x="9227" y="25"/>
                    <a:pt x="9218" y="25"/>
                  </a:cubicBezTo>
                  <a:cubicBezTo>
                    <a:pt x="9216" y="25"/>
                    <a:pt x="9214" y="25"/>
                    <a:pt x="9211" y="25"/>
                  </a:cubicBezTo>
                  <a:cubicBezTo>
                    <a:pt x="9202" y="25"/>
                    <a:pt x="9193" y="24"/>
                    <a:pt x="9184" y="24"/>
                  </a:cubicBezTo>
                  <a:lnTo>
                    <a:pt x="9184" y="24"/>
                  </a:lnTo>
                  <a:cubicBezTo>
                    <a:pt x="9190" y="23"/>
                    <a:pt x="9197" y="21"/>
                    <a:pt x="9203" y="21"/>
                  </a:cubicBezTo>
                  <a:cubicBezTo>
                    <a:pt x="9207" y="21"/>
                    <a:pt x="9210" y="22"/>
                    <a:pt x="9213" y="23"/>
                  </a:cubicBezTo>
                  <a:cubicBezTo>
                    <a:pt x="9214" y="23"/>
                    <a:pt x="9215" y="23"/>
                    <a:pt x="9215" y="23"/>
                  </a:cubicBezTo>
                  <a:cubicBezTo>
                    <a:pt x="9218" y="23"/>
                    <a:pt x="9220" y="20"/>
                    <a:pt x="9218" y="17"/>
                  </a:cubicBezTo>
                  <a:cubicBezTo>
                    <a:pt x="9217" y="15"/>
                    <a:pt x="9217" y="15"/>
                    <a:pt x="9218" y="15"/>
                  </a:cubicBezTo>
                  <a:close/>
                  <a:moveTo>
                    <a:pt x="9214" y="0"/>
                  </a:moveTo>
                  <a:cubicBezTo>
                    <a:pt x="9189" y="0"/>
                    <a:pt x="9163" y="2"/>
                    <a:pt x="9137" y="4"/>
                  </a:cubicBezTo>
                  <a:cubicBezTo>
                    <a:pt x="9140" y="12"/>
                    <a:pt x="9144" y="18"/>
                    <a:pt x="9148" y="21"/>
                  </a:cubicBezTo>
                  <a:lnTo>
                    <a:pt x="9148" y="21"/>
                  </a:lnTo>
                  <a:cubicBezTo>
                    <a:pt x="9118" y="18"/>
                    <a:pt x="9088" y="14"/>
                    <a:pt x="9059" y="14"/>
                  </a:cubicBezTo>
                  <a:cubicBezTo>
                    <a:pt x="9052" y="14"/>
                    <a:pt x="9046" y="15"/>
                    <a:pt x="9040" y="15"/>
                  </a:cubicBezTo>
                  <a:cubicBezTo>
                    <a:pt x="8794" y="26"/>
                    <a:pt x="8547" y="37"/>
                    <a:pt x="8300" y="38"/>
                  </a:cubicBezTo>
                  <a:cubicBezTo>
                    <a:pt x="7885" y="41"/>
                    <a:pt x="7470" y="35"/>
                    <a:pt x="7055" y="48"/>
                  </a:cubicBezTo>
                  <a:cubicBezTo>
                    <a:pt x="6540" y="66"/>
                    <a:pt x="6025" y="57"/>
                    <a:pt x="5510" y="66"/>
                  </a:cubicBezTo>
                  <a:cubicBezTo>
                    <a:pt x="5217" y="70"/>
                    <a:pt x="4923" y="87"/>
                    <a:pt x="4630" y="87"/>
                  </a:cubicBezTo>
                  <a:cubicBezTo>
                    <a:pt x="4572" y="87"/>
                    <a:pt x="4513" y="87"/>
                    <a:pt x="4455" y="85"/>
                  </a:cubicBezTo>
                  <a:cubicBezTo>
                    <a:pt x="4445" y="85"/>
                    <a:pt x="4434" y="85"/>
                    <a:pt x="4423" y="86"/>
                  </a:cubicBezTo>
                  <a:cubicBezTo>
                    <a:pt x="4071" y="114"/>
                    <a:pt x="3716" y="109"/>
                    <a:pt x="3361" y="129"/>
                  </a:cubicBezTo>
                  <a:cubicBezTo>
                    <a:pt x="3125" y="141"/>
                    <a:pt x="2888" y="138"/>
                    <a:pt x="2652" y="141"/>
                  </a:cubicBezTo>
                  <a:cubicBezTo>
                    <a:pt x="2141" y="151"/>
                    <a:pt x="1629" y="159"/>
                    <a:pt x="1117" y="177"/>
                  </a:cubicBezTo>
                  <a:cubicBezTo>
                    <a:pt x="789" y="188"/>
                    <a:pt x="462" y="224"/>
                    <a:pt x="136" y="251"/>
                  </a:cubicBezTo>
                  <a:cubicBezTo>
                    <a:pt x="44" y="259"/>
                    <a:pt x="8" y="302"/>
                    <a:pt x="18" y="392"/>
                  </a:cubicBezTo>
                  <a:cubicBezTo>
                    <a:pt x="56" y="767"/>
                    <a:pt x="41" y="1142"/>
                    <a:pt x="46" y="1518"/>
                  </a:cubicBezTo>
                  <a:cubicBezTo>
                    <a:pt x="49" y="1731"/>
                    <a:pt x="40" y="1944"/>
                    <a:pt x="6" y="2155"/>
                  </a:cubicBezTo>
                  <a:cubicBezTo>
                    <a:pt x="2" y="2173"/>
                    <a:pt x="1" y="2191"/>
                    <a:pt x="1" y="2210"/>
                  </a:cubicBezTo>
                  <a:cubicBezTo>
                    <a:pt x="2" y="2269"/>
                    <a:pt x="29" y="2303"/>
                    <a:pt x="90" y="2307"/>
                  </a:cubicBezTo>
                  <a:cubicBezTo>
                    <a:pt x="112" y="2308"/>
                    <a:pt x="132" y="2308"/>
                    <a:pt x="154" y="2308"/>
                  </a:cubicBezTo>
                  <a:cubicBezTo>
                    <a:pt x="333" y="2292"/>
                    <a:pt x="510" y="2258"/>
                    <a:pt x="686" y="2220"/>
                  </a:cubicBezTo>
                  <a:cubicBezTo>
                    <a:pt x="963" y="2042"/>
                    <a:pt x="1265" y="1936"/>
                    <a:pt x="1594" y="1916"/>
                  </a:cubicBezTo>
                  <a:cubicBezTo>
                    <a:pt x="1902" y="1898"/>
                    <a:pt x="2212" y="1874"/>
                    <a:pt x="2517" y="1826"/>
                  </a:cubicBezTo>
                  <a:cubicBezTo>
                    <a:pt x="2693" y="1798"/>
                    <a:pt x="2869" y="1774"/>
                    <a:pt x="3046" y="1774"/>
                  </a:cubicBezTo>
                  <a:cubicBezTo>
                    <a:pt x="3162" y="1774"/>
                    <a:pt x="3277" y="1784"/>
                    <a:pt x="3394" y="1809"/>
                  </a:cubicBezTo>
                  <a:cubicBezTo>
                    <a:pt x="3475" y="1827"/>
                    <a:pt x="3556" y="1837"/>
                    <a:pt x="3636" y="1837"/>
                  </a:cubicBezTo>
                  <a:cubicBezTo>
                    <a:pt x="3762" y="1837"/>
                    <a:pt x="3887" y="1813"/>
                    <a:pt x="4010" y="1763"/>
                  </a:cubicBezTo>
                  <a:cubicBezTo>
                    <a:pt x="4158" y="1704"/>
                    <a:pt x="4308" y="1679"/>
                    <a:pt x="4458" y="1679"/>
                  </a:cubicBezTo>
                  <a:cubicBezTo>
                    <a:pt x="4587" y="1679"/>
                    <a:pt x="4716" y="1697"/>
                    <a:pt x="4846" y="1731"/>
                  </a:cubicBezTo>
                  <a:cubicBezTo>
                    <a:pt x="4990" y="1768"/>
                    <a:pt x="5125" y="1822"/>
                    <a:pt x="5269" y="1860"/>
                  </a:cubicBezTo>
                  <a:cubicBezTo>
                    <a:pt x="5351" y="1882"/>
                    <a:pt x="5433" y="1896"/>
                    <a:pt x="5516" y="1896"/>
                  </a:cubicBezTo>
                  <a:cubicBezTo>
                    <a:pt x="5578" y="1896"/>
                    <a:pt x="5640" y="1888"/>
                    <a:pt x="5702" y="1870"/>
                  </a:cubicBezTo>
                  <a:cubicBezTo>
                    <a:pt x="5871" y="1820"/>
                    <a:pt x="6019" y="1730"/>
                    <a:pt x="6166" y="1639"/>
                  </a:cubicBezTo>
                  <a:cubicBezTo>
                    <a:pt x="6358" y="1522"/>
                    <a:pt x="6551" y="1461"/>
                    <a:pt x="6745" y="1461"/>
                  </a:cubicBezTo>
                  <a:cubicBezTo>
                    <a:pt x="6917" y="1461"/>
                    <a:pt x="7090" y="1508"/>
                    <a:pt x="7265" y="1605"/>
                  </a:cubicBezTo>
                  <a:cubicBezTo>
                    <a:pt x="7383" y="1669"/>
                    <a:pt x="7503" y="1724"/>
                    <a:pt x="7626" y="1779"/>
                  </a:cubicBezTo>
                  <a:cubicBezTo>
                    <a:pt x="7735" y="1829"/>
                    <a:pt x="7841" y="1853"/>
                    <a:pt x="7947" y="1853"/>
                  </a:cubicBezTo>
                  <a:cubicBezTo>
                    <a:pt x="8079" y="1853"/>
                    <a:pt x="8208" y="1816"/>
                    <a:pt x="8337" y="1746"/>
                  </a:cubicBezTo>
                  <a:cubicBezTo>
                    <a:pt x="8430" y="1696"/>
                    <a:pt x="8517" y="1638"/>
                    <a:pt x="8609" y="1587"/>
                  </a:cubicBezTo>
                  <a:cubicBezTo>
                    <a:pt x="8712" y="1529"/>
                    <a:pt x="8819" y="1493"/>
                    <a:pt x="8928" y="1493"/>
                  </a:cubicBezTo>
                  <a:cubicBezTo>
                    <a:pt x="8995" y="1493"/>
                    <a:pt x="9062" y="1506"/>
                    <a:pt x="9131" y="1534"/>
                  </a:cubicBezTo>
                  <a:cubicBezTo>
                    <a:pt x="9164" y="1547"/>
                    <a:pt x="9200" y="1558"/>
                    <a:pt x="9234" y="1572"/>
                  </a:cubicBezTo>
                  <a:cubicBezTo>
                    <a:pt x="9289" y="1593"/>
                    <a:pt x="9336" y="1604"/>
                    <a:pt x="9378" y="1604"/>
                  </a:cubicBezTo>
                  <a:cubicBezTo>
                    <a:pt x="9463" y="1604"/>
                    <a:pt x="9527" y="1559"/>
                    <a:pt x="9594" y="1463"/>
                  </a:cubicBezTo>
                  <a:cubicBezTo>
                    <a:pt x="9725" y="1276"/>
                    <a:pt x="9778" y="1063"/>
                    <a:pt x="9791" y="840"/>
                  </a:cubicBezTo>
                  <a:cubicBezTo>
                    <a:pt x="9802" y="663"/>
                    <a:pt x="9767" y="491"/>
                    <a:pt x="9739" y="317"/>
                  </a:cubicBezTo>
                  <a:cubicBezTo>
                    <a:pt x="9702" y="227"/>
                    <a:pt x="9648" y="151"/>
                    <a:pt x="9578" y="86"/>
                  </a:cubicBezTo>
                  <a:cubicBezTo>
                    <a:pt x="9550" y="61"/>
                    <a:pt x="9518" y="43"/>
                    <a:pt x="9481" y="35"/>
                  </a:cubicBezTo>
                  <a:cubicBezTo>
                    <a:pt x="9393" y="15"/>
                    <a:pt x="9304" y="0"/>
                    <a:pt x="9214" y="0"/>
                  </a:cubicBezTo>
                  <a:close/>
                </a:path>
              </a:pathLst>
            </a:custGeom>
            <a:solidFill>
              <a:srgbClr val="B76E48"/>
            </a:solidFill>
            <a:ln w="9525" cap="flat" cmpd="sng">
              <a:solidFill>
                <a:srgbClr val="B76E48"/>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17" name="Google Shape;1059;p15">
              <a:extLst>
                <a:ext uri="{FF2B5EF4-FFF2-40B4-BE49-F238E27FC236}">
                  <a16:creationId xmlns:a16="http://schemas.microsoft.com/office/drawing/2014/main" id="{27BA2633-44EE-5C9B-3BAC-78B559C06B3C}"/>
                </a:ext>
              </a:extLst>
            </p:cNvPr>
            <p:cNvSpPr/>
            <p:nvPr/>
          </p:nvSpPr>
          <p:spPr>
            <a:xfrm flipH="1">
              <a:off x="-1452312" y="3283228"/>
              <a:ext cx="2389953" cy="282952"/>
            </a:xfrm>
            <a:custGeom>
              <a:avLst/>
              <a:gdLst/>
              <a:ahLst/>
              <a:cxnLst/>
              <a:rect l="l" t="t" r="r" b="b"/>
              <a:pathLst>
                <a:path w="17290" h="2047" extrusionOk="0">
                  <a:moveTo>
                    <a:pt x="352" y="0"/>
                  </a:moveTo>
                  <a:cubicBezTo>
                    <a:pt x="255" y="0"/>
                    <a:pt x="158" y="3"/>
                    <a:pt x="62" y="8"/>
                  </a:cubicBezTo>
                  <a:cubicBezTo>
                    <a:pt x="47" y="10"/>
                    <a:pt x="34" y="10"/>
                    <a:pt x="19" y="11"/>
                  </a:cubicBezTo>
                  <a:cubicBezTo>
                    <a:pt x="9" y="14"/>
                    <a:pt x="2" y="20"/>
                    <a:pt x="0" y="31"/>
                  </a:cubicBezTo>
                  <a:lnTo>
                    <a:pt x="0" y="35"/>
                  </a:lnTo>
                  <a:cubicBezTo>
                    <a:pt x="19" y="80"/>
                    <a:pt x="56" y="107"/>
                    <a:pt x="93" y="135"/>
                  </a:cubicBezTo>
                  <a:cubicBezTo>
                    <a:pt x="98" y="140"/>
                    <a:pt x="104" y="148"/>
                    <a:pt x="110" y="150"/>
                  </a:cubicBezTo>
                  <a:lnTo>
                    <a:pt x="109" y="149"/>
                  </a:lnTo>
                  <a:lnTo>
                    <a:pt x="109" y="149"/>
                  </a:lnTo>
                  <a:cubicBezTo>
                    <a:pt x="122" y="162"/>
                    <a:pt x="141" y="171"/>
                    <a:pt x="158" y="180"/>
                  </a:cubicBezTo>
                  <a:lnTo>
                    <a:pt x="157" y="180"/>
                  </a:lnTo>
                  <a:cubicBezTo>
                    <a:pt x="164" y="193"/>
                    <a:pt x="179" y="189"/>
                    <a:pt x="189" y="197"/>
                  </a:cubicBezTo>
                  <a:cubicBezTo>
                    <a:pt x="197" y="208"/>
                    <a:pt x="212" y="205"/>
                    <a:pt x="221" y="213"/>
                  </a:cubicBezTo>
                  <a:cubicBezTo>
                    <a:pt x="229" y="224"/>
                    <a:pt x="244" y="223"/>
                    <a:pt x="254" y="229"/>
                  </a:cubicBezTo>
                  <a:cubicBezTo>
                    <a:pt x="261" y="241"/>
                    <a:pt x="276" y="239"/>
                    <a:pt x="286" y="246"/>
                  </a:cubicBezTo>
                  <a:cubicBezTo>
                    <a:pt x="294" y="258"/>
                    <a:pt x="309" y="255"/>
                    <a:pt x="318" y="262"/>
                  </a:cubicBezTo>
                  <a:cubicBezTo>
                    <a:pt x="326" y="274"/>
                    <a:pt x="341" y="272"/>
                    <a:pt x="351" y="278"/>
                  </a:cubicBezTo>
                  <a:cubicBezTo>
                    <a:pt x="358" y="290"/>
                    <a:pt x="372" y="288"/>
                    <a:pt x="383" y="294"/>
                  </a:cubicBezTo>
                  <a:lnTo>
                    <a:pt x="381" y="294"/>
                  </a:lnTo>
                  <a:cubicBezTo>
                    <a:pt x="388" y="306"/>
                    <a:pt x="402" y="304"/>
                    <a:pt x="413" y="310"/>
                  </a:cubicBezTo>
                  <a:lnTo>
                    <a:pt x="413" y="310"/>
                  </a:lnTo>
                  <a:cubicBezTo>
                    <a:pt x="419" y="322"/>
                    <a:pt x="434" y="320"/>
                    <a:pt x="445" y="325"/>
                  </a:cubicBezTo>
                  <a:lnTo>
                    <a:pt x="445" y="324"/>
                  </a:lnTo>
                  <a:cubicBezTo>
                    <a:pt x="449" y="335"/>
                    <a:pt x="460" y="335"/>
                    <a:pt x="469" y="336"/>
                  </a:cubicBezTo>
                  <a:cubicBezTo>
                    <a:pt x="478" y="341"/>
                    <a:pt x="486" y="348"/>
                    <a:pt x="492" y="355"/>
                  </a:cubicBezTo>
                  <a:cubicBezTo>
                    <a:pt x="497" y="360"/>
                    <a:pt x="503" y="364"/>
                    <a:pt x="509" y="368"/>
                  </a:cubicBezTo>
                  <a:cubicBezTo>
                    <a:pt x="1183" y="688"/>
                    <a:pt x="1823" y="1072"/>
                    <a:pt x="2444" y="1485"/>
                  </a:cubicBezTo>
                  <a:cubicBezTo>
                    <a:pt x="2724" y="1670"/>
                    <a:pt x="3021" y="1831"/>
                    <a:pt x="3323" y="1977"/>
                  </a:cubicBezTo>
                  <a:cubicBezTo>
                    <a:pt x="3382" y="2005"/>
                    <a:pt x="3437" y="2047"/>
                    <a:pt x="3508" y="2047"/>
                  </a:cubicBezTo>
                  <a:cubicBezTo>
                    <a:pt x="3511" y="2047"/>
                    <a:pt x="3515" y="2047"/>
                    <a:pt x="3518" y="2047"/>
                  </a:cubicBezTo>
                  <a:cubicBezTo>
                    <a:pt x="3543" y="2015"/>
                    <a:pt x="3570" y="1986"/>
                    <a:pt x="3613" y="1983"/>
                  </a:cubicBezTo>
                  <a:cubicBezTo>
                    <a:pt x="3696" y="1977"/>
                    <a:pt x="3778" y="1966"/>
                    <a:pt x="3863" y="1966"/>
                  </a:cubicBezTo>
                  <a:cubicBezTo>
                    <a:pt x="3948" y="1966"/>
                    <a:pt x="4035" y="1956"/>
                    <a:pt x="4121" y="1947"/>
                  </a:cubicBezTo>
                  <a:cubicBezTo>
                    <a:pt x="4233" y="1934"/>
                    <a:pt x="4343" y="1918"/>
                    <a:pt x="4455" y="1905"/>
                  </a:cubicBezTo>
                  <a:cubicBezTo>
                    <a:pt x="4559" y="1894"/>
                    <a:pt x="4662" y="1882"/>
                    <a:pt x="4767" y="1870"/>
                  </a:cubicBezTo>
                  <a:cubicBezTo>
                    <a:pt x="4894" y="1856"/>
                    <a:pt x="5021" y="1842"/>
                    <a:pt x="5148" y="1826"/>
                  </a:cubicBezTo>
                  <a:cubicBezTo>
                    <a:pt x="5226" y="1815"/>
                    <a:pt x="5306" y="1819"/>
                    <a:pt x="5383" y="1807"/>
                  </a:cubicBezTo>
                  <a:cubicBezTo>
                    <a:pt x="5447" y="1797"/>
                    <a:pt x="5511" y="1796"/>
                    <a:pt x="5576" y="1796"/>
                  </a:cubicBezTo>
                  <a:cubicBezTo>
                    <a:pt x="5584" y="1796"/>
                    <a:pt x="5593" y="1796"/>
                    <a:pt x="5602" y="1796"/>
                  </a:cubicBezTo>
                  <a:cubicBezTo>
                    <a:pt x="5675" y="1796"/>
                    <a:pt x="5748" y="1795"/>
                    <a:pt x="5821" y="1780"/>
                  </a:cubicBezTo>
                  <a:cubicBezTo>
                    <a:pt x="5987" y="1779"/>
                    <a:pt x="6153" y="1779"/>
                    <a:pt x="6320" y="1779"/>
                  </a:cubicBezTo>
                  <a:cubicBezTo>
                    <a:pt x="6694" y="1779"/>
                    <a:pt x="7068" y="1781"/>
                    <a:pt x="7442" y="1781"/>
                  </a:cubicBezTo>
                  <a:cubicBezTo>
                    <a:pt x="7884" y="1781"/>
                    <a:pt x="8326" y="1778"/>
                    <a:pt x="8768" y="1764"/>
                  </a:cubicBezTo>
                  <a:cubicBezTo>
                    <a:pt x="8980" y="1757"/>
                    <a:pt x="9192" y="1764"/>
                    <a:pt x="9405" y="1751"/>
                  </a:cubicBezTo>
                  <a:cubicBezTo>
                    <a:pt x="9677" y="1735"/>
                    <a:pt x="9951" y="1751"/>
                    <a:pt x="10224" y="1733"/>
                  </a:cubicBezTo>
                  <a:cubicBezTo>
                    <a:pt x="10335" y="1726"/>
                    <a:pt x="10447" y="1732"/>
                    <a:pt x="10560" y="1721"/>
                  </a:cubicBezTo>
                  <a:cubicBezTo>
                    <a:pt x="10709" y="1706"/>
                    <a:pt x="10858" y="1710"/>
                    <a:pt x="11008" y="1705"/>
                  </a:cubicBezTo>
                  <a:cubicBezTo>
                    <a:pt x="11141" y="1698"/>
                    <a:pt x="11274" y="1682"/>
                    <a:pt x="11409" y="1682"/>
                  </a:cubicBezTo>
                  <a:cubicBezTo>
                    <a:pt x="11435" y="1682"/>
                    <a:pt x="11461" y="1683"/>
                    <a:pt x="11487" y="1684"/>
                  </a:cubicBezTo>
                  <a:cubicBezTo>
                    <a:pt x="11492" y="1684"/>
                    <a:pt x="11497" y="1684"/>
                    <a:pt x="11503" y="1683"/>
                  </a:cubicBezTo>
                  <a:cubicBezTo>
                    <a:pt x="11627" y="1652"/>
                    <a:pt x="11753" y="1670"/>
                    <a:pt x="11879" y="1657"/>
                  </a:cubicBezTo>
                  <a:cubicBezTo>
                    <a:pt x="11975" y="1648"/>
                    <a:pt x="12071" y="1634"/>
                    <a:pt x="12168" y="1634"/>
                  </a:cubicBezTo>
                  <a:cubicBezTo>
                    <a:pt x="12189" y="1634"/>
                    <a:pt x="12210" y="1634"/>
                    <a:pt x="12232" y="1636"/>
                  </a:cubicBezTo>
                  <a:cubicBezTo>
                    <a:pt x="12238" y="1636"/>
                    <a:pt x="12247" y="1635"/>
                    <a:pt x="12254" y="1633"/>
                  </a:cubicBezTo>
                  <a:cubicBezTo>
                    <a:pt x="12359" y="1609"/>
                    <a:pt x="12464" y="1616"/>
                    <a:pt x="12567" y="1608"/>
                  </a:cubicBezTo>
                  <a:cubicBezTo>
                    <a:pt x="12663" y="1598"/>
                    <a:pt x="12760" y="1589"/>
                    <a:pt x="12857" y="1583"/>
                  </a:cubicBezTo>
                  <a:cubicBezTo>
                    <a:pt x="12925" y="1579"/>
                    <a:pt x="12995" y="1582"/>
                    <a:pt x="13061" y="1568"/>
                  </a:cubicBezTo>
                  <a:cubicBezTo>
                    <a:pt x="13152" y="1549"/>
                    <a:pt x="13244" y="1554"/>
                    <a:pt x="13335" y="1544"/>
                  </a:cubicBezTo>
                  <a:cubicBezTo>
                    <a:pt x="13422" y="1534"/>
                    <a:pt x="13511" y="1527"/>
                    <a:pt x="13600" y="1519"/>
                  </a:cubicBezTo>
                  <a:cubicBezTo>
                    <a:pt x="13662" y="1516"/>
                    <a:pt x="13726" y="1517"/>
                    <a:pt x="13788" y="1505"/>
                  </a:cubicBezTo>
                  <a:cubicBezTo>
                    <a:pt x="13872" y="1487"/>
                    <a:pt x="13960" y="1487"/>
                    <a:pt x="14045" y="1479"/>
                  </a:cubicBezTo>
                  <a:cubicBezTo>
                    <a:pt x="14133" y="1471"/>
                    <a:pt x="14223" y="1465"/>
                    <a:pt x="14311" y="1457"/>
                  </a:cubicBezTo>
                  <a:cubicBezTo>
                    <a:pt x="14474" y="1437"/>
                    <a:pt x="14638" y="1428"/>
                    <a:pt x="14803" y="1417"/>
                  </a:cubicBezTo>
                  <a:cubicBezTo>
                    <a:pt x="14919" y="1410"/>
                    <a:pt x="15036" y="1395"/>
                    <a:pt x="15154" y="1395"/>
                  </a:cubicBezTo>
                  <a:cubicBezTo>
                    <a:pt x="15181" y="1395"/>
                    <a:pt x="15207" y="1396"/>
                    <a:pt x="15234" y="1397"/>
                  </a:cubicBezTo>
                  <a:cubicBezTo>
                    <a:pt x="15242" y="1397"/>
                    <a:pt x="15250" y="1397"/>
                    <a:pt x="15258" y="1395"/>
                  </a:cubicBezTo>
                  <a:cubicBezTo>
                    <a:pt x="15413" y="1373"/>
                    <a:pt x="15571" y="1373"/>
                    <a:pt x="15727" y="1368"/>
                  </a:cubicBezTo>
                  <a:cubicBezTo>
                    <a:pt x="15882" y="1365"/>
                    <a:pt x="16036" y="1349"/>
                    <a:pt x="16191" y="1346"/>
                  </a:cubicBezTo>
                  <a:cubicBezTo>
                    <a:pt x="16268" y="1345"/>
                    <a:pt x="16349" y="1342"/>
                    <a:pt x="16426" y="1331"/>
                  </a:cubicBezTo>
                  <a:cubicBezTo>
                    <a:pt x="16589" y="1304"/>
                    <a:pt x="16755" y="1308"/>
                    <a:pt x="16917" y="1287"/>
                  </a:cubicBezTo>
                  <a:cubicBezTo>
                    <a:pt x="17003" y="1277"/>
                    <a:pt x="17091" y="1268"/>
                    <a:pt x="17178" y="1268"/>
                  </a:cubicBezTo>
                  <a:cubicBezTo>
                    <a:pt x="17201" y="1268"/>
                    <a:pt x="17224" y="1269"/>
                    <a:pt x="17246" y="1270"/>
                  </a:cubicBezTo>
                  <a:cubicBezTo>
                    <a:pt x="17261" y="1270"/>
                    <a:pt x="17278" y="1270"/>
                    <a:pt x="17290" y="1257"/>
                  </a:cubicBezTo>
                  <a:cubicBezTo>
                    <a:pt x="17263" y="1244"/>
                    <a:pt x="17237" y="1231"/>
                    <a:pt x="17204" y="1226"/>
                  </a:cubicBezTo>
                  <a:cubicBezTo>
                    <a:pt x="16993" y="1152"/>
                    <a:pt x="16779" y="1080"/>
                    <a:pt x="16567" y="1006"/>
                  </a:cubicBezTo>
                  <a:cubicBezTo>
                    <a:pt x="16269" y="902"/>
                    <a:pt x="15974" y="785"/>
                    <a:pt x="15678" y="672"/>
                  </a:cubicBezTo>
                  <a:cubicBezTo>
                    <a:pt x="15660" y="665"/>
                    <a:pt x="15628" y="666"/>
                    <a:pt x="15630" y="632"/>
                  </a:cubicBezTo>
                  <a:cubicBezTo>
                    <a:pt x="15611" y="619"/>
                    <a:pt x="15592" y="614"/>
                    <a:pt x="15573" y="614"/>
                  </a:cubicBezTo>
                  <a:cubicBezTo>
                    <a:pt x="15535" y="614"/>
                    <a:pt x="15498" y="631"/>
                    <a:pt x="15463" y="637"/>
                  </a:cubicBezTo>
                  <a:cubicBezTo>
                    <a:pt x="14934" y="713"/>
                    <a:pt x="14400" y="730"/>
                    <a:pt x="13870" y="761"/>
                  </a:cubicBezTo>
                  <a:cubicBezTo>
                    <a:pt x="13563" y="778"/>
                    <a:pt x="13257" y="811"/>
                    <a:pt x="12953" y="850"/>
                  </a:cubicBezTo>
                  <a:cubicBezTo>
                    <a:pt x="12413" y="919"/>
                    <a:pt x="11879" y="1025"/>
                    <a:pt x="11343" y="1118"/>
                  </a:cubicBezTo>
                  <a:cubicBezTo>
                    <a:pt x="10914" y="1193"/>
                    <a:pt x="10483" y="1255"/>
                    <a:pt x="10048" y="1295"/>
                  </a:cubicBezTo>
                  <a:cubicBezTo>
                    <a:pt x="9746" y="1323"/>
                    <a:pt x="9442" y="1345"/>
                    <a:pt x="9138" y="1365"/>
                  </a:cubicBezTo>
                  <a:cubicBezTo>
                    <a:pt x="8866" y="1383"/>
                    <a:pt x="8593" y="1401"/>
                    <a:pt x="8321" y="1422"/>
                  </a:cubicBezTo>
                  <a:cubicBezTo>
                    <a:pt x="8031" y="1446"/>
                    <a:pt x="7740" y="1469"/>
                    <a:pt x="7450" y="1492"/>
                  </a:cubicBezTo>
                  <a:cubicBezTo>
                    <a:pt x="7050" y="1527"/>
                    <a:pt x="6651" y="1573"/>
                    <a:pt x="6252" y="1626"/>
                  </a:cubicBezTo>
                  <a:cubicBezTo>
                    <a:pt x="6187" y="1634"/>
                    <a:pt x="6122" y="1644"/>
                    <a:pt x="6056" y="1644"/>
                  </a:cubicBezTo>
                  <a:cubicBezTo>
                    <a:pt x="6028" y="1644"/>
                    <a:pt x="5999" y="1642"/>
                    <a:pt x="5970" y="1638"/>
                  </a:cubicBezTo>
                  <a:cubicBezTo>
                    <a:pt x="5637" y="1588"/>
                    <a:pt x="5321" y="1478"/>
                    <a:pt x="5010" y="1363"/>
                  </a:cubicBezTo>
                  <a:cubicBezTo>
                    <a:pt x="4462" y="1161"/>
                    <a:pt x="3926" y="930"/>
                    <a:pt x="3374" y="741"/>
                  </a:cubicBezTo>
                  <a:cubicBezTo>
                    <a:pt x="3263" y="702"/>
                    <a:pt x="3156" y="650"/>
                    <a:pt x="3061" y="576"/>
                  </a:cubicBezTo>
                  <a:cubicBezTo>
                    <a:pt x="2966" y="500"/>
                    <a:pt x="2914" y="407"/>
                    <a:pt x="2921" y="283"/>
                  </a:cubicBezTo>
                  <a:cubicBezTo>
                    <a:pt x="2924" y="238"/>
                    <a:pt x="2935" y="187"/>
                    <a:pt x="2898" y="148"/>
                  </a:cubicBezTo>
                  <a:cubicBezTo>
                    <a:pt x="2878" y="145"/>
                    <a:pt x="2857" y="144"/>
                    <a:pt x="2836" y="144"/>
                  </a:cubicBezTo>
                  <a:cubicBezTo>
                    <a:pt x="2809" y="144"/>
                    <a:pt x="2782" y="145"/>
                    <a:pt x="2754" y="145"/>
                  </a:cubicBezTo>
                  <a:cubicBezTo>
                    <a:pt x="2727" y="145"/>
                    <a:pt x="2700" y="144"/>
                    <a:pt x="2673" y="138"/>
                  </a:cubicBezTo>
                  <a:cubicBezTo>
                    <a:pt x="2665" y="140"/>
                    <a:pt x="2657" y="141"/>
                    <a:pt x="2649" y="141"/>
                  </a:cubicBezTo>
                  <a:cubicBezTo>
                    <a:pt x="2638" y="141"/>
                    <a:pt x="2626" y="139"/>
                    <a:pt x="2615" y="136"/>
                  </a:cubicBezTo>
                  <a:cubicBezTo>
                    <a:pt x="2586" y="129"/>
                    <a:pt x="2556" y="127"/>
                    <a:pt x="2527" y="127"/>
                  </a:cubicBezTo>
                  <a:cubicBezTo>
                    <a:pt x="2494" y="127"/>
                    <a:pt x="2461" y="129"/>
                    <a:pt x="2428" y="129"/>
                  </a:cubicBezTo>
                  <a:cubicBezTo>
                    <a:pt x="2400" y="129"/>
                    <a:pt x="2371" y="128"/>
                    <a:pt x="2343" y="122"/>
                  </a:cubicBezTo>
                  <a:cubicBezTo>
                    <a:pt x="2334" y="123"/>
                    <a:pt x="2326" y="124"/>
                    <a:pt x="2317" y="124"/>
                  </a:cubicBezTo>
                  <a:cubicBezTo>
                    <a:pt x="2306" y="124"/>
                    <a:pt x="2295" y="123"/>
                    <a:pt x="2283" y="119"/>
                  </a:cubicBezTo>
                  <a:cubicBezTo>
                    <a:pt x="2256" y="113"/>
                    <a:pt x="2228" y="111"/>
                    <a:pt x="2200" y="111"/>
                  </a:cubicBezTo>
                  <a:cubicBezTo>
                    <a:pt x="2169" y="111"/>
                    <a:pt x="2138" y="113"/>
                    <a:pt x="2108" y="113"/>
                  </a:cubicBezTo>
                  <a:cubicBezTo>
                    <a:pt x="2081" y="113"/>
                    <a:pt x="2054" y="112"/>
                    <a:pt x="2028" y="105"/>
                  </a:cubicBezTo>
                  <a:cubicBezTo>
                    <a:pt x="2019" y="107"/>
                    <a:pt x="2011" y="108"/>
                    <a:pt x="2003" y="108"/>
                  </a:cubicBezTo>
                  <a:cubicBezTo>
                    <a:pt x="1991" y="108"/>
                    <a:pt x="1980" y="106"/>
                    <a:pt x="1968" y="103"/>
                  </a:cubicBezTo>
                  <a:cubicBezTo>
                    <a:pt x="1942" y="97"/>
                    <a:pt x="1916" y="95"/>
                    <a:pt x="1890" y="95"/>
                  </a:cubicBezTo>
                  <a:cubicBezTo>
                    <a:pt x="1865" y="95"/>
                    <a:pt x="1840" y="96"/>
                    <a:pt x="1816" y="96"/>
                  </a:cubicBezTo>
                  <a:cubicBezTo>
                    <a:pt x="1791" y="96"/>
                    <a:pt x="1767" y="95"/>
                    <a:pt x="1743" y="89"/>
                  </a:cubicBezTo>
                  <a:cubicBezTo>
                    <a:pt x="1737" y="92"/>
                    <a:pt x="1730" y="93"/>
                    <a:pt x="1724" y="93"/>
                  </a:cubicBezTo>
                  <a:cubicBezTo>
                    <a:pt x="1716" y="93"/>
                    <a:pt x="1709" y="91"/>
                    <a:pt x="1701" y="88"/>
                  </a:cubicBezTo>
                  <a:cubicBezTo>
                    <a:pt x="1678" y="81"/>
                    <a:pt x="1655" y="79"/>
                    <a:pt x="1632" y="79"/>
                  </a:cubicBezTo>
                  <a:cubicBezTo>
                    <a:pt x="1608" y="79"/>
                    <a:pt x="1583" y="81"/>
                    <a:pt x="1558" y="81"/>
                  </a:cubicBezTo>
                  <a:cubicBezTo>
                    <a:pt x="1536" y="81"/>
                    <a:pt x="1514" y="80"/>
                    <a:pt x="1492" y="73"/>
                  </a:cubicBezTo>
                  <a:cubicBezTo>
                    <a:pt x="1486" y="75"/>
                    <a:pt x="1481" y="75"/>
                    <a:pt x="1475" y="75"/>
                  </a:cubicBezTo>
                  <a:cubicBezTo>
                    <a:pt x="1466" y="75"/>
                    <a:pt x="1457" y="74"/>
                    <a:pt x="1448" y="71"/>
                  </a:cubicBezTo>
                  <a:cubicBezTo>
                    <a:pt x="1429" y="64"/>
                    <a:pt x="1410" y="63"/>
                    <a:pt x="1391" y="63"/>
                  </a:cubicBezTo>
                  <a:cubicBezTo>
                    <a:pt x="1373" y="63"/>
                    <a:pt x="1356" y="64"/>
                    <a:pt x="1338" y="64"/>
                  </a:cubicBezTo>
                  <a:cubicBezTo>
                    <a:pt x="1320" y="64"/>
                    <a:pt x="1303" y="63"/>
                    <a:pt x="1286" y="57"/>
                  </a:cubicBezTo>
                  <a:cubicBezTo>
                    <a:pt x="1278" y="57"/>
                    <a:pt x="1269" y="56"/>
                    <a:pt x="1259" y="56"/>
                  </a:cubicBezTo>
                  <a:cubicBezTo>
                    <a:pt x="1242" y="49"/>
                    <a:pt x="1224" y="47"/>
                    <a:pt x="1206" y="47"/>
                  </a:cubicBezTo>
                  <a:cubicBezTo>
                    <a:pt x="1187" y="47"/>
                    <a:pt x="1167" y="50"/>
                    <a:pt x="1148" y="50"/>
                  </a:cubicBezTo>
                  <a:cubicBezTo>
                    <a:pt x="1131" y="50"/>
                    <a:pt x="1114" y="48"/>
                    <a:pt x="1097" y="42"/>
                  </a:cubicBezTo>
                  <a:cubicBezTo>
                    <a:pt x="1090" y="42"/>
                    <a:pt x="1080" y="41"/>
                    <a:pt x="1070" y="41"/>
                  </a:cubicBezTo>
                  <a:cubicBezTo>
                    <a:pt x="1052" y="34"/>
                    <a:pt x="1034" y="33"/>
                    <a:pt x="1016" y="33"/>
                  </a:cubicBezTo>
                  <a:cubicBezTo>
                    <a:pt x="997" y="33"/>
                    <a:pt x="979" y="34"/>
                    <a:pt x="960" y="34"/>
                  </a:cubicBezTo>
                  <a:cubicBezTo>
                    <a:pt x="943" y="34"/>
                    <a:pt x="925" y="33"/>
                    <a:pt x="907" y="27"/>
                  </a:cubicBezTo>
                  <a:cubicBezTo>
                    <a:pt x="899" y="27"/>
                    <a:pt x="890" y="26"/>
                    <a:pt x="881" y="26"/>
                  </a:cubicBezTo>
                  <a:cubicBezTo>
                    <a:pt x="857" y="18"/>
                    <a:pt x="832" y="16"/>
                    <a:pt x="807" y="16"/>
                  </a:cubicBezTo>
                  <a:cubicBezTo>
                    <a:pt x="780" y="16"/>
                    <a:pt x="753" y="19"/>
                    <a:pt x="725" y="19"/>
                  </a:cubicBezTo>
                  <a:cubicBezTo>
                    <a:pt x="702" y="19"/>
                    <a:pt x="679" y="17"/>
                    <a:pt x="656" y="11"/>
                  </a:cubicBezTo>
                  <a:cubicBezTo>
                    <a:pt x="647" y="11"/>
                    <a:pt x="639" y="10"/>
                    <a:pt x="629" y="10"/>
                  </a:cubicBezTo>
                  <a:cubicBezTo>
                    <a:pt x="537" y="3"/>
                    <a:pt x="445" y="0"/>
                    <a:pt x="352" y="0"/>
                  </a:cubicBezTo>
                  <a:close/>
                </a:path>
              </a:pathLst>
            </a:custGeom>
            <a:solidFill>
              <a:srgbClr val="5C6DB0"/>
            </a:solidFill>
            <a:ln w="9525" cap="flat" cmpd="sng">
              <a:solidFill>
                <a:srgbClr val="5C6DB0"/>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18" name="Google Shape;1060;p15">
              <a:extLst>
                <a:ext uri="{FF2B5EF4-FFF2-40B4-BE49-F238E27FC236}">
                  <a16:creationId xmlns:a16="http://schemas.microsoft.com/office/drawing/2014/main" id="{D6F6BD19-681F-DBCA-0BF3-B907A1C0D0E0}"/>
                </a:ext>
              </a:extLst>
            </p:cNvPr>
            <p:cNvSpPr/>
            <p:nvPr/>
          </p:nvSpPr>
          <p:spPr>
            <a:xfrm flipH="1">
              <a:off x="270970" y="3676348"/>
              <a:ext cx="656995" cy="607786"/>
            </a:xfrm>
            <a:custGeom>
              <a:avLst/>
              <a:gdLst/>
              <a:ahLst/>
              <a:cxnLst/>
              <a:rect l="l" t="t" r="r" b="b"/>
              <a:pathLst>
                <a:path w="4753" h="4397" extrusionOk="0">
                  <a:moveTo>
                    <a:pt x="9" y="1"/>
                  </a:moveTo>
                  <a:cubicBezTo>
                    <a:pt x="1" y="6"/>
                    <a:pt x="0" y="14"/>
                    <a:pt x="4" y="22"/>
                  </a:cubicBezTo>
                  <a:cubicBezTo>
                    <a:pt x="6" y="28"/>
                    <a:pt x="6" y="32"/>
                    <a:pt x="6" y="37"/>
                  </a:cubicBezTo>
                  <a:cubicBezTo>
                    <a:pt x="22" y="55"/>
                    <a:pt x="3" y="82"/>
                    <a:pt x="20" y="100"/>
                  </a:cubicBezTo>
                  <a:lnTo>
                    <a:pt x="20" y="115"/>
                  </a:lnTo>
                  <a:cubicBezTo>
                    <a:pt x="34" y="129"/>
                    <a:pt x="22" y="151"/>
                    <a:pt x="35" y="164"/>
                  </a:cubicBezTo>
                  <a:lnTo>
                    <a:pt x="35" y="179"/>
                  </a:lnTo>
                  <a:cubicBezTo>
                    <a:pt x="52" y="196"/>
                    <a:pt x="34" y="223"/>
                    <a:pt x="51" y="242"/>
                  </a:cubicBezTo>
                  <a:lnTo>
                    <a:pt x="51" y="256"/>
                  </a:lnTo>
                  <a:cubicBezTo>
                    <a:pt x="65" y="270"/>
                    <a:pt x="52" y="292"/>
                    <a:pt x="66" y="305"/>
                  </a:cubicBezTo>
                  <a:lnTo>
                    <a:pt x="66" y="320"/>
                  </a:lnTo>
                  <a:cubicBezTo>
                    <a:pt x="83" y="338"/>
                    <a:pt x="65" y="365"/>
                    <a:pt x="82" y="384"/>
                  </a:cubicBezTo>
                  <a:lnTo>
                    <a:pt x="82" y="399"/>
                  </a:lnTo>
                  <a:cubicBezTo>
                    <a:pt x="100" y="417"/>
                    <a:pt x="81" y="444"/>
                    <a:pt x="99" y="463"/>
                  </a:cubicBezTo>
                  <a:lnTo>
                    <a:pt x="99" y="478"/>
                  </a:lnTo>
                  <a:cubicBezTo>
                    <a:pt x="115" y="497"/>
                    <a:pt x="95" y="524"/>
                    <a:pt x="114" y="543"/>
                  </a:cubicBezTo>
                  <a:lnTo>
                    <a:pt x="114" y="557"/>
                  </a:lnTo>
                  <a:cubicBezTo>
                    <a:pt x="130" y="575"/>
                    <a:pt x="111" y="602"/>
                    <a:pt x="128" y="621"/>
                  </a:cubicBezTo>
                  <a:lnTo>
                    <a:pt x="128" y="636"/>
                  </a:lnTo>
                  <a:cubicBezTo>
                    <a:pt x="147" y="660"/>
                    <a:pt x="125" y="691"/>
                    <a:pt x="143" y="716"/>
                  </a:cubicBezTo>
                  <a:lnTo>
                    <a:pt x="143" y="746"/>
                  </a:lnTo>
                  <a:cubicBezTo>
                    <a:pt x="160" y="771"/>
                    <a:pt x="141" y="802"/>
                    <a:pt x="158" y="826"/>
                  </a:cubicBezTo>
                  <a:lnTo>
                    <a:pt x="158" y="857"/>
                  </a:lnTo>
                  <a:cubicBezTo>
                    <a:pt x="175" y="881"/>
                    <a:pt x="155" y="912"/>
                    <a:pt x="173" y="936"/>
                  </a:cubicBezTo>
                  <a:lnTo>
                    <a:pt x="173" y="951"/>
                  </a:lnTo>
                  <a:cubicBezTo>
                    <a:pt x="195" y="984"/>
                    <a:pt x="169" y="1026"/>
                    <a:pt x="189" y="1062"/>
                  </a:cubicBezTo>
                  <a:lnTo>
                    <a:pt x="189" y="1077"/>
                  </a:lnTo>
                  <a:cubicBezTo>
                    <a:pt x="211" y="1110"/>
                    <a:pt x="185" y="1152"/>
                    <a:pt x="205" y="1187"/>
                  </a:cubicBezTo>
                  <a:lnTo>
                    <a:pt x="205" y="1202"/>
                  </a:lnTo>
                  <a:cubicBezTo>
                    <a:pt x="225" y="1235"/>
                    <a:pt x="200" y="1278"/>
                    <a:pt x="219" y="1312"/>
                  </a:cubicBezTo>
                  <a:lnTo>
                    <a:pt x="219" y="1343"/>
                  </a:lnTo>
                  <a:cubicBezTo>
                    <a:pt x="241" y="1390"/>
                    <a:pt x="216" y="1440"/>
                    <a:pt x="235" y="1487"/>
                  </a:cubicBezTo>
                  <a:lnTo>
                    <a:pt x="235" y="1501"/>
                  </a:lnTo>
                  <a:cubicBezTo>
                    <a:pt x="256" y="1547"/>
                    <a:pt x="230" y="1598"/>
                    <a:pt x="251" y="1644"/>
                  </a:cubicBezTo>
                  <a:lnTo>
                    <a:pt x="251" y="1675"/>
                  </a:lnTo>
                  <a:cubicBezTo>
                    <a:pt x="273" y="1726"/>
                    <a:pt x="245" y="1783"/>
                    <a:pt x="267" y="1834"/>
                  </a:cubicBezTo>
                  <a:lnTo>
                    <a:pt x="267" y="1849"/>
                  </a:lnTo>
                  <a:cubicBezTo>
                    <a:pt x="289" y="1899"/>
                    <a:pt x="261" y="1956"/>
                    <a:pt x="283" y="2007"/>
                  </a:cubicBezTo>
                  <a:lnTo>
                    <a:pt x="283" y="2022"/>
                  </a:lnTo>
                  <a:cubicBezTo>
                    <a:pt x="305" y="2067"/>
                    <a:pt x="279" y="2119"/>
                    <a:pt x="299" y="2164"/>
                  </a:cubicBezTo>
                  <a:lnTo>
                    <a:pt x="299" y="2179"/>
                  </a:lnTo>
                  <a:cubicBezTo>
                    <a:pt x="321" y="2213"/>
                    <a:pt x="295" y="2255"/>
                    <a:pt x="315" y="2290"/>
                  </a:cubicBezTo>
                  <a:lnTo>
                    <a:pt x="315" y="2304"/>
                  </a:lnTo>
                  <a:cubicBezTo>
                    <a:pt x="337" y="2345"/>
                    <a:pt x="310" y="2390"/>
                    <a:pt x="331" y="2431"/>
                  </a:cubicBezTo>
                  <a:lnTo>
                    <a:pt x="331" y="2463"/>
                  </a:lnTo>
                  <a:cubicBezTo>
                    <a:pt x="343" y="2519"/>
                    <a:pt x="345" y="2577"/>
                    <a:pt x="331" y="2633"/>
                  </a:cubicBezTo>
                  <a:cubicBezTo>
                    <a:pt x="325" y="2635"/>
                    <a:pt x="320" y="2636"/>
                    <a:pt x="314" y="2637"/>
                  </a:cubicBezTo>
                  <a:cubicBezTo>
                    <a:pt x="310" y="2646"/>
                    <a:pt x="310" y="2654"/>
                    <a:pt x="315" y="2662"/>
                  </a:cubicBezTo>
                  <a:cubicBezTo>
                    <a:pt x="337" y="2689"/>
                    <a:pt x="353" y="2719"/>
                    <a:pt x="354" y="2755"/>
                  </a:cubicBezTo>
                  <a:cubicBezTo>
                    <a:pt x="356" y="2816"/>
                    <a:pt x="391" y="2847"/>
                    <a:pt x="448" y="2864"/>
                  </a:cubicBezTo>
                  <a:cubicBezTo>
                    <a:pt x="563" y="2901"/>
                    <a:pt x="674" y="2946"/>
                    <a:pt x="788" y="2991"/>
                  </a:cubicBezTo>
                  <a:cubicBezTo>
                    <a:pt x="1349" y="3210"/>
                    <a:pt x="1912" y="3430"/>
                    <a:pt x="2478" y="3646"/>
                  </a:cubicBezTo>
                  <a:cubicBezTo>
                    <a:pt x="3150" y="3903"/>
                    <a:pt x="3831" y="4135"/>
                    <a:pt x="4509" y="4379"/>
                  </a:cubicBezTo>
                  <a:cubicBezTo>
                    <a:pt x="4539" y="4390"/>
                    <a:pt x="4561" y="4396"/>
                    <a:pt x="4578" y="4396"/>
                  </a:cubicBezTo>
                  <a:cubicBezTo>
                    <a:pt x="4611" y="4396"/>
                    <a:pt x="4625" y="4372"/>
                    <a:pt x="4641" y="4309"/>
                  </a:cubicBezTo>
                  <a:cubicBezTo>
                    <a:pt x="4687" y="4125"/>
                    <a:pt x="4700" y="3936"/>
                    <a:pt x="4716" y="3747"/>
                  </a:cubicBezTo>
                  <a:cubicBezTo>
                    <a:pt x="4745" y="3407"/>
                    <a:pt x="4753" y="3064"/>
                    <a:pt x="4752" y="2724"/>
                  </a:cubicBezTo>
                  <a:cubicBezTo>
                    <a:pt x="4751" y="2351"/>
                    <a:pt x="4689" y="1991"/>
                    <a:pt x="4551" y="1645"/>
                  </a:cubicBezTo>
                  <a:cubicBezTo>
                    <a:pt x="4531" y="1596"/>
                    <a:pt x="4501" y="1564"/>
                    <a:pt x="4450" y="1544"/>
                  </a:cubicBezTo>
                  <a:cubicBezTo>
                    <a:pt x="4190" y="1445"/>
                    <a:pt x="3923" y="1363"/>
                    <a:pt x="3669" y="1246"/>
                  </a:cubicBezTo>
                  <a:cubicBezTo>
                    <a:pt x="3636" y="1231"/>
                    <a:pt x="3598" y="1229"/>
                    <a:pt x="3562" y="1220"/>
                  </a:cubicBezTo>
                  <a:cubicBezTo>
                    <a:pt x="3494" y="1220"/>
                    <a:pt x="3425" y="1219"/>
                    <a:pt x="3368" y="1172"/>
                  </a:cubicBezTo>
                  <a:cubicBezTo>
                    <a:pt x="3363" y="1156"/>
                    <a:pt x="3350" y="1148"/>
                    <a:pt x="3346" y="1145"/>
                  </a:cubicBezTo>
                  <a:cubicBezTo>
                    <a:pt x="3178" y="1069"/>
                    <a:pt x="3020" y="977"/>
                    <a:pt x="2842" y="928"/>
                  </a:cubicBezTo>
                  <a:cubicBezTo>
                    <a:pt x="2824" y="923"/>
                    <a:pt x="2806" y="918"/>
                    <a:pt x="2789" y="912"/>
                  </a:cubicBezTo>
                  <a:cubicBezTo>
                    <a:pt x="2783" y="909"/>
                    <a:pt x="2775" y="907"/>
                    <a:pt x="2769" y="905"/>
                  </a:cubicBezTo>
                  <a:cubicBezTo>
                    <a:pt x="2736" y="896"/>
                    <a:pt x="2705" y="885"/>
                    <a:pt x="2676" y="870"/>
                  </a:cubicBezTo>
                  <a:cubicBezTo>
                    <a:pt x="2428" y="790"/>
                    <a:pt x="2181" y="711"/>
                    <a:pt x="1934" y="628"/>
                  </a:cubicBezTo>
                  <a:cubicBezTo>
                    <a:pt x="1424" y="459"/>
                    <a:pt x="922" y="265"/>
                    <a:pt x="413" y="88"/>
                  </a:cubicBezTo>
                  <a:cubicBezTo>
                    <a:pt x="283" y="43"/>
                    <a:pt x="149" y="3"/>
                    <a:pt x="9" y="1"/>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21" name="Google Shape;1061;p15">
              <a:extLst>
                <a:ext uri="{FF2B5EF4-FFF2-40B4-BE49-F238E27FC236}">
                  <a16:creationId xmlns:a16="http://schemas.microsoft.com/office/drawing/2014/main" id="{FE27393F-C252-3353-8882-7DF58F432541}"/>
                </a:ext>
              </a:extLst>
            </p:cNvPr>
            <p:cNvSpPr/>
            <p:nvPr/>
          </p:nvSpPr>
          <p:spPr>
            <a:xfrm flipH="1">
              <a:off x="-1593583" y="3811811"/>
              <a:ext cx="1756733" cy="528029"/>
            </a:xfrm>
            <a:custGeom>
              <a:avLst/>
              <a:gdLst/>
              <a:ahLst/>
              <a:cxnLst/>
              <a:rect l="l" t="t" r="r" b="b"/>
              <a:pathLst>
                <a:path w="12709" h="3820" extrusionOk="0">
                  <a:moveTo>
                    <a:pt x="12468" y="1"/>
                  </a:moveTo>
                  <a:cubicBezTo>
                    <a:pt x="12412" y="95"/>
                    <a:pt x="12396" y="199"/>
                    <a:pt x="12412" y="304"/>
                  </a:cubicBezTo>
                  <a:cubicBezTo>
                    <a:pt x="12423" y="373"/>
                    <a:pt x="12423" y="438"/>
                    <a:pt x="12412" y="507"/>
                  </a:cubicBezTo>
                  <a:cubicBezTo>
                    <a:pt x="12382" y="704"/>
                    <a:pt x="12321" y="893"/>
                    <a:pt x="12229" y="1071"/>
                  </a:cubicBezTo>
                  <a:cubicBezTo>
                    <a:pt x="12123" y="1276"/>
                    <a:pt x="11962" y="1389"/>
                    <a:pt x="11729" y="1389"/>
                  </a:cubicBezTo>
                  <a:cubicBezTo>
                    <a:pt x="11721" y="1389"/>
                    <a:pt x="11712" y="1389"/>
                    <a:pt x="11704" y="1389"/>
                  </a:cubicBezTo>
                  <a:cubicBezTo>
                    <a:pt x="11626" y="1387"/>
                    <a:pt x="11547" y="1378"/>
                    <a:pt x="11470" y="1377"/>
                  </a:cubicBezTo>
                  <a:cubicBezTo>
                    <a:pt x="11380" y="1376"/>
                    <a:pt x="11290" y="1373"/>
                    <a:pt x="11200" y="1373"/>
                  </a:cubicBezTo>
                  <a:cubicBezTo>
                    <a:pt x="11114" y="1373"/>
                    <a:pt x="11028" y="1376"/>
                    <a:pt x="10942" y="1387"/>
                  </a:cubicBezTo>
                  <a:cubicBezTo>
                    <a:pt x="10776" y="1409"/>
                    <a:pt x="10622" y="1454"/>
                    <a:pt x="10472" y="1529"/>
                  </a:cubicBezTo>
                  <a:cubicBezTo>
                    <a:pt x="10353" y="1591"/>
                    <a:pt x="10240" y="1663"/>
                    <a:pt x="10129" y="1738"/>
                  </a:cubicBezTo>
                  <a:cubicBezTo>
                    <a:pt x="10043" y="1797"/>
                    <a:pt x="9956" y="1849"/>
                    <a:pt x="9863" y="1890"/>
                  </a:cubicBezTo>
                  <a:cubicBezTo>
                    <a:pt x="9786" y="1926"/>
                    <a:pt x="9707" y="1955"/>
                    <a:pt x="9621" y="1958"/>
                  </a:cubicBezTo>
                  <a:cubicBezTo>
                    <a:pt x="9577" y="1960"/>
                    <a:pt x="9533" y="1961"/>
                    <a:pt x="9490" y="1961"/>
                  </a:cubicBezTo>
                  <a:cubicBezTo>
                    <a:pt x="9395" y="1961"/>
                    <a:pt x="9301" y="1956"/>
                    <a:pt x="9206" y="1942"/>
                  </a:cubicBezTo>
                  <a:cubicBezTo>
                    <a:pt x="9078" y="1922"/>
                    <a:pt x="8949" y="1911"/>
                    <a:pt x="8820" y="1911"/>
                  </a:cubicBezTo>
                  <a:cubicBezTo>
                    <a:pt x="8795" y="1911"/>
                    <a:pt x="8770" y="1911"/>
                    <a:pt x="8746" y="1912"/>
                  </a:cubicBezTo>
                  <a:cubicBezTo>
                    <a:pt x="8635" y="1915"/>
                    <a:pt x="8527" y="1937"/>
                    <a:pt x="8428" y="1986"/>
                  </a:cubicBezTo>
                  <a:cubicBezTo>
                    <a:pt x="8307" y="2046"/>
                    <a:pt x="8187" y="2106"/>
                    <a:pt x="8067" y="2165"/>
                  </a:cubicBezTo>
                  <a:cubicBezTo>
                    <a:pt x="7968" y="2213"/>
                    <a:pt x="7865" y="2242"/>
                    <a:pt x="7755" y="2242"/>
                  </a:cubicBezTo>
                  <a:cubicBezTo>
                    <a:pt x="7751" y="2242"/>
                    <a:pt x="7747" y="2242"/>
                    <a:pt x="7743" y="2242"/>
                  </a:cubicBezTo>
                  <a:cubicBezTo>
                    <a:pt x="7701" y="2241"/>
                    <a:pt x="7659" y="2232"/>
                    <a:pt x="7619" y="2229"/>
                  </a:cubicBezTo>
                  <a:cubicBezTo>
                    <a:pt x="7476" y="2220"/>
                    <a:pt x="7339" y="2188"/>
                    <a:pt x="7199" y="2174"/>
                  </a:cubicBezTo>
                  <a:cubicBezTo>
                    <a:pt x="7153" y="2169"/>
                    <a:pt x="7107" y="2167"/>
                    <a:pt x="7061" y="2167"/>
                  </a:cubicBezTo>
                  <a:cubicBezTo>
                    <a:pt x="6980" y="2167"/>
                    <a:pt x="6899" y="2174"/>
                    <a:pt x="6817" y="2188"/>
                  </a:cubicBezTo>
                  <a:cubicBezTo>
                    <a:pt x="6664" y="2215"/>
                    <a:pt x="6522" y="2274"/>
                    <a:pt x="6384" y="2344"/>
                  </a:cubicBezTo>
                  <a:cubicBezTo>
                    <a:pt x="6256" y="2410"/>
                    <a:pt x="6123" y="2469"/>
                    <a:pt x="5985" y="2509"/>
                  </a:cubicBezTo>
                  <a:cubicBezTo>
                    <a:pt x="5886" y="2538"/>
                    <a:pt x="5786" y="2553"/>
                    <a:pt x="5686" y="2553"/>
                  </a:cubicBezTo>
                  <a:cubicBezTo>
                    <a:pt x="5618" y="2553"/>
                    <a:pt x="5550" y="2546"/>
                    <a:pt x="5481" y="2532"/>
                  </a:cubicBezTo>
                  <a:cubicBezTo>
                    <a:pt x="5285" y="2493"/>
                    <a:pt x="5103" y="2412"/>
                    <a:pt x="4923" y="2329"/>
                  </a:cubicBezTo>
                  <a:cubicBezTo>
                    <a:pt x="4725" y="2238"/>
                    <a:pt x="4525" y="2151"/>
                    <a:pt x="4308" y="2120"/>
                  </a:cubicBezTo>
                  <a:cubicBezTo>
                    <a:pt x="4262" y="2113"/>
                    <a:pt x="4215" y="2110"/>
                    <a:pt x="4169" y="2110"/>
                  </a:cubicBezTo>
                  <a:cubicBezTo>
                    <a:pt x="4118" y="2110"/>
                    <a:pt x="4068" y="2114"/>
                    <a:pt x="4018" y="2122"/>
                  </a:cubicBezTo>
                  <a:cubicBezTo>
                    <a:pt x="3846" y="2151"/>
                    <a:pt x="3695" y="2229"/>
                    <a:pt x="3551" y="2322"/>
                  </a:cubicBezTo>
                  <a:cubicBezTo>
                    <a:pt x="3344" y="2457"/>
                    <a:pt x="3159" y="2618"/>
                    <a:pt x="2963" y="2768"/>
                  </a:cubicBezTo>
                  <a:cubicBezTo>
                    <a:pt x="2838" y="2864"/>
                    <a:pt x="2703" y="2945"/>
                    <a:pt x="2552" y="2996"/>
                  </a:cubicBezTo>
                  <a:cubicBezTo>
                    <a:pt x="2396" y="3049"/>
                    <a:pt x="2230" y="3055"/>
                    <a:pt x="2067" y="3077"/>
                  </a:cubicBezTo>
                  <a:cubicBezTo>
                    <a:pt x="1969" y="3090"/>
                    <a:pt x="1869" y="3097"/>
                    <a:pt x="1772" y="3114"/>
                  </a:cubicBezTo>
                  <a:cubicBezTo>
                    <a:pt x="1576" y="3151"/>
                    <a:pt x="1396" y="3227"/>
                    <a:pt x="1218" y="3312"/>
                  </a:cubicBezTo>
                  <a:cubicBezTo>
                    <a:pt x="1074" y="3381"/>
                    <a:pt x="925" y="3442"/>
                    <a:pt x="774" y="3494"/>
                  </a:cubicBezTo>
                  <a:cubicBezTo>
                    <a:pt x="614" y="3549"/>
                    <a:pt x="453" y="3604"/>
                    <a:pt x="292" y="3661"/>
                  </a:cubicBezTo>
                  <a:cubicBezTo>
                    <a:pt x="197" y="3695"/>
                    <a:pt x="105" y="3733"/>
                    <a:pt x="23" y="3791"/>
                  </a:cubicBezTo>
                  <a:cubicBezTo>
                    <a:pt x="13" y="3797"/>
                    <a:pt x="1" y="3805"/>
                    <a:pt x="16" y="3820"/>
                  </a:cubicBezTo>
                  <a:cubicBezTo>
                    <a:pt x="84" y="3820"/>
                    <a:pt x="151" y="3803"/>
                    <a:pt x="221" y="3788"/>
                  </a:cubicBezTo>
                  <a:cubicBezTo>
                    <a:pt x="384" y="3766"/>
                    <a:pt x="546" y="3740"/>
                    <a:pt x="709" y="3717"/>
                  </a:cubicBezTo>
                  <a:cubicBezTo>
                    <a:pt x="855" y="3697"/>
                    <a:pt x="1000" y="3683"/>
                    <a:pt x="1146" y="3665"/>
                  </a:cubicBezTo>
                  <a:cubicBezTo>
                    <a:pt x="1348" y="3643"/>
                    <a:pt x="1548" y="3623"/>
                    <a:pt x="1749" y="3607"/>
                  </a:cubicBezTo>
                  <a:cubicBezTo>
                    <a:pt x="1885" y="3594"/>
                    <a:pt x="2020" y="3583"/>
                    <a:pt x="2157" y="3572"/>
                  </a:cubicBezTo>
                  <a:cubicBezTo>
                    <a:pt x="2318" y="3557"/>
                    <a:pt x="2480" y="3540"/>
                    <a:pt x="2642" y="3527"/>
                  </a:cubicBezTo>
                  <a:cubicBezTo>
                    <a:pt x="2785" y="3516"/>
                    <a:pt x="2929" y="3504"/>
                    <a:pt x="3073" y="3492"/>
                  </a:cubicBezTo>
                  <a:cubicBezTo>
                    <a:pt x="3230" y="3479"/>
                    <a:pt x="3386" y="3464"/>
                    <a:pt x="3542" y="3449"/>
                  </a:cubicBezTo>
                  <a:cubicBezTo>
                    <a:pt x="3670" y="3438"/>
                    <a:pt x="3798" y="3427"/>
                    <a:pt x="3926" y="3414"/>
                  </a:cubicBezTo>
                  <a:cubicBezTo>
                    <a:pt x="4110" y="3395"/>
                    <a:pt x="4292" y="3374"/>
                    <a:pt x="4473" y="3356"/>
                  </a:cubicBezTo>
                  <a:cubicBezTo>
                    <a:pt x="4637" y="3340"/>
                    <a:pt x="4801" y="3324"/>
                    <a:pt x="4966" y="3305"/>
                  </a:cubicBezTo>
                  <a:cubicBezTo>
                    <a:pt x="5161" y="3282"/>
                    <a:pt x="5356" y="3257"/>
                    <a:pt x="5550" y="3231"/>
                  </a:cubicBezTo>
                  <a:cubicBezTo>
                    <a:pt x="5762" y="3203"/>
                    <a:pt x="5975" y="3172"/>
                    <a:pt x="6188" y="3143"/>
                  </a:cubicBezTo>
                  <a:cubicBezTo>
                    <a:pt x="6328" y="3124"/>
                    <a:pt x="6467" y="3096"/>
                    <a:pt x="6608" y="3086"/>
                  </a:cubicBezTo>
                  <a:cubicBezTo>
                    <a:pt x="6774" y="3065"/>
                    <a:pt x="6941" y="3051"/>
                    <a:pt x="7106" y="3023"/>
                  </a:cubicBezTo>
                  <a:cubicBezTo>
                    <a:pt x="7723" y="2914"/>
                    <a:pt x="8342" y="2807"/>
                    <a:pt x="8961" y="2698"/>
                  </a:cubicBezTo>
                  <a:cubicBezTo>
                    <a:pt x="9282" y="2641"/>
                    <a:pt x="9604" y="2592"/>
                    <a:pt x="9923" y="2528"/>
                  </a:cubicBezTo>
                  <a:cubicBezTo>
                    <a:pt x="9944" y="2517"/>
                    <a:pt x="9966" y="2516"/>
                    <a:pt x="9986" y="2504"/>
                  </a:cubicBezTo>
                  <a:lnTo>
                    <a:pt x="9989" y="2501"/>
                  </a:lnTo>
                  <a:lnTo>
                    <a:pt x="9993" y="2504"/>
                  </a:lnTo>
                  <a:cubicBezTo>
                    <a:pt x="10002" y="2499"/>
                    <a:pt x="10012" y="2498"/>
                    <a:pt x="10021" y="2498"/>
                  </a:cubicBezTo>
                  <a:cubicBezTo>
                    <a:pt x="10029" y="2498"/>
                    <a:pt x="10036" y="2499"/>
                    <a:pt x="10044" y="2499"/>
                  </a:cubicBezTo>
                  <a:cubicBezTo>
                    <a:pt x="10056" y="2499"/>
                    <a:pt x="10068" y="2497"/>
                    <a:pt x="10079" y="2489"/>
                  </a:cubicBezTo>
                  <a:cubicBezTo>
                    <a:pt x="10088" y="2483"/>
                    <a:pt x="10098" y="2482"/>
                    <a:pt x="10109" y="2482"/>
                  </a:cubicBezTo>
                  <a:cubicBezTo>
                    <a:pt x="10119" y="2482"/>
                    <a:pt x="10129" y="2483"/>
                    <a:pt x="10140" y="2483"/>
                  </a:cubicBezTo>
                  <a:cubicBezTo>
                    <a:pt x="10152" y="2483"/>
                    <a:pt x="10164" y="2481"/>
                    <a:pt x="10175" y="2473"/>
                  </a:cubicBezTo>
                  <a:lnTo>
                    <a:pt x="10172" y="2473"/>
                  </a:lnTo>
                  <a:cubicBezTo>
                    <a:pt x="10181" y="2467"/>
                    <a:pt x="10191" y="2466"/>
                    <a:pt x="10201" y="2466"/>
                  </a:cubicBezTo>
                  <a:cubicBezTo>
                    <a:pt x="10208" y="2466"/>
                    <a:pt x="10216" y="2467"/>
                    <a:pt x="10223" y="2467"/>
                  </a:cubicBezTo>
                  <a:cubicBezTo>
                    <a:pt x="10234" y="2467"/>
                    <a:pt x="10244" y="2465"/>
                    <a:pt x="10253" y="2458"/>
                  </a:cubicBezTo>
                  <a:lnTo>
                    <a:pt x="10259" y="2455"/>
                  </a:lnTo>
                  <a:lnTo>
                    <a:pt x="10264" y="2457"/>
                  </a:lnTo>
                  <a:cubicBezTo>
                    <a:pt x="10273" y="2451"/>
                    <a:pt x="10283" y="2450"/>
                    <a:pt x="10294" y="2450"/>
                  </a:cubicBezTo>
                  <a:cubicBezTo>
                    <a:pt x="10301" y="2450"/>
                    <a:pt x="10308" y="2451"/>
                    <a:pt x="10315" y="2451"/>
                  </a:cubicBezTo>
                  <a:cubicBezTo>
                    <a:pt x="10327" y="2451"/>
                    <a:pt x="10339" y="2449"/>
                    <a:pt x="10349" y="2441"/>
                  </a:cubicBezTo>
                  <a:lnTo>
                    <a:pt x="10354" y="2439"/>
                  </a:lnTo>
                  <a:lnTo>
                    <a:pt x="10358" y="2441"/>
                  </a:lnTo>
                  <a:cubicBezTo>
                    <a:pt x="10367" y="2437"/>
                    <a:pt x="10376" y="2436"/>
                    <a:pt x="10385" y="2436"/>
                  </a:cubicBezTo>
                  <a:cubicBezTo>
                    <a:pt x="10393" y="2436"/>
                    <a:pt x="10401" y="2437"/>
                    <a:pt x="10408" y="2437"/>
                  </a:cubicBezTo>
                  <a:cubicBezTo>
                    <a:pt x="10420" y="2437"/>
                    <a:pt x="10432" y="2435"/>
                    <a:pt x="10442" y="2427"/>
                  </a:cubicBezTo>
                  <a:lnTo>
                    <a:pt x="10441" y="2427"/>
                  </a:lnTo>
                  <a:cubicBezTo>
                    <a:pt x="10451" y="2420"/>
                    <a:pt x="10462" y="2419"/>
                    <a:pt x="10474" y="2419"/>
                  </a:cubicBezTo>
                  <a:cubicBezTo>
                    <a:pt x="10483" y="2419"/>
                    <a:pt x="10493" y="2420"/>
                    <a:pt x="10502" y="2420"/>
                  </a:cubicBezTo>
                  <a:cubicBezTo>
                    <a:pt x="10514" y="2420"/>
                    <a:pt x="10526" y="2418"/>
                    <a:pt x="10537" y="2409"/>
                  </a:cubicBezTo>
                  <a:lnTo>
                    <a:pt x="10537" y="2409"/>
                  </a:lnTo>
                  <a:lnTo>
                    <a:pt x="10536" y="2411"/>
                  </a:lnTo>
                  <a:cubicBezTo>
                    <a:pt x="10544" y="2405"/>
                    <a:pt x="10554" y="2404"/>
                    <a:pt x="10564" y="2404"/>
                  </a:cubicBezTo>
                  <a:cubicBezTo>
                    <a:pt x="10571" y="2404"/>
                    <a:pt x="10578" y="2405"/>
                    <a:pt x="10585" y="2405"/>
                  </a:cubicBezTo>
                  <a:cubicBezTo>
                    <a:pt x="10596" y="2405"/>
                    <a:pt x="10607" y="2403"/>
                    <a:pt x="10617" y="2396"/>
                  </a:cubicBezTo>
                  <a:lnTo>
                    <a:pt x="10620" y="2393"/>
                  </a:lnTo>
                  <a:lnTo>
                    <a:pt x="10625" y="2396"/>
                  </a:lnTo>
                  <a:cubicBezTo>
                    <a:pt x="10634" y="2391"/>
                    <a:pt x="10644" y="2390"/>
                    <a:pt x="10653" y="2390"/>
                  </a:cubicBezTo>
                  <a:cubicBezTo>
                    <a:pt x="10661" y="2390"/>
                    <a:pt x="10669" y="2391"/>
                    <a:pt x="10677" y="2391"/>
                  </a:cubicBezTo>
                  <a:cubicBezTo>
                    <a:pt x="10689" y="2391"/>
                    <a:pt x="10700" y="2389"/>
                    <a:pt x="10711" y="2381"/>
                  </a:cubicBezTo>
                  <a:lnTo>
                    <a:pt x="10709" y="2381"/>
                  </a:lnTo>
                  <a:cubicBezTo>
                    <a:pt x="10718" y="2375"/>
                    <a:pt x="10727" y="2374"/>
                    <a:pt x="10736" y="2374"/>
                  </a:cubicBezTo>
                  <a:cubicBezTo>
                    <a:pt x="10744" y="2374"/>
                    <a:pt x="10752" y="2375"/>
                    <a:pt x="10760" y="2375"/>
                  </a:cubicBezTo>
                  <a:cubicBezTo>
                    <a:pt x="10770" y="2375"/>
                    <a:pt x="10780" y="2373"/>
                    <a:pt x="10789" y="2366"/>
                  </a:cubicBezTo>
                  <a:lnTo>
                    <a:pt x="10795" y="2364"/>
                  </a:lnTo>
                  <a:lnTo>
                    <a:pt x="10800" y="2365"/>
                  </a:lnTo>
                  <a:cubicBezTo>
                    <a:pt x="10808" y="2360"/>
                    <a:pt x="10817" y="2359"/>
                    <a:pt x="10826" y="2359"/>
                  </a:cubicBezTo>
                  <a:cubicBezTo>
                    <a:pt x="10834" y="2359"/>
                    <a:pt x="10842" y="2360"/>
                    <a:pt x="10850" y="2360"/>
                  </a:cubicBezTo>
                  <a:cubicBezTo>
                    <a:pt x="10861" y="2360"/>
                    <a:pt x="10873" y="2358"/>
                    <a:pt x="10883" y="2350"/>
                  </a:cubicBezTo>
                  <a:lnTo>
                    <a:pt x="10882" y="2350"/>
                  </a:lnTo>
                  <a:cubicBezTo>
                    <a:pt x="10891" y="2344"/>
                    <a:pt x="10901" y="2342"/>
                    <a:pt x="10911" y="2342"/>
                  </a:cubicBezTo>
                  <a:cubicBezTo>
                    <a:pt x="10922" y="2342"/>
                    <a:pt x="10933" y="2344"/>
                    <a:pt x="10943" y="2344"/>
                  </a:cubicBezTo>
                  <a:cubicBezTo>
                    <a:pt x="10955" y="2344"/>
                    <a:pt x="10967" y="2342"/>
                    <a:pt x="10978" y="2332"/>
                  </a:cubicBezTo>
                  <a:lnTo>
                    <a:pt x="10978" y="2332"/>
                  </a:lnTo>
                  <a:lnTo>
                    <a:pt x="10976" y="2334"/>
                  </a:lnTo>
                  <a:cubicBezTo>
                    <a:pt x="10984" y="2328"/>
                    <a:pt x="10993" y="2327"/>
                    <a:pt x="11002" y="2327"/>
                  </a:cubicBezTo>
                  <a:cubicBezTo>
                    <a:pt x="11010" y="2327"/>
                    <a:pt x="11019" y="2328"/>
                    <a:pt x="11028" y="2328"/>
                  </a:cubicBezTo>
                  <a:cubicBezTo>
                    <a:pt x="11038" y="2328"/>
                    <a:pt x="11048" y="2327"/>
                    <a:pt x="11057" y="2320"/>
                  </a:cubicBezTo>
                  <a:lnTo>
                    <a:pt x="11061" y="2316"/>
                  </a:lnTo>
                  <a:lnTo>
                    <a:pt x="11065" y="2320"/>
                  </a:lnTo>
                  <a:cubicBezTo>
                    <a:pt x="11075" y="2314"/>
                    <a:pt x="11086" y="2313"/>
                    <a:pt x="11097" y="2313"/>
                  </a:cubicBezTo>
                  <a:cubicBezTo>
                    <a:pt x="11103" y="2313"/>
                    <a:pt x="11108" y="2313"/>
                    <a:pt x="11113" y="2313"/>
                  </a:cubicBezTo>
                  <a:cubicBezTo>
                    <a:pt x="11126" y="2313"/>
                    <a:pt x="11139" y="2312"/>
                    <a:pt x="11151" y="2303"/>
                  </a:cubicBezTo>
                  <a:lnTo>
                    <a:pt x="11148" y="2303"/>
                  </a:lnTo>
                  <a:cubicBezTo>
                    <a:pt x="11158" y="2297"/>
                    <a:pt x="11169" y="2296"/>
                    <a:pt x="11180" y="2296"/>
                  </a:cubicBezTo>
                  <a:cubicBezTo>
                    <a:pt x="11190" y="2296"/>
                    <a:pt x="11199" y="2297"/>
                    <a:pt x="11209" y="2297"/>
                  </a:cubicBezTo>
                  <a:cubicBezTo>
                    <a:pt x="11221" y="2297"/>
                    <a:pt x="11234" y="2295"/>
                    <a:pt x="11244" y="2285"/>
                  </a:cubicBezTo>
                  <a:lnTo>
                    <a:pt x="11244" y="2285"/>
                  </a:lnTo>
                  <a:lnTo>
                    <a:pt x="11243" y="2287"/>
                  </a:lnTo>
                  <a:cubicBezTo>
                    <a:pt x="11251" y="2282"/>
                    <a:pt x="11260" y="2281"/>
                    <a:pt x="11269" y="2281"/>
                  </a:cubicBezTo>
                  <a:cubicBezTo>
                    <a:pt x="11277" y="2281"/>
                    <a:pt x="11285" y="2282"/>
                    <a:pt x="11293" y="2282"/>
                  </a:cubicBezTo>
                  <a:cubicBezTo>
                    <a:pt x="11304" y="2282"/>
                    <a:pt x="11315" y="2280"/>
                    <a:pt x="11324" y="2272"/>
                  </a:cubicBezTo>
                  <a:lnTo>
                    <a:pt x="11328" y="2269"/>
                  </a:lnTo>
                  <a:lnTo>
                    <a:pt x="11332" y="2272"/>
                  </a:lnTo>
                  <a:cubicBezTo>
                    <a:pt x="11341" y="2268"/>
                    <a:pt x="11350" y="2267"/>
                    <a:pt x="11359" y="2267"/>
                  </a:cubicBezTo>
                  <a:cubicBezTo>
                    <a:pt x="11367" y="2267"/>
                    <a:pt x="11375" y="2267"/>
                    <a:pt x="11382" y="2267"/>
                  </a:cubicBezTo>
                  <a:cubicBezTo>
                    <a:pt x="11394" y="2267"/>
                    <a:pt x="11406" y="2266"/>
                    <a:pt x="11417" y="2257"/>
                  </a:cubicBezTo>
                  <a:lnTo>
                    <a:pt x="11416" y="2257"/>
                  </a:lnTo>
                  <a:cubicBezTo>
                    <a:pt x="11425" y="2251"/>
                    <a:pt x="11434" y="2250"/>
                    <a:pt x="11444" y="2250"/>
                  </a:cubicBezTo>
                  <a:cubicBezTo>
                    <a:pt x="11452" y="2250"/>
                    <a:pt x="11460" y="2251"/>
                    <a:pt x="11467" y="2251"/>
                  </a:cubicBezTo>
                  <a:cubicBezTo>
                    <a:pt x="11478" y="2251"/>
                    <a:pt x="11488" y="2249"/>
                    <a:pt x="11497" y="2242"/>
                  </a:cubicBezTo>
                  <a:lnTo>
                    <a:pt x="11501" y="2240"/>
                  </a:lnTo>
                  <a:lnTo>
                    <a:pt x="11506" y="2241"/>
                  </a:lnTo>
                  <a:cubicBezTo>
                    <a:pt x="11515" y="2236"/>
                    <a:pt x="11523" y="2235"/>
                    <a:pt x="11533" y="2235"/>
                  </a:cubicBezTo>
                  <a:cubicBezTo>
                    <a:pt x="11540" y="2235"/>
                    <a:pt x="11548" y="2236"/>
                    <a:pt x="11556" y="2236"/>
                  </a:cubicBezTo>
                  <a:cubicBezTo>
                    <a:pt x="11568" y="2236"/>
                    <a:pt x="11579" y="2234"/>
                    <a:pt x="11589" y="2226"/>
                  </a:cubicBezTo>
                  <a:lnTo>
                    <a:pt x="11588" y="2226"/>
                  </a:lnTo>
                  <a:cubicBezTo>
                    <a:pt x="11597" y="2220"/>
                    <a:pt x="11606" y="2219"/>
                    <a:pt x="11616" y="2219"/>
                  </a:cubicBezTo>
                  <a:cubicBezTo>
                    <a:pt x="11624" y="2219"/>
                    <a:pt x="11633" y="2220"/>
                    <a:pt x="11642" y="2220"/>
                  </a:cubicBezTo>
                  <a:cubicBezTo>
                    <a:pt x="11651" y="2220"/>
                    <a:pt x="11661" y="2218"/>
                    <a:pt x="11669" y="2212"/>
                  </a:cubicBezTo>
                  <a:lnTo>
                    <a:pt x="11674" y="2208"/>
                  </a:lnTo>
                  <a:lnTo>
                    <a:pt x="11679" y="2210"/>
                  </a:lnTo>
                  <a:cubicBezTo>
                    <a:pt x="11688" y="2204"/>
                    <a:pt x="11699" y="2203"/>
                    <a:pt x="11709" y="2203"/>
                  </a:cubicBezTo>
                  <a:cubicBezTo>
                    <a:pt x="11716" y="2203"/>
                    <a:pt x="11723" y="2203"/>
                    <a:pt x="11730" y="2203"/>
                  </a:cubicBezTo>
                  <a:cubicBezTo>
                    <a:pt x="11742" y="2203"/>
                    <a:pt x="11753" y="2202"/>
                    <a:pt x="11763" y="2193"/>
                  </a:cubicBezTo>
                  <a:lnTo>
                    <a:pt x="11762" y="2193"/>
                  </a:lnTo>
                  <a:cubicBezTo>
                    <a:pt x="11771" y="2187"/>
                    <a:pt x="11780" y="2186"/>
                    <a:pt x="11790" y="2186"/>
                  </a:cubicBezTo>
                  <a:cubicBezTo>
                    <a:pt x="11797" y="2186"/>
                    <a:pt x="11804" y="2187"/>
                    <a:pt x="11811" y="2187"/>
                  </a:cubicBezTo>
                  <a:cubicBezTo>
                    <a:pt x="11822" y="2187"/>
                    <a:pt x="11832" y="2185"/>
                    <a:pt x="11842" y="2177"/>
                  </a:cubicBezTo>
                  <a:cubicBezTo>
                    <a:pt x="11850" y="2171"/>
                    <a:pt x="11859" y="2169"/>
                    <a:pt x="11869" y="2169"/>
                  </a:cubicBezTo>
                  <a:cubicBezTo>
                    <a:pt x="11876" y="2169"/>
                    <a:pt x="11884" y="2170"/>
                    <a:pt x="11892" y="2170"/>
                  </a:cubicBezTo>
                  <a:cubicBezTo>
                    <a:pt x="11902" y="2170"/>
                    <a:pt x="11912" y="2169"/>
                    <a:pt x="11922" y="2161"/>
                  </a:cubicBezTo>
                  <a:lnTo>
                    <a:pt x="11925" y="2159"/>
                  </a:lnTo>
                  <a:lnTo>
                    <a:pt x="11930" y="2161"/>
                  </a:lnTo>
                  <a:cubicBezTo>
                    <a:pt x="11938" y="2157"/>
                    <a:pt x="11947" y="2156"/>
                    <a:pt x="11957" y="2156"/>
                  </a:cubicBezTo>
                  <a:cubicBezTo>
                    <a:pt x="11961" y="2156"/>
                    <a:pt x="11965" y="2156"/>
                    <a:pt x="11969" y="2156"/>
                  </a:cubicBezTo>
                  <a:cubicBezTo>
                    <a:pt x="11980" y="2156"/>
                    <a:pt x="11991" y="2155"/>
                    <a:pt x="12000" y="2147"/>
                  </a:cubicBezTo>
                  <a:cubicBezTo>
                    <a:pt x="12009" y="2140"/>
                    <a:pt x="12018" y="2139"/>
                    <a:pt x="12028" y="2139"/>
                  </a:cubicBezTo>
                  <a:cubicBezTo>
                    <a:pt x="12035" y="2139"/>
                    <a:pt x="12043" y="2140"/>
                    <a:pt x="12050" y="2140"/>
                  </a:cubicBezTo>
                  <a:cubicBezTo>
                    <a:pt x="12061" y="2140"/>
                    <a:pt x="12071" y="2138"/>
                    <a:pt x="12080" y="2129"/>
                  </a:cubicBezTo>
                  <a:lnTo>
                    <a:pt x="12080" y="2129"/>
                  </a:lnTo>
                  <a:lnTo>
                    <a:pt x="12079" y="2131"/>
                  </a:lnTo>
                  <a:cubicBezTo>
                    <a:pt x="12086" y="2124"/>
                    <a:pt x="12095" y="2123"/>
                    <a:pt x="12105" y="2123"/>
                  </a:cubicBezTo>
                  <a:cubicBezTo>
                    <a:pt x="12109" y="2123"/>
                    <a:pt x="12113" y="2124"/>
                    <a:pt x="12117" y="2124"/>
                  </a:cubicBezTo>
                  <a:cubicBezTo>
                    <a:pt x="12127" y="2124"/>
                    <a:pt x="12136" y="2122"/>
                    <a:pt x="12144" y="2115"/>
                  </a:cubicBezTo>
                  <a:lnTo>
                    <a:pt x="12143" y="2115"/>
                  </a:lnTo>
                  <a:cubicBezTo>
                    <a:pt x="12150" y="2108"/>
                    <a:pt x="12158" y="2107"/>
                    <a:pt x="12167" y="2107"/>
                  </a:cubicBezTo>
                  <a:cubicBezTo>
                    <a:pt x="12171" y="2107"/>
                    <a:pt x="12175" y="2107"/>
                    <a:pt x="12179" y="2107"/>
                  </a:cubicBezTo>
                  <a:cubicBezTo>
                    <a:pt x="12189" y="2107"/>
                    <a:pt x="12198" y="2106"/>
                    <a:pt x="12205" y="2098"/>
                  </a:cubicBezTo>
                  <a:lnTo>
                    <a:pt x="12204" y="2098"/>
                  </a:lnTo>
                  <a:cubicBezTo>
                    <a:pt x="12211" y="2092"/>
                    <a:pt x="12220" y="2091"/>
                    <a:pt x="12229" y="2091"/>
                  </a:cubicBezTo>
                  <a:cubicBezTo>
                    <a:pt x="12232" y="2091"/>
                    <a:pt x="12236" y="2091"/>
                    <a:pt x="12239" y="2091"/>
                  </a:cubicBezTo>
                  <a:cubicBezTo>
                    <a:pt x="12250" y="2091"/>
                    <a:pt x="12260" y="2090"/>
                    <a:pt x="12268" y="2080"/>
                  </a:cubicBezTo>
                  <a:lnTo>
                    <a:pt x="12268" y="2080"/>
                  </a:lnTo>
                  <a:lnTo>
                    <a:pt x="12267" y="2082"/>
                  </a:lnTo>
                  <a:cubicBezTo>
                    <a:pt x="12280" y="2069"/>
                    <a:pt x="12302" y="2082"/>
                    <a:pt x="12315" y="2066"/>
                  </a:cubicBezTo>
                  <a:lnTo>
                    <a:pt x="12313" y="2066"/>
                  </a:lnTo>
                  <a:cubicBezTo>
                    <a:pt x="12327" y="2052"/>
                    <a:pt x="12350" y="2066"/>
                    <a:pt x="12362" y="2048"/>
                  </a:cubicBezTo>
                  <a:lnTo>
                    <a:pt x="12362" y="2048"/>
                  </a:lnTo>
                  <a:lnTo>
                    <a:pt x="12361" y="2050"/>
                  </a:lnTo>
                  <a:cubicBezTo>
                    <a:pt x="12371" y="2042"/>
                    <a:pt x="12385" y="2045"/>
                    <a:pt x="12394" y="2035"/>
                  </a:cubicBezTo>
                  <a:cubicBezTo>
                    <a:pt x="12404" y="2026"/>
                    <a:pt x="12418" y="2029"/>
                    <a:pt x="12426" y="2020"/>
                  </a:cubicBezTo>
                  <a:cubicBezTo>
                    <a:pt x="12435" y="2010"/>
                    <a:pt x="12450" y="2013"/>
                    <a:pt x="12458" y="2004"/>
                  </a:cubicBezTo>
                  <a:cubicBezTo>
                    <a:pt x="12467" y="1994"/>
                    <a:pt x="12482" y="1998"/>
                    <a:pt x="12488" y="1986"/>
                  </a:cubicBezTo>
                  <a:lnTo>
                    <a:pt x="12488" y="1986"/>
                  </a:lnTo>
                  <a:cubicBezTo>
                    <a:pt x="12496" y="1983"/>
                    <a:pt x="12501" y="1976"/>
                    <a:pt x="12506" y="1971"/>
                  </a:cubicBezTo>
                  <a:cubicBezTo>
                    <a:pt x="12544" y="1945"/>
                    <a:pt x="12577" y="1915"/>
                    <a:pt x="12601" y="1875"/>
                  </a:cubicBezTo>
                  <a:lnTo>
                    <a:pt x="12601" y="1877"/>
                  </a:lnTo>
                  <a:cubicBezTo>
                    <a:pt x="12612" y="1870"/>
                    <a:pt x="12607" y="1854"/>
                    <a:pt x="12618" y="1847"/>
                  </a:cubicBezTo>
                  <a:lnTo>
                    <a:pt x="12618" y="1846"/>
                  </a:lnTo>
                  <a:cubicBezTo>
                    <a:pt x="12622" y="1840"/>
                    <a:pt x="12628" y="1836"/>
                    <a:pt x="12630" y="1829"/>
                  </a:cubicBezTo>
                  <a:lnTo>
                    <a:pt x="12630" y="1829"/>
                  </a:lnTo>
                  <a:cubicBezTo>
                    <a:pt x="12649" y="1819"/>
                    <a:pt x="12634" y="1793"/>
                    <a:pt x="12650" y="1783"/>
                  </a:cubicBezTo>
                  <a:cubicBezTo>
                    <a:pt x="12657" y="1772"/>
                    <a:pt x="12658" y="1757"/>
                    <a:pt x="12662" y="1745"/>
                  </a:cubicBezTo>
                  <a:cubicBezTo>
                    <a:pt x="12660" y="1740"/>
                    <a:pt x="12661" y="1738"/>
                    <a:pt x="12666" y="1735"/>
                  </a:cubicBezTo>
                  <a:cubicBezTo>
                    <a:pt x="12678" y="1719"/>
                    <a:pt x="12668" y="1699"/>
                    <a:pt x="12679" y="1683"/>
                  </a:cubicBezTo>
                  <a:cubicBezTo>
                    <a:pt x="12677" y="1679"/>
                    <a:pt x="12677" y="1675"/>
                    <a:pt x="12680" y="1673"/>
                  </a:cubicBezTo>
                  <a:cubicBezTo>
                    <a:pt x="12696" y="1646"/>
                    <a:pt x="12680" y="1613"/>
                    <a:pt x="12694" y="1586"/>
                  </a:cubicBezTo>
                  <a:cubicBezTo>
                    <a:pt x="12689" y="1578"/>
                    <a:pt x="12691" y="1570"/>
                    <a:pt x="12695" y="1561"/>
                  </a:cubicBezTo>
                  <a:cubicBezTo>
                    <a:pt x="12709" y="1457"/>
                    <a:pt x="12709" y="1351"/>
                    <a:pt x="12695" y="1247"/>
                  </a:cubicBezTo>
                  <a:cubicBezTo>
                    <a:pt x="12689" y="1238"/>
                    <a:pt x="12689" y="1228"/>
                    <a:pt x="12694" y="1221"/>
                  </a:cubicBezTo>
                  <a:cubicBezTo>
                    <a:pt x="12673" y="1162"/>
                    <a:pt x="12701" y="1099"/>
                    <a:pt x="12678" y="1042"/>
                  </a:cubicBezTo>
                  <a:lnTo>
                    <a:pt x="12678" y="1042"/>
                  </a:lnTo>
                  <a:lnTo>
                    <a:pt x="12678" y="1043"/>
                  </a:lnTo>
                  <a:cubicBezTo>
                    <a:pt x="12657" y="995"/>
                    <a:pt x="12684" y="945"/>
                    <a:pt x="12661" y="898"/>
                  </a:cubicBezTo>
                  <a:lnTo>
                    <a:pt x="12658" y="894"/>
                  </a:lnTo>
                  <a:lnTo>
                    <a:pt x="12661" y="891"/>
                  </a:lnTo>
                  <a:cubicBezTo>
                    <a:pt x="12644" y="853"/>
                    <a:pt x="12667" y="810"/>
                    <a:pt x="12645" y="773"/>
                  </a:cubicBezTo>
                  <a:lnTo>
                    <a:pt x="12645" y="773"/>
                  </a:lnTo>
                  <a:lnTo>
                    <a:pt x="12645" y="774"/>
                  </a:lnTo>
                  <a:cubicBezTo>
                    <a:pt x="12625" y="740"/>
                    <a:pt x="12652" y="698"/>
                    <a:pt x="12629" y="662"/>
                  </a:cubicBezTo>
                  <a:lnTo>
                    <a:pt x="12629" y="662"/>
                  </a:lnTo>
                  <a:lnTo>
                    <a:pt x="12629" y="664"/>
                  </a:lnTo>
                  <a:cubicBezTo>
                    <a:pt x="12610" y="634"/>
                    <a:pt x="12634" y="597"/>
                    <a:pt x="12614" y="568"/>
                  </a:cubicBezTo>
                  <a:cubicBezTo>
                    <a:pt x="12610" y="564"/>
                    <a:pt x="12610" y="562"/>
                    <a:pt x="12613" y="557"/>
                  </a:cubicBezTo>
                  <a:cubicBezTo>
                    <a:pt x="12598" y="532"/>
                    <a:pt x="12617" y="499"/>
                    <a:pt x="12598" y="473"/>
                  </a:cubicBezTo>
                  <a:lnTo>
                    <a:pt x="12598" y="475"/>
                  </a:lnTo>
                  <a:cubicBezTo>
                    <a:pt x="12579" y="451"/>
                    <a:pt x="12601" y="419"/>
                    <a:pt x="12582" y="396"/>
                  </a:cubicBezTo>
                  <a:cubicBezTo>
                    <a:pt x="12563" y="371"/>
                    <a:pt x="12587" y="339"/>
                    <a:pt x="12564" y="316"/>
                  </a:cubicBezTo>
                  <a:lnTo>
                    <a:pt x="12564" y="316"/>
                  </a:lnTo>
                  <a:lnTo>
                    <a:pt x="12565" y="317"/>
                  </a:lnTo>
                  <a:cubicBezTo>
                    <a:pt x="12550" y="299"/>
                    <a:pt x="12569" y="271"/>
                    <a:pt x="12549" y="252"/>
                  </a:cubicBezTo>
                  <a:lnTo>
                    <a:pt x="12549" y="254"/>
                  </a:lnTo>
                  <a:cubicBezTo>
                    <a:pt x="12533" y="235"/>
                    <a:pt x="12553" y="207"/>
                    <a:pt x="12534" y="190"/>
                  </a:cubicBezTo>
                  <a:lnTo>
                    <a:pt x="12534" y="190"/>
                  </a:lnTo>
                  <a:cubicBezTo>
                    <a:pt x="12523" y="177"/>
                    <a:pt x="12533" y="156"/>
                    <a:pt x="12520" y="142"/>
                  </a:cubicBezTo>
                  <a:cubicBezTo>
                    <a:pt x="12516" y="139"/>
                    <a:pt x="12515" y="137"/>
                    <a:pt x="12517" y="133"/>
                  </a:cubicBezTo>
                  <a:cubicBezTo>
                    <a:pt x="12507" y="116"/>
                    <a:pt x="12517" y="95"/>
                    <a:pt x="12502" y="80"/>
                  </a:cubicBezTo>
                  <a:lnTo>
                    <a:pt x="12502" y="82"/>
                  </a:lnTo>
                  <a:cubicBezTo>
                    <a:pt x="12490" y="68"/>
                    <a:pt x="12502" y="46"/>
                    <a:pt x="12488" y="33"/>
                  </a:cubicBezTo>
                  <a:cubicBezTo>
                    <a:pt x="12477" y="25"/>
                    <a:pt x="12485" y="6"/>
                    <a:pt x="12468" y="1"/>
                  </a:cubicBezTo>
                  <a:close/>
                </a:path>
              </a:pathLst>
            </a:custGeom>
            <a:solidFill>
              <a:srgbClr val="4D4B70"/>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22" name="Google Shape;1062;p15">
              <a:extLst>
                <a:ext uri="{FF2B5EF4-FFF2-40B4-BE49-F238E27FC236}">
                  <a16:creationId xmlns:a16="http://schemas.microsoft.com/office/drawing/2014/main" id="{C179C35A-077D-8C96-F982-8958D0D140D3}"/>
                </a:ext>
              </a:extLst>
            </p:cNvPr>
            <p:cNvSpPr/>
            <p:nvPr/>
          </p:nvSpPr>
          <p:spPr>
            <a:xfrm flipH="1">
              <a:off x="-1887041" y="4703658"/>
              <a:ext cx="1677391" cy="710075"/>
            </a:xfrm>
            <a:custGeom>
              <a:avLst/>
              <a:gdLst/>
              <a:ahLst/>
              <a:cxnLst/>
              <a:rect l="l" t="t" r="r" b="b"/>
              <a:pathLst>
                <a:path w="12135" h="5137" extrusionOk="0">
                  <a:moveTo>
                    <a:pt x="12022" y="0"/>
                  </a:moveTo>
                  <a:cubicBezTo>
                    <a:pt x="12022" y="0"/>
                    <a:pt x="12021" y="0"/>
                    <a:pt x="12021" y="0"/>
                  </a:cubicBezTo>
                  <a:cubicBezTo>
                    <a:pt x="12019" y="113"/>
                    <a:pt x="11998" y="224"/>
                    <a:pt x="11982" y="334"/>
                  </a:cubicBezTo>
                  <a:cubicBezTo>
                    <a:pt x="11955" y="518"/>
                    <a:pt x="11916" y="700"/>
                    <a:pt x="11864" y="878"/>
                  </a:cubicBezTo>
                  <a:cubicBezTo>
                    <a:pt x="11809" y="1062"/>
                    <a:pt x="11733" y="1238"/>
                    <a:pt x="11620" y="1394"/>
                  </a:cubicBezTo>
                  <a:cubicBezTo>
                    <a:pt x="11557" y="1481"/>
                    <a:pt x="11476" y="1548"/>
                    <a:pt x="11370" y="1576"/>
                  </a:cubicBezTo>
                  <a:cubicBezTo>
                    <a:pt x="11267" y="1605"/>
                    <a:pt x="11161" y="1621"/>
                    <a:pt x="11056" y="1639"/>
                  </a:cubicBezTo>
                  <a:cubicBezTo>
                    <a:pt x="10727" y="1699"/>
                    <a:pt x="10444" y="1848"/>
                    <a:pt x="10196" y="2070"/>
                  </a:cubicBezTo>
                  <a:cubicBezTo>
                    <a:pt x="10058" y="2190"/>
                    <a:pt x="9919" y="2308"/>
                    <a:pt x="9749" y="2383"/>
                  </a:cubicBezTo>
                  <a:cubicBezTo>
                    <a:pt x="9639" y="2431"/>
                    <a:pt x="9524" y="2464"/>
                    <a:pt x="9409" y="2473"/>
                  </a:cubicBezTo>
                  <a:cubicBezTo>
                    <a:pt x="9351" y="2476"/>
                    <a:pt x="9293" y="2478"/>
                    <a:pt x="9236" y="2478"/>
                  </a:cubicBezTo>
                  <a:cubicBezTo>
                    <a:pt x="9092" y="2478"/>
                    <a:pt x="8950" y="2466"/>
                    <a:pt x="8807" y="2433"/>
                  </a:cubicBezTo>
                  <a:cubicBezTo>
                    <a:pt x="8676" y="2404"/>
                    <a:pt x="8542" y="2381"/>
                    <a:pt x="8407" y="2361"/>
                  </a:cubicBezTo>
                  <a:cubicBezTo>
                    <a:pt x="8369" y="2355"/>
                    <a:pt x="8331" y="2353"/>
                    <a:pt x="8294" y="2353"/>
                  </a:cubicBezTo>
                  <a:cubicBezTo>
                    <a:pt x="8179" y="2353"/>
                    <a:pt x="8070" y="2376"/>
                    <a:pt x="7960" y="2408"/>
                  </a:cubicBezTo>
                  <a:cubicBezTo>
                    <a:pt x="7802" y="2452"/>
                    <a:pt x="7662" y="2534"/>
                    <a:pt x="7525" y="2624"/>
                  </a:cubicBezTo>
                  <a:cubicBezTo>
                    <a:pt x="7404" y="2704"/>
                    <a:pt x="7289" y="2788"/>
                    <a:pt x="7170" y="2869"/>
                  </a:cubicBezTo>
                  <a:cubicBezTo>
                    <a:pt x="6965" y="3009"/>
                    <a:pt x="6735" y="3072"/>
                    <a:pt x="6489" y="3072"/>
                  </a:cubicBezTo>
                  <a:cubicBezTo>
                    <a:pt x="6391" y="3072"/>
                    <a:pt x="6294" y="3074"/>
                    <a:pt x="6196" y="3074"/>
                  </a:cubicBezTo>
                  <a:cubicBezTo>
                    <a:pt x="6087" y="3074"/>
                    <a:pt x="5977" y="3072"/>
                    <a:pt x="5868" y="3062"/>
                  </a:cubicBezTo>
                  <a:cubicBezTo>
                    <a:pt x="5803" y="3055"/>
                    <a:pt x="5737" y="3052"/>
                    <a:pt x="5672" y="3052"/>
                  </a:cubicBezTo>
                  <a:cubicBezTo>
                    <a:pt x="5570" y="3052"/>
                    <a:pt x="5467" y="3060"/>
                    <a:pt x="5366" y="3076"/>
                  </a:cubicBezTo>
                  <a:cubicBezTo>
                    <a:pt x="5259" y="3093"/>
                    <a:pt x="5156" y="3119"/>
                    <a:pt x="5065" y="3184"/>
                  </a:cubicBezTo>
                  <a:cubicBezTo>
                    <a:pt x="4989" y="3239"/>
                    <a:pt x="4914" y="3295"/>
                    <a:pt x="4847" y="3363"/>
                  </a:cubicBezTo>
                  <a:cubicBezTo>
                    <a:pt x="4778" y="3432"/>
                    <a:pt x="4710" y="3500"/>
                    <a:pt x="4634" y="3561"/>
                  </a:cubicBezTo>
                  <a:cubicBezTo>
                    <a:pt x="4481" y="3681"/>
                    <a:pt x="4309" y="3737"/>
                    <a:pt x="4116" y="3737"/>
                  </a:cubicBezTo>
                  <a:cubicBezTo>
                    <a:pt x="3973" y="3738"/>
                    <a:pt x="3830" y="3738"/>
                    <a:pt x="3687" y="3738"/>
                  </a:cubicBezTo>
                  <a:cubicBezTo>
                    <a:pt x="3544" y="3738"/>
                    <a:pt x="3401" y="3738"/>
                    <a:pt x="3258" y="3737"/>
                  </a:cubicBezTo>
                  <a:cubicBezTo>
                    <a:pt x="3255" y="3737"/>
                    <a:pt x="3253" y="3737"/>
                    <a:pt x="3251" y="3737"/>
                  </a:cubicBezTo>
                  <a:cubicBezTo>
                    <a:pt x="3183" y="3737"/>
                    <a:pt x="3121" y="3751"/>
                    <a:pt x="3056" y="3763"/>
                  </a:cubicBezTo>
                  <a:cubicBezTo>
                    <a:pt x="2890" y="3793"/>
                    <a:pt x="2757" y="3885"/>
                    <a:pt x="2629" y="3987"/>
                  </a:cubicBezTo>
                  <a:cubicBezTo>
                    <a:pt x="2520" y="4075"/>
                    <a:pt x="2406" y="4160"/>
                    <a:pt x="2279" y="4222"/>
                  </a:cubicBezTo>
                  <a:cubicBezTo>
                    <a:pt x="2122" y="4302"/>
                    <a:pt x="1955" y="4343"/>
                    <a:pt x="1787" y="4383"/>
                  </a:cubicBezTo>
                  <a:cubicBezTo>
                    <a:pt x="1546" y="4440"/>
                    <a:pt x="1304" y="4494"/>
                    <a:pt x="1067" y="4573"/>
                  </a:cubicBezTo>
                  <a:cubicBezTo>
                    <a:pt x="943" y="4615"/>
                    <a:pt x="822" y="4666"/>
                    <a:pt x="701" y="4715"/>
                  </a:cubicBezTo>
                  <a:cubicBezTo>
                    <a:pt x="495" y="4797"/>
                    <a:pt x="299" y="4896"/>
                    <a:pt x="102" y="4996"/>
                  </a:cubicBezTo>
                  <a:cubicBezTo>
                    <a:pt x="61" y="5017"/>
                    <a:pt x="31" y="5049"/>
                    <a:pt x="11" y="5090"/>
                  </a:cubicBezTo>
                  <a:cubicBezTo>
                    <a:pt x="1" y="5110"/>
                    <a:pt x="5" y="5121"/>
                    <a:pt x="27" y="5125"/>
                  </a:cubicBezTo>
                  <a:cubicBezTo>
                    <a:pt x="40" y="5126"/>
                    <a:pt x="53" y="5127"/>
                    <a:pt x="66" y="5128"/>
                  </a:cubicBezTo>
                  <a:cubicBezTo>
                    <a:pt x="87" y="5131"/>
                    <a:pt x="109" y="5136"/>
                    <a:pt x="126" y="5136"/>
                  </a:cubicBezTo>
                  <a:cubicBezTo>
                    <a:pt x="137" y="5136"/>
                    <a:pt x="146" y="5134"/>
                    <a:pt x="152" y="5128"/>
                  </a:cubicBezTo>
                  <a:lnTo>
                    <a:pt x="152" y="5129"/>
                  </a:lnTo>
                  <a:cubicBezTo>
                    <a:pt x="220" y="5118"/>
                    <a:pt x="290" y="5115"/>
                    <a:pt x="357" y="5097"/>
                  </a:cubicBezTo>
                  <a:lnTo>
                    <a:pt x="357" y="5099"/>
                  </a:lnTo>
                  <a:cubicBezTo>
                    <a:pt x="415" y="5088"/>
                    <a:pt x="474" y="5084"/>
                    <a:pt x="530" y="5068"/>
                  </a:cubicBezTo>
                  <a:cubicBezTo>
                    <a:pt x="540" y="5061"/>
                    <a:pt x="550" y="5060"/>
                    <a:pt x="561" y="5060"/>
                  </a:cubicBezTo>
                  <a:cubicBezTo>
                    <a:pt x="571" y="5060"/>
                    <a:pt x="582" y="5061"/>
                    <a:pt x="593" y="5061"/>
                  </a:cubicBezTo>
                  <a:cubicBezTo>
                    <a:pt x="604" y="5061"/>
                    <a:pt x="615" y="5059"/>
                    <a:pt x="625" y="5051"/>
                  </a:cubicBezTo>
                  <a:cubicBezTo>
                    <a:pt x="684" y="5037"/>
                    <a:pt x="743" y="5035"/>
                    <a:pt x="799" y="5018"/>
                  </a:cubicBezTo>
                  <a:lnTo>
                    <a:pt x="799" y="5019"/>
                  </a:lnTo>
                  <a:cubicBezTo>
                    <a:pt x="807" y="5014"/>
                    <a:pt x="815" y="5013"/>
                    <a:pt x="824" y="5013"/>
                  </a:cubicBezTo>
                  <a:cubicBezTo>
                    <a:pt x="832" y="5013"/>
                    <a:pt x="841" y="5014"/>
                    <a:pt x="848" y="5014"/>
                  </a:cubicBezTo>
                  <a:cubicBezTo>
                    <a:pt x="859" y="5014"/>
                    <a:pt x="870" y="5012"/>
                    <a:pt x="879" y="5003"/>
                  </a:cubicBezTo>
                  <a:lnTo>
                    <a:pt x="879" y="5004"/>
                  </a:lnTo>
                  <a:cubicBezTo>
                    <a:pt x="886" y="4999"/>
                    <a:pt x="895" y="4998"/>
                    <a:pt x="903" y="4998"/>
                  </a:cubicBezTo>
                  <a:cubicBezTo>
                    <a:pt x="911" y="4998"/>
                    <a:pt x="919" y="4999"/>
                    <a:pt x="927" y="4999"/>
                  </a:cubicBezTo>
                  <a:cubicBezTo>
                    <a:pt x="938" y="4999"/>
                    <a:pt x="949" y="4997"/>
                    <a:pt x="959" y="4988"/>
                  </a:cubicBezTo>
                  <a:lnTo>
                    <a:pt x="959" y="4989"/>
                  </a:lnTo>
                  <a:cubicBezTo>
                    <a:pt x="966" y="4984"/>
                    <a:pt x="974" y="4983"/>
                    <a:pt x="982" y="4983"/>
                  </a:cubicBezTo>
                  <a:cubicBezTo>
                    <a:pt x="990" y="4983"/>
                    <a:pt x="999" y="4984"/>
                    <a:pt x="1007" y="4984"/>
                  </a:cubicBezTo>
                  <a:cubicBezTo>
                    <a:pt x="1018" y="4984"/>
                    <a:pt x="1028" y="4982"/>
                    <a:pt x="1037" y="4973"/>
                  </a:cubicBezTo>
                  <a:lnTo>
                    <a:pt x="1037" y="4975"/>
                  </a:lnTo>
                  <a:cubicBezTo>
                    <a:pt x="1045" y="4970"/>
                    <a:pt x="1054" y="4968"/>
                    <a:pt x="1063" y="4968"/>
                  </a:cubicBezTo>
                  <a:cubicBezTo>
                    <a:pt x="1071" y="4968"/>
                    <a:pt x="1079" y="4969"/>
                    <a:pt x="1087" y="4969"/>
                  </a:cubicBezTo>
                  <a:cubicBezTo>
                    <a:pt x="1098" y="4969"/>
                    <a:pt x="1108" y="4968"/>
                    <a:pt x="1117" y="4959"/>
                  </a:cubicBezTo>
                  <a:lnTo>
                    <a:pt x="1117" y="4960"/>
                  </a:lnTo>
                  <a:cubicBezTo>
                    <a:pt x="1125" y="4955"/>
                    <a:pt x="1134" y="4953"/>
                    <a:pt x="1142" y="4953"/>
                  </a:cubicBezTo>
                  <a:cubicBezTo>
                    <a:pt x="1150" y="4953"/>
                    <a:pt x="1159" y="4954"/>
                    <a:pt x="1167" y="4954"/>
                  </a:cubicBezTo>
                  <a:cubicBezTo>
                    <a:pt x="1177" y="4954"/>
                    <a:pt x="1188" y="4952"/>
                    <a:pt x="1197" y="4944"/>
                  </a:cubicBezTo>
                  <a:lnTo>
                    <a:pt x="1197" y="4945"/>
                  </a:lnTo>
                  <a:cubicBezTo>
                    <a:pt x="1205" y="4939"/>
                    <a:pt x="1213" y="4938"/>
                    <a:pt x="1222" y="4938"/>
                  </a:cubicBezTo>
                  <a:cubicBezTo>
                    <a:pt x="1230" y="4938"/>
                    <a:pt x="1238" y="4939"/>
                    <a:pt x="1245" y="4939"/>
                  </a:cubicBezTo>
                  <a:cubicBezTo>
                    <a:pt x="1256" y="4939"/>
                    <a:pt x="1267" y="4937"/>
                    <a:pt x="1277" y="4927"/>
                  </a:cubicBezTo>
                  <a:lnTo>
                    <a:pt x="1277" y="4928"/>
                  </a:lnTo>
                  <a:cubicBezTo>
                    <a:pt x="1323" y="4919"/>
                    <a:pt x="1372" y="4912"/>
                    <a:pt x="1419" y="4897"/>
                  </a:cubicBezTo>
                  <a:cubicBezTo>
                    <a:pt x="1426" y="4892"/>
                    <a:pt x="1434" y="4891"/>
                    <a:pt x="1442" y="4891"/>
                  </a:cubicBezTo>
                  <a:cubicBezTo>
                    <a:pt x="1450" y="4891"/>
                    <a:pt x="1459" y="4892"/>
                    <a:pt x="1467" y="4892"/>
                  </a:cubicBezTo>
                  <a:cubicBezTo>
                    <a:pt x="1478" y="4892"/>
                    <a:pt x="1488" y="4890"/>
                    <a:pt x="1498" y="4880"/>
                  </a:cubicBezTo>
                  <a:lnTo>
                    <a:pt x="1498" y="4881"/>
                  </a:lnTo>
                  <a:cubicBezTo>
                    <a:pt x="1544" y="4871"/>
                    <a:pt x="1595" y="4866"/>
                    <a:pt x="1640" y="4850"/>
                  </a:cubicBezTo>
                  <a:lnTo>
                    <a:pt x="1640" y="4851"/>
                  </a:lnTo>
                  <a:cubicBezTo>
                    <a:pt x="1648" y="4845"/>
                    <a:pt x="1658" y="4844"/>
                    <a:pt x="1667" y="4844"/>
                  </a:cubicBezTo>
                  <a:cubicBezTo>
                    <a:pt x="1670" y="4844"/>
                    <a:pt x="1673" y="4844"/>
                    <a:pt x="1676" y="4844"/>
                  </a:cubicBezTo>
                  <a:cubicBezTo>
                    <a:pt x="1687" y="4844"/>
                    <a:pt x="1696" y="4844"/>
                    <a:pt x="1705" y="4836"/>
                  </a:cubicBezTo>
                  <a:cubicBezTo>
                    <a:pt x="1712" y="4829"/>
                    <a:pt x="1721" y="4828"/>
                    <a:pt x="1731" y="4828"/>
                  </a:cubicBezTo>
                  <a:cubicBezTo>
                    <a:pt x="1739" y="4828"/>
                    <a:pt x="1746" y="4829"/>
                    <a:pt x="1754" y="4829"/>
                  </a:cubicBezTo>
                  <a:cubicBezTo>
                    <a:pt x="1765" y="4829"/>
                    <a:pt x="1775" y="4827"/>
                    <a:pt x="1784" y="4818"/>
                  </a:cubicBezTo>
                  <a:lnTo>
                    <a:pt x="1784" y="4820"/>
                  </a:lnTo>
                  <a:cubicBezTo>
                    <a:pt x="1790" y="4815"/>
                    <a:pt x="1798" y="4814"/>
                    <a:pt x="1806" y="4814"/>
                  </a:cubicBezTo>
                  <a:cubicBezTo>
                    <a:pt x="1811" y="4814"/>
                    <a:pt x="1815" y="4814"/>
                    <a:pt x="1820" y="4814"/>
                  </a:cubicBezTo>
                  <a:cubicBezTo>
                    <a:pt x="1830" y="4814"/>
                    <a:pt x="1840" y="4813"/>
                    <a:pt x="1848" y="4804"/>
                  </a:cubicBezTo>
                  <a:cubicBezTo>
                    <a:pt x="1894" y="4791"/>
                    <a:pt x="1943" y="4791"/>
                    <a:pt x="1990" y="4772"/>
                  </a:cubicBezTo>
                  <a:lnTo>
                    <a:pt x="1990" y="4774"/>
                  </a:lnTo>
                  <a:cubicBezTo>
                    <a:pt x="1997" y="4768"/>
                    <a:pt x="2006" y="4767"/>
                    <a:pt x="2015" y="4767"/>
                  </a:cubicBezTo>
                  <a:cubicBezTo>
                    <a:pt x="2018" y="4767"/>
                    <a:pt x="2021" y="4767"/>
                    <a:pt x="2024" y="4767"/>
                  </a:cubicBezTo>
                  <a:cubicBezTo>
                    <a:pt x="2035" y="4767"/>
                    <a:pt x="2045" y="4766"/>
                    <a:pt x="2053" y="4758"/>
                  </a:cubicBezTo>
                  <a:cubicBezTo>
                    <a:pt x="2100" y="4744"/>
                    <a:pt x="2148" y="4742"/>
                    <a:pt x="2194" y="4724"/>
                  </a:cubicBezTo>
                  <a:lnTo>
                    <a:pt x="2194" y="4726"/>
                  </a:lnTo>
                  <a:cubicBezTo>
                    <a:pt x="2202" y="4720"/>
                    <a:pt x="2211" y="4719"/>
                    <a:pt x="2220" y="4719"/>
                  </a:cubicBezTo>
                  <a:cubicBezTo>
                    <a:pt x="2224" y="4719"/>
                    <a:pt x="2228" y="4719"/>
                    <a:pt x="2232" y="4719"/>
                  </a:cubicBezTo>
                  <a:cubicBezTo>
                    <a:pt x="2242" y="4719"/>
                    <a:pt x="2252" y="4718"/>
                    <a:pt x="2259" y="4710"/>
                  </a:cubicBezTo>
                  <a:cubicBezTo>
                    <a:pt x="2266" y="4703"/>
                    <a:pt x="2275" y="4702"/>
                    <a:pt x="2284" y="4702"/>
                  </a:cubicBezTo>
                  <a:cubicBezTo>
                    <a:pt x="2288" y="4702"/>
                    <a:pt x="2292" y="4702"/>
                    <a:pt x="2296" y="4702"/>
                  </a:cubicBezTo>
                  <a:cubicBezTo>
                    <a:pt x="2305" y="4702"/>
                    <a:pt x="2315" y="4701"/>
                    <a:pt x="2323" y="4692"/>
                  </a:cubicBezTo>
                  <a:cubicBezTo>
                    <a:pt x="2329" y="4687"/>
                    <a:pt x="2337" y="4686"/>
                    <a:pt x="2345" y="4686"/>
                  </a:cubicBezTo>
                  <a:cubicBezTo>
                    <a:pt x="2350" y="4686"/>
                    <a:pt x="2355" y="4687"/>
                    <a:pt x="2360" y="4687"/>
                  </a:cubicBezTo>
                  <a:cubicBezTo>
                    <a:pt x="2369" y="4687"/>
                    <a:pt x="2378" y="4685"/>
                    <a:pt x="2385" y="4678"/>
                  </a:cubicBezTo>
                  <a:cubicBezTo>
                    <a:pt x="2393" y="4672"/>
                    <a:pt x="2402" y="4670"/>
                    <a:pt x="2411" y="4670"/>
                  </a:cubicBezTo>
                  <a:cubicBezTo>
                    <a:pt x="2419" y="4670"/>
                    <a:pt x="2428" y="4672"/>
                    <a:pt x="2436" y="4672"/>
                  </a:cubicBezTo>
                  <a:cubicBezTo>
                    <a:pt x="2446" y="4672"/>
                    <a:pt x="2456" y="4670"/>
                    <a:pt x="2464" y="4661"/>
                  </a:cubicBezTo>
                  <a:lnTo>
                    <a:pt x="2464" y="4662"/>
                  </a:lnTo>
                  <a:cubicBezTo>
                    <a:pt x="2471" y="4656"/>
                    <a:pt x="2479" y="4655"/>
                    <a:pt x="2488" y="4655"/>
                  </a:cubicBezTo>
                  <a:cubicBezTo>
                    <a:pt x="2492" y="4655"/>
                    <a:pt x="2496" y="4656"/>
                    <a:pt x="2500" y="4656"/>
                  </a:cubicBezTo>
                  <a:cubicBezTo>
                    <a:pt x="2510" y="4656"/>
                    <a:pt x="2520" y="4654"/>
                    <a:pt x="2528" y="4646"/>
                  </a:cubicBezTo>
                  <a:cubicBezTo>
                    <a:pt x="2535" y="4640"/>
                    <a:pt x="2544" y="4639"/>
                    <a:pt x="2553" y="4639"/>
                  </a:cubicBezTo>
                  <a:cubicBezTo>
                    <a:pt x="2556" y="4639"/>
                    <a:pt x="2559" y="4639"/>
                    <a:pt x="2562" y="4639"/>
                  </a:cubicBezTo>
                  <a:cubicBezTo>
                    <a:pt x="2572" y="4639"/>
                    <a:pt x="2582" y="4638"/>
                    <a:pt x="2590" y="4630"/>
                  </a:cubicBezTo>
                  <a:cubicBezTo>
                    <a:pt x="2598" y="4623"/>
                    <a:pt x="2607" y="4622"/>
                    <a:pt x="2616" y="4622"/>
                  </a:cubicBezTo>
                  <a:cubicBezTo>
                    <a:pt x="2620" y="4622"/>
                    <a:pt x="2624" y="4623"/>
                    <a:pt x="2628" y="4623"/>
                  </a:cubicBezTo>
                  <a:cubicBezTo>
                    <a:pt x="2637" y="4623"/>
                    <a:pt x="2646" y="4621"/>
                    <a:pt x="2654" y="4614"/>
                  </a:cubicBezTo>
                  <a:cubicBezTo>
                    <a:pt x="2662" y="4607"/>
                    <a:pt x="2670" y="4606"/>
                    <a:pt x="2679" y="4606"/>
                  </a:cubicBezTo>
                  <a:cubicBezTo>
                    <a:pt x="2683" y="4606"/>
                    <a:pt x="2687" y="4606"/>
                    <a:pt x="2691" y="4606"/>
                  </a:cubicBezTo>
                  <a:cubicBezTo>
                    <a:pt x="2701" y="4606"/>
                    <a:pt x="2710" y="4605"/>
                    <a:pt x="2717" y="4597"/>
                  </a:cubicBezTo>
                  <a:cubicBezTo>
                    <a:pt x="2725" y="4590"/>
                    <a:pt x="2735" y="4590"/>
                    <a:pt x="2744" y="4590"/>
                  </a:cubicBezTo>
                  <a:cubicBezTo>
                    <a:pt x="2747" y="4590"/>
                    <a:pt x="2750" y="4590"/>
                    <a:pt x="2753" y="4590"/>
                  </a:cubicBezTo>
                  <a:cubicBezTo>
                    <a:pt x="2763" y="4590"/>
                    <a:pt x="2773" y="4589"/>
                    <a:pt x="2781" y="4581"/>
                  </a:cubicBezTo>
                  <a:cubicBezTo>
                    <a:pt x="2789" y="4574"/>
                    <a:pt x="2798" y="4573"/>
                    <a:pt x="2808" y="4573"/>
                  </a:cubicBezTo>
                  <a:cubicBezTo>
                    <a:pt x="2811" y="4573"/>
                    <a:pt x="2814" y="4574"/>
                    <a:pt x="2816" y="4574"/>
                  </a:cubicBezTo>
                  <a:cubicBezTo>
                    <a:pt x="2826" y="4574"/>
                    <a:pt x="2836" y="4573"/>
                    <a:pt x="2844" y="4565"/>
                  </a:cubicBezTo>
                  <a:cubicBezTo>
                    <a:pt x="2852" y="4558"/>
                    <a:pt x="2862" y="4557"/>
                    <a:pt x="2871" y="4557"/>
                  </a:cubicBezTo>
                  <a:cubicBezTo>
                    <a:pt x="2874" y="4557"/>
                    <a:pt x="2877" y="4557"/>
                    <a:pt x="2880" y="4557"/>
                  </a:cubicBezTo>
                  <a:cubicBezTo>
                    <a:pt x="2890" y="4557"/>
                    <a:pt x="2900" y="4557"/>
                    <a:pt x="2907" y="4549"/>
                  </a:cubicBezTo>
                  <a:cubicBezTo>
                    <a:pt x="2916" y="4542"/>
                    <a:pt x="2925" y="4541"/>
                    <a:pt x="2935" y="4541"/>
                  </a:cubicBezTo>
                  <a:cubicBezTo>
                    <a:pt x="2938" y="4541"/>
                    <a:pt x="2941" y="4541"/>
                    <a:pt x="2944" y="4541"/>
                  </a:cubicBezTo>
                  <a:cubicBezTo>
                    <a:pt x="2954" y="4541"/>
                    <a:pt x="2963" y="4540"/>
                    <a:pt x="2971" y="4533"/>
                  </a:cubicBezTo>
                  <a:cubicBezTo>
                    <a:pt x="2978" y="4526"/>
                    <a:pt x="2987" y="4525"/>
                    <a:pt x="2996" y="4525"/>
                  </a:cubicBezTo>
                  <a:cubicBezTo>
                    <a:pt x="3000" y="4525"/>
                    <a:pt x="3004" y="4525"/>
                    <a:pt x="3008" y="4525"/>
                  </a:cubicBezTo>
                  <a:cubicBezTo>
                    <a:pt x="3017" y="4525"/>
                    <a:pt x="3027" y="4524"/>
                    <a:pt x="3034" y="4516"/>
                  </a:cubicBezTo>
                  <a:cubicBezTo>
                    <a:pt x="3042" y="4510"/>
                    <a:pt x="3050" y="4509"/>
                    <a:pt x="3059" y="4509"/>
                  </a:cubicBezTo>
                  <a:cubicBezTo>
                    <a:pt x="3063" y="4509"/>
                    <a:pt x="3067" y="4509"/>
                    <a:pt x="3071" y="4509"/>
                  </a:cubicBezTo>
                  <a:cubicBezTo>
                    <a:pt x="3081" y="4509"/>
                    <a:pt x="3090" y="4508"/>
                    <a:pt x="3097" y="4500"/>
                  </a:cubicBezTo>
                  <a:cubicBezTo>
                    <a:pt x="3105" y="4494"/>
                    <a:pt x="3114" y="4493"/>
                    <a:pt x="3123" y="4493"/>
                  </a:cubicBezTo>
                  <a:cubicBezTo>
                    <a:pt x="3127" y="4493"/>
                    <a:pt x="3131" y="4493"/>
                    <a:pt x="3135" y="4493"/>
                  </a:cubicBezTo>
                  <a:cubicBezTo>
                    <a:pt x="3144" y="4493"/>
                    <a:pt x="3153" y="4492"/>
                    <a:pt x="3161" y="4484"/>
                  </a:cubicBezTo>
                  <a:cubicBezTo>
                    <a:pt x="3168" y="4478"/>
                    <a:pt x="3176" y="4477"/>
                    <a:pt x="3185" y="4477"/>
                  </a:cubicBezTo>
                  <a:cubicBezTo>
                    <a:pt x="3189" y="4477"/>
                    <a:pt x="3194" y="4477"/>
                    <a:pt x="3199" y="4477"/>
                  </a:cubicBezTo>
                  <a:cubicBezTo>
                    <a:pt x="3208" y="4477"/>
                    <a:pt x="3217" y="4476"/>
                    <a:pt x="3224" y="4468"/>
                  </a:cubicBezTo>
                  <a:cubicBezTo>
                    <a:pt x="3231" y="4462"/>
                    <a:pt x="3239" y="4461"/>
                    <a:pt x="3248" y="4461"/>
                  </a:cubicBezTo>
                  <a:cubicBezTo>
                    <a:pt x="3252" y="4461"/>
                    <a:pt x="3256" y="4462"/>
                    <a:pt x="3260" y="4462"/>
                  </a:cubicBezTo>
                  <a:cubicBezTo>
                    <a:pt x="3270" y="4462"/>
                    <a:pt x="3280" y="4460"/>
                    <a:pt x="3288" y="4452"/>
                  </a:cubicBezTo>
                  <a:cubicBezTo>
                    <a:pt x="3294" y="4447"/>
                    <a:pt x="3301" y="4446"/>
                    <a:pt x="3308" y="4446"/>
                  </a:cubicBezTo>
                  <a:cubicBezTo>
                    <a:pt x="3314" y="4446"/>
                    <a:pt x="3320" y="4446"/>
                    <a:pt x="3325" y="4446"/>
                  </a:cubicBezTo>
                  <a:cubicBezTo>
                    <a:pt x="3334" y="4446"/>
                    <a:pt x="3343" y="4445"/>
                    <a:pt x="3350" y="4436"/>
                  </a:cubicBezTo>
                  <a:lnTo>
                    <a:pt x="3350" y="4437"/>
                  </a:lnTo>
                  <a:cubicBezTo>
                    <a:pt x="3357" y="4432"/>
                    <a:pt x="3365" y="4431"/>
                    <a:pt x="3372" y="4431"/>
                  </a:cubicBezTo>
                  <a:cubicBezTo>
                    <a:pt x="3378" y="4431"/>
                    <a:pt x="3383" y="4431"/>
                    <a:pt x="3388" y="4431"/>
                  </a:cubicBezTo>
                  <a:cubicBezTo>
                    <a:pt x="3397" y="4431"/>
                    <a:pt x="3407" y="4429"/>
                    <a:pt x="3414" y="4420"/>
                  </a:cubicBezTo>
                  <a:lnTo>
                    <a:pt x="3414" y="4420"/>
                  </a:lnTo>
                  <a:cubicBezTo>
                    <a:pt x="3429" y="4411"/>
                    <a:pt x="3448" y="4420"/>
                    <a:pt x="3462" y="4406"/>
                  </a:cubicBezTo>
                  <a:cubicBezTo>
                    <a:pt x="3468" y="4400"/>
                    <a:pt x="3476" y="4399"/>
                    <a:pt x="3484" y="4399"/>
                  </a:cubicBezTo>
                  <a:cubicBezTo>
                    <a:pt x="3488" y="4399"/>
                    <a:pt x="3493" y="4400"/>
                    <a:pt x="3498" y="4400"/>
                  </a:cubicBezTo>
                  <a:cubicBezTo>
                    <a:pt x="3507" y="4400"/>
                    <a:pt x="3516" y="4398"/>
                    <a:pt x="3523" y="4390"/>
                  </a:cubicBezTo>
                  <a:cubicBezTo>
                    <a:pt x="3530" y="4384"/>
                    <a:pt x="3538" y="4383"/>
                    <a:pt x="3547" y="4383"/>
                  </a:cubicBezTo>
                  <a:cubicBezTo>
                    <a:pt x="3552" y="4383"/>
                    <a:pt x="3557" y="4384"/>
                    <a:pt x="3561" y="4384"/>
                  </a:cubicBezTo>
                  <a:cubicBezTo>
                    <a:pt x="3571" y="4384"/>
                    <a:pt x="3579" y="4382"/>
                    <a:pt x="3587" y="4374"/>
                  </a:cubicBezTo>
                  <a:cubicBezTo>
                    <a:pt x="3594" y="4368"/>
                    <a:pt x="3602" y="4367"/>
                    <a:pt x="3610" y="4367"/>
                  </a:cubicBezTo>
                  <a:cubicBezTo>
                    <a:pt x="3614" y="4367"/>
                    <a:pt x="3619" y="4368"/>
                    <a:pt x="3624" y="4368"/>
                  </a:cubicBezTo>
                  <a:cubicBezTo>
                    <a:pt x="3634" y="4368"/>
                    <a:pt x="3643" y="4366"/>
                    <a:pt x="3650" y="4357"/>
                  </a:cubicBezTo>
                  <a:lnTo>
                    <a:pt x="3650" y="4358"/>
                  </a:lnTo>
                  <a:cubicBezTo>
                    <a:pt x="3657" y="4353"/>
                    <a:pt x="3664" y="4352"/>
                    <a:pt x="3672" y="4352"/>
                  </a:cubicBezTo>
                  <a:cubicBezTo>
                    <a:pt x="3677" y="4352"/>
                    <a:pt x="3681" y="4353"/>
                    <a:pt x="3686" y="4353"/>
                  </a:cubicBezTo>
                  <a:cubicBezTo>
                    <a:pt x="3696" y="4353"/>
                    <a:pt x="3707" y="4351"/>
                    <a:pt x="3714" y="4341"/>
                  </a:cubicBezTo>
                  <a:lnTo>
                    <a:pt x="3714" y="4342"/>
                  </a:lnTo>
                  <a:cubicBezTo>
                    <a:pt x="3728" y="4333"/>
                    <a:pt x="3748" y="4344"/>
                    <a:pt x="3762" y="4329"/>
                  </a:cubicBezTo>
                  <a:cubicBezTo>
                    <a:pt x="3769" y="4323"/>
                    <a:pt x="3776" y="4322"/>
                    <a:pt x="3784" y="4322"/>
                  </a:cubicBezTo>
                  <a:cubicBezTo>
                    <a:pt x="3789" y="4322"/>
                    <a:pt x="3795" y="4323"/>
                    <a:pt x="3800" y="4323"/>
                  </a:cubicBezTo>
                  <a:cubicBezTo>
                    <a:pt x="3809" y="4323"/>
                    <a:pt x="3818" y="4321"/>
                    <a:pt x="3825" y="4313"/>
                  </a:cubicBezTo>
                  <a:cubicBezTo>
                    <a:pt x="3832" y="4307"/>
                    <a:pt x="3840" y="4306"/>
                    <a:pt x="3848" y="4306"/>
                  </a:cubicBezTo>
                  <a:cubicBezTo>
                    <a:pt x="3853" y="4306"/>
                    <a:pt x="3858" y="4306"/>
                    <a:pt x="3863" y="4306"/>
                  </a:cubicBezTo>
                  <a:cubicBezTo>
                    <a:pt x="3873" y="4306"/>
                    <a:pt x="3882" y="4305"/>
                    <a:pt x="3889" y="4295"/>
                  </a:cubicBezTo>
                  <a:lnTo>
                    <a:pt x="3889" y="4296"/>
                  </a:lnTo>
                  <a:cubicBezTo>
                    <a:pt x="3926" y="4286"/>
                    <a:pt x="3964" y="4280"/>
                    <a:pt x="4001" y="4265"/>
                  </a:cubicBezTo>
                  <a:cubicBezTo>
                    <a:pt x="4008" y="4259"/>
                    <a:pt x="4016" y="4258"/>
                    <a:pt x="4025" y="4258"/>
                  </a:cubicBezTo>
                  <a:cubicBezTo>
                    <a:pt x="4029" y="4258"/>
                    <a:pt x="4033" y="4258"/>
                    <a:pt x="4037" y="4258"/>
                  </a:cubicBezTo>
                  <a:cubicBezTo>
                    <a:pt x="4047" y="4258"/>
                    <a:pt x="4056" y="4257"/>
                    <a:pt x="4064" y="4248"/>
                  </a:cubicBezTo>
                  <a:cubicBezTo>
                    <a:pt x="4071" y="4242"/>
                    <a:pt x="4078" y="4241"/>
                    <a:pt x="4086" y="4241"/>
                  </a:cubicBezTo>
                  <a:cubicBezTo>
                    <a:pt x="4091" y="4241"/>
                    <a:pt x="4097" y="4242"/>
                    <a:pt x="4102" y="4242"/>
                  </a:cubicBezTo>
                  <a:cubicBezTo>
                    <a:pt x="4111" y="4242"/>
                    <a:pt x="4120" y="4240"/>
                    <a:pt x="4126" y="4231"/>
                  </a:cubicBezTo>
                  <a:lnTo>
                    <a:pt x="4126" y="4231"/>
                  </a:lnTo>
                  <a:cubicBezTo>
                    <a:pt x="4141" y="4222"/>
                    <a:pt x="4162" y="4233"/>
                    <a:pt x="4174" y="4218"/>
                  </a:cubicBezTo>
                  <a:cubicBezTo>
                    <a:pt x="4181" y="4212"/>
                    <a:pt x="4189" y="4211"/>
                    <a:pt x="4197" y="4211"/>
                  </a:cubicBezTo>
                  <a:cubicBezTo>
                    <a:pt x="4202" y="4211"/>
                    <a:pt x="4208" y="4211"/>
                    <a:pt x="4213" y="4211"/>
                  </a:cubicBezTo>
                  <a:cubicBezTo>
                    <a:pt x="4222" y="4211"/>
                    <a:pt x="4231" y="4210"/>
                    <a:pt x="4238" y="4202"/>
                  </a:cubicBezTo>
                  <a:cubicBezTo>
                    <a:pt x="4245" y="4196"/>
                    <a:pt x="4253" y="4195"/>
                    <a:pt x="4261" y="4195"/>
                  </a:cubicBezTo>
                  <a:cubicBezTo>
                    <a:pt x="4266" y="4195"/>
                    <a:pt x="4271" y="4195"/>
                    <a:pt x="4276" y="4195"/>
                  </a:cubicBezTo>
                  <a:cubicBezTo>
                    <a:pt x="4285" y="4195"/>
                    <a:pt x="4294" y="4194"/>
                    <a:pt x="4301" y="4185"/>
                  </a:cubicBezTo>
                  <a:lnTo>
                    <a:pt x="4301" y="4185"/>
                  </a:lnTo>
                  <a:cubicBezTo>
                    <a:pt x="4338" y="4177"/>
                    <a:pt x="4375" y="4169"/>
                    <a:pt x="4412" y="4155"/>
                  </a:cubicBezTo>
                  <a:cubicBezTo>
                    <a:pt x="4420" y="4148"/>
                    <a:pt x="4430" y="4148"/>
                    <a:pt x="4440" y="4148"/>
                  </a:cubicBezTo>
                  <a:cubicBezTo>
                    <a:pt x="4442" y="4148"/>
                    <a:pt x="4443" y="4148"/>
                    <a:pt x="4444" y="4148"/>
                  </a:cubicBezTo>
                  <a:cubicBezTo>
                    <a:pt x="4456" y="4148"/>
                    <a:pt x="4467" y="4147"/>
                    <a:pt x="4475" y="4137"/>
                  </a:cubicBezTo>
                  <a:lnTo>
                    <a:pt x="4474" y="4137"/>
                  </a:lnTo>
                  <a:cubicBezTo>
                    <a:pt x="4480" y="4132"/>
                    <a:pt x="4488" y="4131"/>
                    <a:pt x="4495" y="4131"/>
                  </a:cubicBezTo>
                  <a:cubicBezTo>
                    <a:pt x="4500" y="4131"/>
                    <a:pt x="4505" y="4132"/>
                    <a:pt x="4509" y="4132"/>
                  </a:cubicBezTo>
                  <a:cubicBezTo>
                    <a:pt x="4519" y="4132"/>
                    <a:pt x="4529" y="4130"/>
                    <a:pt x="4536" y="4120"/>
                  </a:cubicBezTo>
                  <a:lnTo>
                    <a:pt x="4536" y="4120"/>
                  </a:lnTo>
                  <a:cubicBezTo>
                    <a:pt x="4551" y="4110"/>
                    <a:pt x="4571" y="4121"/>
                    <a:pt x="4584" y="4107"/>
                  </a:cubicBezTo>
                  <a:cubicBezTo>
                    <a:pt x="4591" y="4101"/>
                    <a:pt x="4600" y="4100"/>
                    <a:pt x="4608" y="4100"/>
                  </a:cubicBezTo>
                  <a:cubicBezTo>
                    <a:pt x="4613" y="4100"/>
                    <a:pt x="4618" y="4100"/>
                    <a:pt x="4623" y="4100"/>
                  </a:cubicBezTo>
                  <a:cubicBezTo>
                    <a:pt x="4632" y="4100"/>
                    <a:pt x="4641" y="4099"/>
                    <a:pt x="4648" y="4091"/>
                  </a:cubicBezTo>
                  <a:cubicBezTo>
                    <a:pt x="4655" y="4084"/>
                    <a:pt x="4664" y="4083"/>
                    <a:pt x="4673" y="4083"/>
                  </a:cubicBezTo>
                  <a:cubicBezTo>
                    <a:pt x="4676" y="4083"/>
                    <a:pt x="4680" y="4083"/>
                    <a:pt x="4683" y="4083"/>
                  </a:cubicBezTo>
                  <a:cubicBezTo>
                    <a:pt x="4693" y="4083"/>
                    <a:pt x="4702" y="4082"/>
                    <a:pt x="4710" y="4074"/>
                  </a:cubicBezTo>
                  <a:lnTo>
                    <a:pt x="4710" y="4074"/>
                  </a:lnTo>
                  <a:cubicBezTo>
                    <a:pt x="4747" y="4065"/>
                    <a:pt x="4785" y="4058"/>
                    <a:pt x="4821" y="4043"/>
                  </a:cubicBezTo>
                  <a:cubicBezTo>
                    <a:pt x="4829" y="4036"/>
                    <a:pt x="4839" y="4036"/>
                    <a:pt x="4848" y="4036"/>
                  </a:cubicBezTo>
                  <a:cubicBezTo>
                    <a:pt x="4851" y="4036"/>
                    <a:pt x="4854" y="4036"/>
                    <a:pt x="4857" y="4036"/>
                  </a:cubicBezTo>
                  <a:cubicBezTo>
                    <a:pt x="4867" y="4036"/>
                    <a:pt x="4877" y="4035"/>
                    <a:pt x="4885" y="4026"/>
                  </a:cubicBezTo>
                  <a:lnTo>
                    <a:pt x="4884" y="4026"/>
                  </a:lnTo>
                  <a:cubicBezTo>
                    <a:pt x="4891" y="4020"/>
                    <a:pt x="4898" y="4019"/>
                    <a:pt x="4906" y="4019"/>
                  </a:cubicBezTo>
                  <a:cubicBezTo>
                    <a:pt x="4911" y="4019"/>
                    <a:pt x="4916" y="4019"/>
                    <a:pt x="4921" y="4019"/>
                  </a:cubicBezTo>
                  <a:cubicBezTo>
                    <a:pt x="4930" y="4019"/>
                    <a:pt x="4939" y="4018"/>
                    <a:pt x="4946" y="4010"/>
                  </a:cubicBezTo>
                  <a:lnTo>
                    <a:pt x="4946" y="4010"/>
                  </a:lnTo>
                  <a:cubicBezTo>
                    <a:pt x="4983" y="4000"/>
                    <a:pt x="5021" y="3992"/>
                    <a:pt x="5058" y="3978"/>
                  </a:cubicBezTo>
                  <a:cubicBezTo>
                    <a:pt x="5065" y="3972"/>
                    <a:pt x="5073" y="3971"/>
                    <a:pt x="5081" y="3971"/>
                  </a:cubicBezTo>
                  <a:cubicBezTo>
                    <a:pt x="5085" y="3971"/>
                    <a:pt x="5090" y="3971"/>
                    <a:pt x="5094" y="3971"/>
                  </a:cubicBezTo>
                  <a:cubicBezTo>
                    <a:pt x="5103" y="3971"/>
                    <a:pt x="5113" y="3970"/>
                    <a:pt x="5121" y="3961"/>
                  </a:cubicBezTo>
                  <a:cubicBezTo>
                    <a:pt x="5128" y="3955"/>
                    <a:pt x="5136" y="3954"/>
                    <a:pt x="5144" y="3954"/>
                  </a:cubicBezTo>
                  <a:cubicBezTo>
                    <a:pt x="5149" y="3954"/>
                    <a:pt x="5153" y="3955"/>
                    <a:pt x="5158" y="3955"/>
                  </a:cubicBezTo>
                  <a:cubicBezTo>
                    <a:pt x="5167" y="3955"/>
                    <a:pt x="5176" y="3953"/>
                    <a:pt x="5183" y="3945"/>
                  </a:cubicBezTo>
                  <a:lnTo>
                    <a:pt x="5183" y="3945"/>
                  </a:lnTo>
                  <a:cubicBezTo>
                    <a:pt x="5221" y="3935"/>
                    <a:pt x="5258" y="3928"/>
                    <a:pt x="5295" y="3914"/>
                  </a:cubicBezTo>
                  <a:cubicBezTo>
                    <a:pt x="5301" y="3908"/>
                    <a:pt x="5309" y="3907"/>
                    <a:pt x="5317" y="3907"/>
                  </a:cubicBezTo>
                  <a:cubicBezTo>
                    <a:pt x="5322" y="3907"/>
                    <a:pt x="5328" y="3907"/>
                    <a:pt x="5333" y="3907"/>
                  </a:cubicBezTo>
                  <a:cubicBezTo>
                    <a:pt x="5342" y="3907"/>
                    <a:pt x="5351" y="3906"/>
                    <a:pt x="5358" y="3897"/>
                  </a:cubicBezTo>
                  <a:cubicBezTo>
                    <a:pt x="5365" y="3892"/>
                    <a:pt x="5373" y="3891"/>
                    <a:pt x="5380" y="3891"/>
                  </a:cubicBezTo>
                  <a:cubicBezTo>
                    <a:pt x="5385" y="3891"/>
                    <a:pt x="5390" y="3892"/>
                    <a:pt x="5395" y="3892"/>
                  </a:cubicBezTo>
                  <a:cubicBezTo>
                    <a:pt x="5405" y="3892"/>
                    <a:pt x="5414" y="3890"/>
                    <a:pt x="5421" y="3881"/>
                  </a:cubicBezTo>
                  <a:lnTo>
                    <a:pt x="5420" y="3881"/>
                  </a:lnTo>
                  <a:cubicBezTo>
                    <a:pt x="5427" y="3875"/>
                    <a:pt x="5435" y="3874"/>
                    <a:pt x="5443" y="3874"/>
                  </a:cubicBezTo>
                  <a:cubicBezTo>
                    <a:pt x="5448" y="3874"/>
                    <a:pt x="5453" y="3875"/>
                    <a:pt x="5458" y="3875"/>
                  </a:cubicBezTo>
                  <a:cubicBezTo>
                    <a:pt x="5467" y="3875"/>
                    <a:pt x="5476" y="3873"/>
                    <a:pt x="5483" y="3865"/>
                  </a:cubicBezTo>
                  <a:lnTo>
                    <a:pt x="5483" y="3865"/>
                  </a:lnTo>
                  <a:cubicBezTo>
                    <a:pt x="5489" y="3860"/>
                    <a:pt x="5496" y="3859"/>
                    <a:pt x="5504" y="3859"/>
                  </a:cubicBezTo>
                  <a:cubicBezTo>
                    <a:pt x="5509" y="3859"/>
                    <a:pt x="5514" y="3859"/>
                    <a:pt x="5519" y="3859"/>
                  </a:cubicBezTo>
                  <a:cubicBezTo>
                    <a:pt x="5528" y="3859"/>
                    <a:pt x="5537" y="3858"/>
                    <a:pt x="5544" y="3849"/>
                  </a:cubicBezTo>
                  <a:lnTo>
                    <a:pt x="5544" y="3849"/>
                  </a:lnTo>
                  <a:cubicBezTo>
                    <a:pt x="5582" y="3841"/>
                    <a:pt x="5620" y="3833"/>
                    <a:pt x="5656" y="3820"/>
                  </a:cubicBezTo>
                  <a:cubicBezTo>
                    <a:pt x="5663" y="3813"/>
                    <a:pt x="5672" y="3812"/>
                    <a:pt x="5681" y="3812"/>
                  </a:cubicBezTo>
                  <a:cubicBezTo>
                    <a:pt x="5685" y="3812"/>
                    <a:pt x="5689" y="3813"/>
                    <a:pt x="5693" y="3813"/>
                  </a:cubicBezTo>
                  <a:cubicBezTo>
                    <a:pt x="5703" y="3813"/>
                    <a:pt x="5712" y="3811"/>
                    <a:pt x="5720" y="3804"/>
                  </a:cubicBezTo>
                  <a:cubicBezTo>
                    <a:pt x="5727" y="3797"/>
                    <a:pt x="5736" y="3796"/>
                    <a:pt x="5744" y="3796"/>
                  </a:cubicBezTo>
                  <a:cubicBezTo>
                    <a:pt x="5748" y="3796"/>
                    <a:pt x="5752" y="3796"/>
                    <a:pt x="5756" y="3796"/>
                  </a:cubicBezTo>
                  <a:cubicBezTo>
                    <a:pt x="5766" y="3796"/>
                    <a:pt x="5775" y="3795"/>
                    <a:pt x="5782" y="3787"/>
                  </a:cubicBezTo>
                  <a:cubicBezTo>
                    <a:pt x="5790" y="3781"/>
                    <a:pt x="5799" y="3780"/>
                    <a:pt x="5808" y="3780"/>
                  </a:cubicBezTo>
                  <a:cubicBezTo>
                    <a:pt x="5812" y="3780"/>
                    <a:pt x="5816" y="3780"/>
                    <a:pt x="5820" y="3780"/>
                  </a:cubicBezTo>
                  <a:cubicBezTo>
                    <a:pt x="5829" y="3780"/>
                    <a:pt x="5839" y="3779"/>
                    <a:pt x="5846" y="3771"/>
                  </a:cubicBezTo>
                  <a:cubicBezTo>
                    <a:pt x="5854" y="3765"/>
                    <a:pt x="5863" y="3764"/>
                    <a:pt x="5872" y="3764"/>
                  </a:cubicBezTo>
                  <a:cubicBezTo>
                    <a:pt x="5876" y="3764"/>
                    <a:pt x="5880" y="3764"/>
                    <a:pt x="5884" y="3764"/>
                  </a:cubicBezTo>
                  <a:cubicBezTo>
                    <a:pt x="5893" y="3764"/>
                    <a:pt x="5902" y="3763"/>
                    <a:pt x="5910" y="3755"/>
                  </a:cubicBezTo>
                  <a:cubicBezTo>
                    <a:pt x="5917" y="3749"/>
                    <a:pt x="5925" y="3748"/>
                    <a:pt x="5934" y="3748"/>
                  </a:cubicBezTo>
                  <a:cubicBezTo>
                    <a:pt x="5938" y="3748"/>
                    <a:pt x="5942" y="3748"/>
                    <a:pt x="5946" y="3748"/>
                  </a:cubicBezTo>
                  <a:cubicBezTo>
                    <a:pt x="5956" y="3748"/>
                    <a:pt x="5965" y="3747"/>
                    <a:pt x="5973" y="3739"/>
                  </a:cubicBezTo>
                  <a:cubicBezTo>
                    <a:pt x="5981" y="3732"/>
                    <a:pt x="5989" y="3731"/>
                    <a:pt x="5998" y="3731"/>
                  </a:cubicBezTo>
                  <a:cubicBezTo>
                    <a:pt x="6002" y="3731"/>
                    <a:pt x="6006" y="3731"/>
                    <a:pt x="6010" y="3731"/>
                  </a:cubicBezTo>
                  <a:cubicBezTo>
                    <a:pt x="6019" y="3731"/>
                    <a:pt x="6028" y="3730"/>
                    <a:pt x="6036" y="3722"/>
                  </a:cubicBezTo>
                  <a:cubicBezTo>
                    <a:pt x="6043" y="3716"/>
                    <a:pt x="6051" y="3715"/>
                    <a:pt x="6060" y="3715"/>
                  </a:cubicBezTo>
                  <a:cubicBezTo>
                    <a:pt x="6064" y="3715"/>
                    <a:pt x="6069" y="3715"/>
                    <a:pt x="6074" y="3715"/>
                  </a:cubicBezTo>
                  <a:cubicBezTo>
                    <a:pt x="6083" y="3715"/>
                    <a:pt x="6092" y="3714"/>
                    <a:pt x="6099" y="3706"/>
                  </a:cubicBezTo>
                  <a:cubicBezTo>
                    <a:pt x="6147" y="3693"/>
                    <a:pt x="6195" y="3691"/>
                    <a:pt x="6241" y="3672"/>
                  </a:cubicBezTo>
                  <a:lnTo>
                    <a:pt x="6241" y="3673"/>
                  </a:lnTo>
                  <a:cubicBezTo>
                    <a:pt x="6248" y="3668"/>
                    <a:pt x="6255" y="3667"/>
                    <a:pt x="6263" y="3667"/>
                  </a:cubicBezTo>
                  <a:cubicBezTo>
                    <a:pt x="6268" y="3667"/>
                    <a:pt x="6272" y="3668"/>
                    <a:pt x="6277" y="3668"/>
                  </a:cubicBezTo>
                  <a:cubicBezTo>
                    <a:pt x="6287" y="3668"/>
                    <a:pt x="6297" y="3666"/>
                    <a:pt x="6304" y="3657"/>
                  </a:cubicBezTo>
                  <a:cubicBezTo>
                    <a:pt x="6311" y="3651"/>
                    <a:pt x="6319" y="3650"/>
                    <a:pt x="6327" y="3650"/>
                  </a:cubicBezTo>
                  <a:cubicBezTo>
                    <a:pt x="6332" y="3650"/>
                    <a:pt x="6337" y="3650"/>
                    <a:pt x="6342" y="3650"/>
                  </a:cubicBezTo>
                  <a:cubicBezTo>
                    <a:pt x="6351" y="3650"/>
                    <a:pt x="6360" y="3649"/>
                    <a:pt x="6368" y="3641"/>
                  </a:cubicBezTo>
                  <a:cubicBezTo>
                    <a:pt x="6375" y="3636"/>
                    <a:pt x="6382" y="3635"/>
                    <a:pt x="6390" y="3635"/>
                  </a:cubicBezTo>
                  <a:cubicBezTo>
                    <a:pt x="6395" y="3635"/>
                    <a:pt x="6400" y="3635"/>
                    <a:pt x="6406" y="3635"/>
                  </a:cubicBezTo>
                  <a:cubicBezTo>
                    <a:pt x="6415" y="3635"/>
                    <a:pt x="6423" y="3634"/>
                    <a:pt x="6430" y="3627"/>
                  </a:cubicBezTo>
                  <a:cubicBezTo>
                    <a:pt x="6438" y="3620"/>
                    <a:pt x="6447" y="3619"/>
                    <a:pt x="6456" y="3619"/>
                  </a:cubicBezTo>
                  <a:cubicBezTo>
                    <a:pt x="6464" y="3619"/>
                    <a:pt x="6472" y="3620"/>
                    <a:pt x="6480" y="3620"/>
                  </a:cubicBezTo>
                  <a:cubicBezTo>
                    <a:pt x="6491" y="3620"/>
                    <a:pt x="6501" y="3618"/>
                    <a:pt x="6509" y="3608"/>
                  </a:cubicBezTo>
                  <a:lnTo>
                    <a:pt x="6509" y="3611"/>
                  </a:lnTo>
                  <a:cubicBezTo>
                    <a:pt x="6517" y="3604"/>
                    <a:pt x="6526" y="3604"/>
                    <a:pt x="6535" y="3604"/>
                  </a:cubicBezTo>
                  <a:cubicBezTo>
                    <a:pt x="6538" y="3604"/>
                    <a:pt x="6541" y="3604"/>
                    <a:pt x="6544" y="3604"/>
                  </a:cubicBezTo>
                  <a:cubicBezTo>
                    <a:pt x="6554" y="3604"/>
                    <a:pt x="6564" y="3603"/>
                    <a:pt x="6573" y="3594"/>
                  </a:cubicBezTo>
                  <a:cubicBezTo>
                    <a:pt x="6580" y="3589"/>
                    <a:pt x="6589" y="3588"/>
                    <a:pt x="6597" y="3588"/>
                  </a:cubicBezTo>
                  <a:cubicBezTo>
                    <a:pt x="6601" y="3588"/>
                    <a:pt x="6605" y="3588"/>
                    <a:pt x="6609" y="3588"/>
                  </a:cubicBezTo>
                  <a:cubicBezTo>
                    <a:pt x="6619" y="3588"/>
                    <a:pt x="6628" y="3587"/>
                    <a:pt x="6635" y="3579"/>
                  </a:cubicBezTo>
                  <a:cubicBezTo>
                    <a:pt x="6643" y="3573"/>
                    <a:pt x="6652" y="3572"/>
                    <a:pt x="6661" y="3572"/>
                  </a:cubicBezTo>
                  <a:cubicBezTo>
                    <a:pt x="6669" y="3572"/>
                    <a:pt x="6678" y="3573"/>
                    <a:pt x="6686" y="3573"/>
                  </a:cubicBezTo>
                  <a:cubicBezTo>
                    <a:pt x="6696" y="3573"/>
                    <a:pt x="6706" y="3571"/>
                    <a:pt x="6714" y="3562"/>
                  </a:cubicBezTo>
                  <a:lnTo>
                    <a:pt x="6714" y="3563"/>
                  </a:lnTo>
                  <a:cubicBezTo>
                    <a:pt x="6721" y="3558"/>
                    <a:pt x="6729" y="3557"/>
                    <a:pt x="6737" y="3557"/>
                  </a:cubicBezTo>
                  <a:cubicBezTo>
                    <a:pt x="6743" y="3557"/>
                    <a:pt x="6748" y="3557"/>
                    <a:pt x="6753" y="3557"/>
                  </a:cubicBezTo>
                  <a:cubicBezTo>
                    <a:pt x="6762" y="3557"/>
                    <a:pt x="6771" y="3556"/>
                    <a:pt x="6779" y="3547"/>
                  </a:cubicBezTo>
                  <a:cubicBezTo>
                    <a:pt x="6786" y="3541"/>
                    <a:pt x="6795" y="3540"/>
                    <a:pt x="6804" y="3540"/>
                  </a:cubicBezTo>
                  <a:cubicBezTo>
                    <a:pt x="6808" y="3540"/>
                    <a:pt x="6812" y="3540"/>
                    <a:pt x="6816" y="3540"/>
                  </a:cubicBezTo>
                  <a:cubicBezTo>
                    <a:pt x="6825" y="3540"/>
                    <a:pt x="6835" y="3539"/>
                    <a:pt x="6842" y="3531"/>
                  </a:cubicBezTo>
                  <a:cubicBezTo>
                    <a:pt x="6850" y="3525"/>
                    <a:pt x="6858" y="3524"/>
                    <a:pt x="6867" y="3524"/>
                  </a:cubicBezTo>
                  <a:cubicBezTo>
                    <a:pt x="6871" y="3524"/>
                    <a:pt x="6875" y="3524"/>
                    <a:pt x="6879" y="3524"/>
                  </a:cubicBezTo>
                  <a:cubicBezTo>
                    <a:pt x="6889" y="3524"/>
                    <a:pt x="6898" y="3523"/>
                    <a:pt x="6905" y="3516"/>
                  </a:cubicBezTo>
                  <a:cubicBezTo>
                    <a:pt x="6913" y="3510"/>
                    <a:pt x="6921" y="3508"/>
                    <a:pt x="6930" y="3508"/>
                  </a:cubicBezTo>
                  <a:cubicBezTo>
                    <a:pt x="6938" y="3508"/>
                    <a:pt x="6947" y="3510"/>
                    <a:pt x="6955" y="3510"/>
                  </a:cubicBezTo>
                  <a:cubicBezTo>
                    <a:pt x="6965" y="3510"/>
                    <a:pt x="6975" y="3508"/>
                    <a:pt x="6984" y="3498"/>
                  </a:cubicBezTo>
                  <a:lnTo>
                    <a:pt x="6984" y="3500"/>
                  </a:lnTo>
                  <a:cubicBezTo>
                    <a:pt x="6990" y="3494"/>
                    <a:pt x="6998" y="3493"/>
                    <a:pt x="7006" y="3493"/>
                  </a:cubicBezTo>
                  <a:cubicBezTo>
                    <a:pt x="7010" y="3493"/>
                    <a:pt x="7016" y="3494"/>
                    <a:pt x="7021" y="3494"/>
                  </a:cubicBezTo>
                  <a:cubicBezTo>
                    <a:pt x="7030" y="3494"/>
                    <a:pt x="7039" y="3492"/>
                    <a:pt x="7047" y="3483"/>
                  </a:cubicBezTo>
                  <a:cubicBezTo>
                    <a:pt x="7054" y="3477"/>
                    <a:pt x="7062" y="3476"/>
                    <a:pt x="7070" y="3476"/>
                  </a:cubicBezTo>
                  <a:cubicBezTo>
                    <a:pt x="7075" y="3476"/>
                    <a:pt x="7080" y="3477"/>
                    <a:pt x="7085" y="3477"/>
                  </a:cubicBezTo>
                  <a:cubicBezTo>
                    <a:pt x="7094" y="3477"/>
                    <a:pt x="7103" y="3475"/>
                    <a:pt x="7110" y="3467"/>
                  </a:cubicBezTo>
                  <a:cubicBezTo>
                    <a:pt x="7117" y="3462"/>
                    <a:pt x="7125" y="3461"/>
                    <a:pt x="7133" y="3461"/>
                  </a:cubicBezTo>
                  <a:cubicBezTo>
                    <a:pt x="7138" y="3461"/>
                    <a:pt x="7143" y="3461"/>
                    <a:pt x="7148" y="3461"/>
                  </a:cubicBezTo>
                  <a:cubicBezTo>
                    <a:pt x="7158" y="3461"/>
                    <a:pt x="7166" y="3460"/>
                    <a:pt x="7173" y="3452"/>
                  </a:cubicBezTo>
                  <a:cubicBezTo>
                    <a:pt x="7181" y="3446"/>
                    <a:pt x="7190" y="3444"/>
                    <a:pt x="7200" y="3444"/>
                  </a:cubicBezTo>
                  <a:cubicBezTo>
                    <a:pt x="7207" y="3444"/>
                    <a:pt x="7215" y="3445"/>
                    <a:pt x="7223" y="3445"/>
                  </a:cubicBezTo>
                  <a:cubicBezTo>
                    <a:pt x="7234" y="3445"/>
                    <a:pt x="7244" y="3444"/>
                    <a:pt x="7252" y="3435"/>
                  </a:cubicBezTo>
                  <a:lnTo>
                    <a:pt x="7252" y="3436"/>
                  </a:lnTo>
                  <a:cubicBezTo>
                    <a:pt x="7259" y="3430"/>
                    <a:pt x="7268" y="3430"/>
                    <a:pt x="7276" y="3430"/>
                  </a:cubicBezTo>
                  <a:cubicBezTo>
                    <a:pt x="7280" y="3430"/>
                    <a:pt x="7283" y="3430"/>
                    <a:pt x="7286" y="3430"/>
                  </a:cubicBezTo>
                  <a:cubicBezTo>
                    <a:pt x="7297" y="3430"/>
                    <a:pt x="7307" y="3429"/>
                    <a:pt x="7315" y="3420"/>
                  </a:cubicBezTo>
                  <a:cubicBezTo>
                    <a:pt x="7322" y="3415"/>
                    <a:pt x="7330" y="3414"/>
                    <a:pt x="7338" y="3414"/>
                  </a:cubicBezTo>
                  <a:cubicBezTo>
                    <a:pt x="7343" y="3414"/>
                    <a:pt x="7348" y="3414"/>
                    <a:pt x="7353" y="3414"/>
                  </a:cubicBezTo>
                  <a:cubicBezTo>
                    <a:pt x="7363" y="3414"/>
                    <a:pt x="7371" y="3413"/>
                    <a:pt x="7378" y="3406"/>
                  </a:cubicBezTo>
                  <a:cubicBezTo>
                    <a:pt x="7386" y="3399"/>
                    <a:pt x="7395" y="3398"/>
                    <a:pt x="7404" y="3398"/>
                  </a:cubicBezTo>
                  <a:cubicBezTo>
                    <a:pt x="7412" y="3398"/>
                    <a:pt x="7420" y="3399"/>
                    <a:pt x="7428" y="3399"/>
                  </a:cubicBezTo>
                  <a:cubicBezTo>
                    <a:pt x="7439" y="3399"/>
                    <a:pt x="7449" y="3397"/>
                    <a:pt x="7457" y="3387"/>
                  </a:cubicBezTo>
                  <a:lnTo>
                    <a:pt x="7457" y="3390"/>
                  </a:lnTo>
                  <a:cubicBezTo>
                    <a:pt x="7465" y="3383"/>
                    <a:pt x="7474" y="3383"/>
                    <a:pt x="7484" y="3383"/>
                  </a:cubicBezTo>
                  <a:cubicBezTo>
                    <a:pt x="7487" y="3383"/>
                    <a:pt x="7490" y="3383"/>
                    <a:pt x="7493" y="3383"/>
                  </a:cubicBezTo>
                  <a:cubicBezTo>
                    <a:pt x="7503" y="3383"/>
                    <a:pt x="7513" y="3382"/>
                    <a:pt x="7522" y="3373"/>
                  </a:cubicBezTo>
                  <a:cubicBezTo>
                    <a:pt x="7529" y="3367"/>
                    <a:pt x="7538" y="3366"/>
                    <a:pt x="7546" y="3366"/>
                  </a:cubicBezTo>
                  <a:cubicBezTo>
                    <a:pt x="7550" y="3366"/>
                    <a:pt x="7554" y="3367"/>
                    <a:pt x="7559" y="3367"/>
                  </a:cubicBezTo>
                  <a:cubicBezTo>
                    <a:pt x="7568" y="3367"/>
                    <a:pt x="7577" y="3366"/>
                    <a:pt x="7584" y="3358"/>
                  </a:cubicBezTo>
                  <a:cubicBezTo>
                    <a:pt x="7592" y="3352"/>
                    <a:pt x="7601" y="3350"/>
                    <a:pt x="7610" y="3350"/>
                  </a:cubicBezTo>
                  <a:cubicBezTo>
                    <a:pt x="7618" y="3350"/>
                    <a:pt x="7627" y="3352"/>
                    <a:pt x="7635" y="3352"/>
                  </a:cubicBezTo>
                  <a:cubicBezTo>
                    <a:pt x="7645" y="3352"/>
                    <a:pt x="7655" y="3350"/>
                    <a:pt x="7663" y="3341"/>
                  </a:cubicBezTo>
                  <a:lnTo>
                    <a:pt x="7663" y="3342"/>
                  </a:lnTo>
                  <a:cubicBezTo>
                    <a:pt x="7670" y="3337"/>
                    <a:pt x="7678" y="3336"/>
                    <a:pt x="7687" y="3336"/>
                  </a:cubicBezTo>
                  <a:cubicBezTo>
                    <a:pt x="7692" y="3336"/>
                    <a:pt x="7697" y="3336"/>
                    <a:pt x="7702" y="3336"/>
                  </a:cubicBezTo>
                  <a:cubicBezTo>
                    <a:pt x="7711" y="3336"/>
                    <a:pt x="7720" y="3335"/>
                    <a:pt x="7728" y="3326"/>
                  </a:cubicBezTo>
                  <a:cubicBezTo>
                    <a:pt x="7734" y="3321"/>
                    <a:pt x="7741" y="3320"/>
                    <a:pt x="7749" y="3320"/>
                  </a:cubicBezTo>
                  <a:cubicBezTo>
                    <a:pt x="7755" y="3320"/>
                    <a:pt x="7760" y="3320"/>
                    <a:pt x="7766" y="3320"/>
                  </a:cubicBezTo>
                  <a:cubicBezTo>
                    <a:pt x="7775" y="3320"/>
                    <a:pt x="7784" y="3319"/>
                    <a:pt x="7791" y="3311"/>
                  </a:cubicBezTo>
                  <a:cubicBezTo>
                    <a:pt x="7799" y="3305"/>
                    <a:pt x="7807" y="3303"/>
                    <a:pt x="7816" y="3303"/>
                  </a:cubicBezTo>
                  <a:cubicBezTo>
                    <a:pt x="7824" y="3303"/>
                    <a:pt x="7832" y="3305"/>
                    <a:pt x="7840" y="3305"/>
                  </a:cubicBezTo>
                  <a:cubicBezTo>
                    <a:pt x="7851" y="3305"/>
                    <a:pt x="7861" y="3303"/>
                    <a:pt x="7869" y="3294"/>
                  </a:cubicBezTo>
                  <a:lnTo>
                    <a:pt x="7869" y="3295"/>
                  </a:lnTo>
                  <a:cubicBezTo>
                    <a:pt x="7876" y="3289"/>
                    <a:pt x="7884" y="3288"/>
                    <a:pt x="7892" y="3288"/>
                  </a:cubicBezTo>
                  <a:cubicBezTo>
                    <a:pt x="7898" y="3288"/>
                    <a:pt x="7903" y="3289"/>
                    <a:pt x="7908" y="3289"/>
                  </a:cubicBezTo>
                  <a:cubicBezTo>
                    <a:pt x="7917" y="3289"/>
                    <a:pt x="7926" y="3287"/>
                    <a:pt x="7934" y="3278"/>
                  </a:cubicBezTo>
                  <a:cubicBezTo>
                    <a:pt x="7940" y="3273"/>
                    <a:pt x="7948" y="3272"/>
                    <a:pt x="7956" y="3272"/>
                  </a:cubicBezTo>
                  <a:cubicBezTo>
                    <a:pt x="7962" y="3272"/>
                    <a:pt x="7967" y="3273"/>
                    <a:pt x="7973" y="3273"/>
                  </a:cubicBezTo>
                  <a:cubicBezTo>
                    <a:pt x="7982" y="3273"/>
                    <a:pt x="7990" y="3271"/>
                    <a:pt x="7997" y="3263"/>
                  </a:cubicBezTo>
                  <a:cubicBezTo>
                    <a:pt x="8004" y="3258"/>
                    <a:pt x="8013" y="3256"/>
                    <a:pt x="8021" y="3256"/>
                  </a:cubicBezTo>
                  <a:cubicBezTo>
                    <a:pt x="8029" y="3256"/>
                    <a:pt x="8038" y="3258"/>
                    <a:pt x="8047" y="3258"/>
                  </a:cubicBezTo>
                  <a:cubicBezTo>
                    <a:pt x="8057" y="3258"/>
                    <a:pt x="8066" y="3256"/>
                    <a:pt x="8074" y="3247"/>
                  </a:cubicBezTo>
                  <a:lnTo>
                    <a:pt x="8074" y="3247"/>
                  </a:lnTo>
                  <a:cubicBezTo>
                    <a:pt x="8081" y="3242"/>
                    <a:pt x="8089" y="3241"/>
                    <a:pt x="8098" y="3241"/>
                  </a:cubicBezTo>
                  <a:cubicBezTo>
                    <a:pt x="8102" y="3241"/>
                    <a:pt x="8107" y="3242"/>
                    <a:pt x="8111" y="3242"/>
                  </a:cubicBezTo>
                  <a:cubicBezTo>
                    <a:pt x="8121" y="3242"/>
                    <a:pt x="8131" y="3240"/>
                    <a:pt x="8139" y="3231"/>
                  </a:cubicBezTo>
                  <a:lnTo>
                    <a:pt x="8138" y="3231"/>
                  </a:lnTo>
                  <a:cubicBezTo>
                    <a:pt x="8149" y="3225"/>
                    <a:pt x="8161" y="3220"/>
                    <a:pt x="8174" y="3218"/>
                  </a:cubicBezTo>
                  <a:cubicBezTo>
                    <a:pt x="8250" y="3199"/>
                    <a:pt x="8326" y="3181"/>
                    <a:pt x="8402" y="3163"/>
                  </a:cubicBezTo>
                  <a:cubicBezTo>
                    <a:pt x="9043" y="2997"/>
                    <a:pt x="9686" y="2843"/>
                    <a:pt x="10339" y="2723"/>
                  </a:cubicBezTo>
                  <a:cubicBezTo>
                    <a:pt x="10602" y="2675"/>
                    <a:pt x="10860" y="2609"/>
                    <a:pt x="11119" y="2548"/>
                  </a:cubicBezTo>
                  <a:cubicBezTo>
                    <a:pt x="11158" y="2546"/>
                    <a:pt x="11194" y="2534"/>
                    <a:pt x="11229" y="2521"/>
                  </a:cubicBezTo>
                  <a:cubicBezTo>
                    <a:pt x="11245" y="2508"/>
                    <a:pt x="11265" y="2521"/>
                    <a:pt x="11278" y="2506"/>
                  </a:cubicBezTo>
                  <a:cubicBezTo>
                    <a:pt x="11285" y="2500"/>
                    <a:pt x="11293" y="2499"/>
                    <a:pt x="11301" y="2499"/>
                  </a:cubicBezTo>
                  <a:cubicBezTo>
                    <a:pt x="11305" y="2499"/>
                    <a:pt x="11309" y="2499"/>
                    <a:pt x="11313" y="2499"/>
                  </a:cubicBezTo>
                  <a:cubicBezTo>
                    <a:pt x="11324" y="2499"/>
                    <a:pt x="11333" y="2498"/>
                    <a:pt x="11340" y="2487"/>
                  </a:cubicBezTo>
                  <a:lnTo>
                    <a:pt x="11340" y="2487"/>
                  </a:lnTo>
                  <a:lnTo>
                    <a:pt x="11339" y="2489"/>
                  </a:lnTo>
                  <a:cubicBezTo>
                    <a:pt x="11353" y="2478"/>
                    <a:pt x="11375" y="2491"/>
                    <a:pt x="11388" y="2473"/>
                  </a:cubicBezTo>
                  <a:lnTo>
                    <a:pt x="11388" y="2474"/>
                  </a:lnTo>
                  <a:cubicBezTo>
                    <a:pt x="11402" y="2463"/>
                    <a:pt x="11424" y="2476"/>
                    <a:pt x="11436" y="2458"/>
                  </a:cubicBezTo>
                  <a:cubicBezTo>
                    <a:pt x="11449" y="2446"/>
                    <a:pt x="11471" y="2458"/>
                    <a:pt x="11482" y="2441"/>
                  </a:cubicBezTo>
                  <a:lnTo>
                    <a:pt x="11482" y="2441"/>
                  </a:lnTo>
                  <a:cubicBezTo>
                    <a:pt x="11493" y="2436"/>
                    <a:pt x="11507" y="2437"/>
                    <a:pt x="11515" y="2428"/>
                  </a:cubicBezTo>
                  <a:lnTo>
                    <a:pt x="11517" y="2428"/>
                  </a:lnTo>
                  <a:cubicBezTo>
                    <a:pt x="11529" y="2414"/>
                    <a:pt x="11552" y="2427"/>
                    <a:pt x="11563" y="2410"/>
                  </a:cubicBezTo>
                  <a:cubicBezTo>
                    <a:pt x="11574" y="2397"/>
                    <a:pt x="11599" y="2413"/>
                    <a:pt x="11609" y="2392"/>
                  </a:cubicBezTo>
                  <a:lnTo>
                    <a:pt x="11609" y="2392"/>
                  </a:lnTo>
                  <a:cubicBezTo>
                    <a:pt x="11621" y="2389"/>
                    <a:pt x="11633" y="2389"/>
                    <a:pt x="11641" y="2378"/>
                  </a:cubicBezTo>
                  <a:cubicBezTo>
                    <a:pt x="11650" y="2372"/>
                    <a:pt x="11665" y="2374"/>
                    <a:pt x="11674" y="2363"/>
                  </a:cubicBezTo>
                  <a:cubicBezTo>
                    <a:pt x="11682" y="2355"/>
                    <a:pt x="11697" y="2357"/>
                    <a:pt x="11706" y="2349"/>
                  </a:cubicBezTo>
                  <a:cubicBezTo>
                    <a:pt x="11714" y="2339"/>
                    <a:pt x="11729" y="2341"/>
                    <a:pt x="11736" y="2333"/>
                  </a:cubicBezTo>
                  <a:cubicBezTo>
                    <a:pt x="11745" y="2324"/>
                    <a:pt x="11760" y="2327"/>
                    <a:pt x="11768" y="2317"/>
                  </a:cubicBezTo>
                  <a:cubicBezTo>
                    <a:pt x="11777" y="2308"/>
                    <a:pt x="11792" y="2311"/>
                    <a:pt x="11799" y="2298"/>
                  </a:cubicBezTo>
                  <a:lnTo>
                    <a:pt x="11798" y="2298"/>
                  </a:lnTo>
                  <a:cubicBezTo>
                    <a:pt x="11815" y="2291"/>
                    <a:pt x="11831" y="2281"/>
                    <a:pt x="11846" y="2268"/>
                  </a:cubicBezTo>
                  <a:cubicBezTo>
                    <a:pt x="11862" y="2257"/>
                    <a:pt x="11879" y="2250"/>
                    <a:pt x="11892" y="2237"/>
                  </a:cubicBezTo>
                  <a:lnTo>
                    <a:pt x="11892" y="2237"/>
                  </a:lnTo>
                  <a:cubicBezTo>
                    <a:pt x="11900" y="2233"/>
                    <a:pt x="11903" y="2227"/>
                    <a:pt x="11909" y="2222"/>
                  </a:cubicBezTo>
                  <a:cubicBezTo>
                    <a:pt x="11951" y="2190"/>
                    <a:pt x="11992" y="2156"/>
                    <a:pt x="12019" y="2109"/>
                  </a:cubicBezTo>
                  <a:lnTo>
                    <a:pt x="12019" y="2112"/>
                  </a:lnTo>
                  <a:cubicBezTo>
                    <a:pt x="12032" y="2095"/>
                    <a:pt x="12044" y="2079"/>
                    <a:pt x="12049" y="2058"/>
                  </a:cubicBezTo>
                  <a:cubicBezTo>
                    <a:pt x="12048" y="2053"/>
                    <a:pt x="12049" y="2049"/>
                    <a:pt x="12053" y="2048"/>
                  </a:cubicBezTo>
                  <a:cubicBezTo>
                    <a:pt x="12062" y="2038"/>
                    <a:pt x="12059" y="2025"/>
                    <a:pt x="12067" y="2016"/>
                  </a:cubicBezTo>
                  <a:lnTo>
                    <a:pt x="12067" y="2017"/>
                  </a:lnTo>
                  <a:cubicBezTo>
                    <a:pt x="12081" y="2002"/>
                    <a:pt x="12073" y="1979"/>
                    <a:pt x="12081" y="1963"/>
                  </a:cubicBezTo>
                  <a:lnTo>
                    <a:pt x="12080" y="1957"/>
                  </a:lnTo>
                  <a:lnTo>
                    <a:pt x="12084" y="1953"/>
                  </a:lnTo>
                  <a:cubicBezTo>
                    <a:pt x="12103" y="1924"/>
                    <a:pt x="12080" y="1886"/>
                    <a:pt x="12098" y="1855"/>
                  </a:cubicBezTo>
                  <a:cubicBezTo>
                    <a:pt x="12095" y="1852"/>
                    <a:pt x="12095" y="1847"/>
                    <a:pt x="12100" y="1843"/>
                  </a:cubicBezTo>
                  <a:cubicBezTo>
                    <a:pt x="12121" y="1785"/>
                    <a:pt x="12095" y="1723"/>
                    <a:pt x="12114" y="1664"/>
                  </a:cubicBezTo>
                  <a:cubicBezTo>
                    <a:pt x="12110" y="1654"/>
                    <a:pt x="12112" y="1647"/>
                    <a:pt x="12116" y="1638"/>
                  </a:cubicBezTo>
                  <a:cubicBezTo>
                    <a:pt x="12134" y="1517"/>
                    <a:pt x="12121" y="1394"/>
                    <a:pt x="12122" y="1272"/>
                  </a:cubicBezTo>
                  <a:cubicBezTo>
                    <a:pt x="12123" y="1194"/>
                    <a:pt x="12134" y="1115"/>
                    <a:pt x="12114" y="1039"/>
                  </a:cubicBezTo>
                  <a:cubicBezTo>
                    <a:pt x="12110" y="1030"/>
                    <a:pt x="12108" y="1022"/>
                    <a:pt x="12114" y="1014"/>
                  </a:cubicBezTo>
                  <a:cubicBezTo>
                    <a:pt x="12100" y="940"/>
                    <a:pt x="12112" y="865"/>
                    <a:pt x="12107" y="789"/>
                  </a:cubicBezTo>
                  <a:cubicBezTo>
                    <a:pt x="12102" y="695"/>
                    <a:pt x="12118" y="598"/>
                    <a:pt x="12098" y="503"/>
                  </a:cubicBezTo>
                  <a:lnTo>
                    <a:pt x="12095" y="498"/>
                  </a:lnTo>
                  <a:lnTo>
                    <a:pt x="12098" y="493"/>
                  </a:lnTo>
                  <a:cubicBezTo>
                    <a:pt x="12079" y="408"/>
                    <a:pt x="12106" y="319"/>
                    <a:pt x="12084" y="235"/>
                  </a:cubicBezTo>
                  <a:cubicBezTo>
                    <a:pt x="12080" y="231"/>
                    <a:pt x="12079" y="229"/>
                    <a:pt x="12084" y="224"/>
                  </a:cubicBezTo>
                  <a:cubicBezTo>
                    <a:pt x="12063" y="177"/>
                    <a:pt x="12090" y="124"/>
                    <a:pt x="12067" y="78"/>
                  </a:cubicBezTo>
                  <a:lnTo>
                    <a:pt x="12067" y="78"/>
                  </a:lnTo>
                  <a:lnTo>
                    <a:pt x="12067" y="79"/>
                  </a:lnTo>
                  <a:cubicBezTo>
                    <a:pt x="12053" y="65"/>
                    <a:pt x="12067" y="42"/>
                    <a:pt x="12051" y="30"/>
                  </a:cubicBezTo>
                  <a:cubicBezTo>
                    <a:pt x="12033" y="27"/>
                    <a:pt x="12042" y="0"/>
                    <a:pt x="12022" y="0"/>
                  </a:cubicBezTo>
                  <a:close/>
                </a:path>
              </a:pathLst>
            </a:custGeom>
            <a:solidFill>
              <a:srgbClr val="4D4B70"/>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23" name="Google Shape;1063;p15">
              <a:extLst>
                <a:ext uri="{FF2B5EF4-FFF2-40B4-BE49-F238E27FC236}">
                  <a16:creationId xmlns:a16="http://schemas.microsoft.com/office/drawing/2014/main" id="{D46176C8-1846-A287-2BEF-EBEEA43A8320}"/>
                </a:ext>
              </a:extLst>
            </p:cNvPr>
            <p:cNvSpPr/>
            <p:nvPr/>
          </p:nvSpPr>
          <p:spPr>
            <a:xfrm flipH="1">
              <a:off x="-1494059" y="3506604"/>
              <a:ext cx="1903669" cy="341284"/>
            </a:xfrm>
            <a:custGeom>
              <a:avLst/>
              <a:gdLst/>
              <a:ahLst/>
              <a:cxnLst/>
              <a:rect l="l" t="t" r="r" b="b"/>
              <a:pathLst>
                <a:path w="13772" h="2469" extrusionOk="0">
                  <a:moveTo>
                    <a:pt x="13704" y="0"/>
                  </a:moveTo>
                  <a:cubicBezTo>
                    <a:pt x="13687" y="12"/>
                    <a:pt x="13681" y="31"/>
                    <a:pt x="13677" y="48"/>
                  </a:cubicBezTo>
                  <a:cubicBezTo>
                    <a:pt x="13664" y="107"/>
                    <a:pt x="13654" y="166"/>
                    <a:pt x="13641" y="225"/>
                  </a:cubicBezTo>
                  <a:cubicBezTo>
                    <a:pt x="13615" y="334"/>
                    <a:pt x="13611" y="447"/>
                    <a:pt x="13562" y="550"/>
                  </a:cubicBezTo>
                  <a:cubicBezTo>
                    <a:pt x="13496" y="694"/>
                    <a:pt x="13407" y="805"/>
                    <a:pt x="13241" y="831"/>
                  </a:cubicBezTo>
                  <a:cubicBezTo>
                    <a:pt x="13210" y="836"/>
                    <a:pt x="13179" y="837"/>
                    <a:pt x="13149" y="837"/>
                  </a:cubicBezTo>
                  <a:cubicBezTo>
                    <a:pt x="13121" y="837"/>
                    <a:pt x="13092" y="836"/>
                    <a:pt x="13064" y="836"/>
                  </a:cubicBezTo>
                  <a:cubicBezTo>
                    <a:pt x="13055" y="836"/>
                    <a:pt x="13045" y="836"/>
                    <a:pt x="13036" y="836"/>
                  </a:cubicBezTo>
                  <a:cubicBezTo>
                    <a:pt x="13026" y="837"/>
                    <a:pt x="13015" y="837"/>
                    <a:pt x="13005" y="837"/>
                  </a:cubicBezTo>
                  <a:cubicBezTo>
                    <a:pt x="12984" y="837"/>
                    <a:pt x="12963" y="836"/>
                    <a:pt x="12943" y="836"/>
                  </a:cubicBezTo>
                  <a:cubicBezTo>
                    <a:pt x="12911" y="836"/>
                    <a:pt x="12880" y="838"/>
                    <a:pt x="12848" y="846"/>
                  </a:cubicBezTo>
                  <a:cubicBezTo>
                    <a:pt x="12689" y="885"/>
                    <a:pt x="12556" y="971"/>
                    <a:pt x="12427" y="1067"/>
                  </a:cubicBezTo>
                  <a:cubicBezTo>
                    <a:pt x="12357" y="1119"/>
                    <a:pt x="12283" y="1161"/>
                    <a:pt x="12195" y="1176"/>
                  </a:cubicBezTo>
                  <a:cubicBezTo>
                    <a:pt x="12177" y="1179"/>
                    <a:pt x="12159" y="1180"/>
                    <a:pt x="12142" y="1180"/>
                  </a:cubicBezTo>
                  <a:cubicBezTo>
                    <a:pt x="12097" y="1180"/>
                    <a:pt x="12053" y="1172"/>
                    <a:pt x="12008" y="1169"/>
                  </a:cubicBezTo>
                  <a:cubicBezTo>
                    <a:pt x="11900" y="1163"/>
                    <a:pt x="11796" y="1142"/>
                    <a:pt x="11689" y="1132"/>
                  </a:cubicBezTo>
                  <a:cubicBezTo>
                    <a:pt x="11624" y="1125"/>
                    <a:pt x="11560" y="1121"/>
                    <a:pt x="11496" y="1121"/>
                  </a:cubicBezTo>
                  <a:cubicBezTo>
                    <a:pt x="11407" y="1121"/>
                    <a:pt x="11318" y="1129"/>
                    <a:pt x="11230" y="1149"/>
                  </a:cubicBezTo>
                  <a:cubicBezTo>
                    <a:pt x="11115" y="1175"/>
                    <a:pt x="11012" y="1225"/>
                    <a:pt x="10908" y="1276"/>
                  </a:cubicBezTo>
                  <a:cubicBezTo>
                    <a:pt x="10790" y="1332"/>
                    <a:pt x="10668" y="1383"/>
                    <a:pt x="10543" y="1421"/>
                  </a:cubicBezTo>
                  <a:cubicBezTo>
                    <a:pt x="10444" y="1450"/>
                    <a:pt x="10343" y="1466"/>
                    <a:pt x="10243" y="1466"/>
                  </a:cubicBezTo>
                  <a:cubicBezTo>
                    <a:pt x="10173" y="1466"/>
                    <a:pt x="10103" y="1458"/>
                    <a:pt x="10033" y="1443"/>
                  </a:cubicBezTo>
                  <a:cubicBezTo>
                    <a:pt x="9775" y="1389"/>
                    <a:pt x="9517" y="1329"/>
                    <a:pt x="9259" y="1271"/>
                  </a:cubicBezTo>
                  <a:cubicBezTo>
                    <a:pt x="9122" y="1239"/>
                    <a:pt x="8983" y="1211"/>
                    <a:pt x="8843" y="1203"/>
                  </a:cubicBezTo>
                  <a:cubicBezTo>
                    <a:pt x="8785" y="1200"/>
                    <a:pt x="8726" y="1198"/>
                    <a:pt x="8668" y="1198"/>
                  </a:cubicBezTo>
                  <a:cubicBezTo>
                    <a:pt x="8588" y="1198"/>
                    <a:pt x="8507" y="1201"/>
                    <a:pt x="8427" y="1211"/>
                  </a:cubicBezTo>
                  <a:cubicBezTo>
                    <a:pt x="8262" y="1233"/>
                    <a:pt x="8103" y="1273"/>
                    <a:pt x="7947" y="1325"/>
                  </a:cubicBezTo>
                  <a:cubicBezTo>
                    <a:pt x="7757" y="1386"/>
                    <a:pt x="7577" y="1476"/>
                    <a:pt x="7396" y="1555"/>
                  </a:cubicBezTo>
                  <a:cubicBezTo>
                    <a:pt x="7275" y="1607"/>
                    <a:pt x="7154" y="1656"/>
                    <a:pt x="7027" y="1690"/>
                  </a:cubicBezTo>
                  <a:cubicBezTo>
                    <a:pt x="6847" y="1737"/>
                    <a:pt x="6665" y="1766"/>
                    <a:pt x="6480" y="1787"/>
                  </a:cubicBezTo>
                  <a:cubicBezTo>
                    <a:pt x="6417" y="1794"/>
                    <a:pt x="6355" y="1798"/>
                    <a:pt x="6293" y="1798"/>
                  </a:cubicBezTo>
                  <a:cubicBezTo>
                    <a:pt x="6138" y="1798"/>
                    <a:pt x="5987" y="1777"/>
                    <a:pt x="5834" y="1744"/>
                  </a:cubicBezTo>
                  <a:cubicBezTo>
                    <a:pt x="5668" y="1707"/>
                    <a:pt x="5509" y="1649"/>
                    <a:pt x="5345" y="1601"/>
                  </a:cubicBezTo>
                  <a:cubicBezTo>
                    <a:pt x="5242" y="1570"/>
                    <a:pt x="5139" y="1553"/>
                    <a:pt x="5035" y="1553"/>
                  </a:cubicBezTo>
                  <a:cubicBezTo>
                    <a:pt x="4941" y="1553"/>
                    <a:pt x="4846" y="1567"/>
                    <a:pt x="4752" y="1596"/>
                  </a:cubicBezTo>
                  <a:cubicBezTo>
                    <a:pt x="4649" y="1629"/>
                    <a:pt x="4547" y="1664"/>
                    <a:pt x="4446" y="1699"/>
                  </a:cubicBezTo>
                  <a:cubicBezTo>
                    <a:pt x="4346" y="1734"/>
                    <a:pt x="4241" y="1742"/>
                    <a:pt x="4137" y="1751"/>
                  </a:cubicBezTo>
                  <a:cubicBezTo>
                    <a:pt x="4125" y="1752"/>
                    <a:pt x="4112" y="1752"/>
                    <a:pt x="4100" y="1752"/>
                  </a:cubicBezTo>
                  <a:cubicBezTo>
                    <a:pt x="4031" y="1752"/>
                    <a:pt x="3963" y="1739"/>
                    <a:pt x="3894" y="1731"/>
                  </a:cubicBezTo>
                  <a:cubicBezTo>
                    <a:pt x="3851" y="1728"/>
                    <a:pt x="3806" y="1726"/>
                    <a:pt x="3763" y="1717"/>
                  </a:cubicBezTo>
                  <a:cubicBezTo>
                    <a:pt x="3619" y="1687"/>
                    <a:pt x="3474" y="1667"/>
                    <a:pt x="3328" y="1661"/>
                  </a:cubicBezTo>
                  <a:cubicBezTo>
                    <a:pt x="3247" y="1659"/>
                    <a:pt x="3166" y="1657"/>
                    <a:pt x="3085" y="1657"/>
                  </a:cubicBezTo>
                  <a:cubicBezTo>
                    <a:pt x="2926" y="1657"/>
                    <a:pt x="2766" y="1664"/>
                    <a:pt x="2608" y="1686"/>
                  </a:cubicBezTo>
                  <a:cubicBezTo>
                    <a:pt x="2376" y="1718"/>
                    <a:pt x="2150" y="1774"/>
                    <a:pt x="1929" y="1849"/>
                  </a:cubicBezTo>
                  <a:cubicBezTo>
                    <a:pt x="1773" y="1903"/>
                    <a:pt x="1621" y="1966"/>
                    <a:pt x="1465" y="2019"/>
                  </a:cubicBezTo>
                  <a:cubicBezTo>
                    <a:pt x="1207" y="2105"/>
                    <a:pt x="944" y="2177"/>
                    <a:pt x="679" y="2242"/>
                  </a:cubicBezTo>
                  <a:cubicBezTo>
                    <a:pt x="530" y="2280"/>
                    <a:pt x="376" y="2305"/>
                    <a:pt x="231" y="2356"/>
                  </a:cubicBezTo>
                  <a:cubicBezTo>
                    <a:pt x="206" y="2364"/>
                    <a:pt x="176" y="2365"/>
                    <a:pt x="162" y="2389"/>
                  </a:cubicBezTo>
                  <a:cubicBezTo>
                    <a:pt x="142" y="2426"/>
                    <a:pt x="111" y="2431"/>
                    <a:pt x="77" y="2431"/>
                  </a:cubicBezTo>
                  <a:cubicBezTo>
                    <a:pt x="72" y="2431"/>
                    <a:pt x="66" y="2431"/>
                    <a:pt x="60" y="2431"/>
                  </a:cubicBezTo>
                  <a:cubicBezTo>
                    <a:pt x="54" y="2431"/>
                    <a:pt x="46" y="2430"/>
                    <a:pt x="38" y="2430"/>
                  </a:cubicBezTo>
                  <a:cubicBezTo>
                    <a:pt x="25" y="2430"/>
                    <a:pt x="11" y="2432"/>
                    <a:pt x="0" y="2442"/>
                  </a:cubicBezTo>
                  <a:cubicBezTo>
                    <a:pt x="19" y="2463"/>
                    <a:pt x="41" y="2469"/>
                    <a:pt x="65" y="2469"/>
                  </a:cubicBezTo>
                  <a:cubicBezTo>
                    <a:pt x="80" y="2469"/>
                    <a:pt x="96" y="2467"/>
                    <a:pt x="111" y="2465"/>
                  </a:cubicBezTo>
                  <a:cubicBezTo>
                    <a:pt x="192" y="2463"/>
                    <a:pt x="274" y="2463"/>
                    <a:pt x="355" y="2463"/>
                  </a:cubicBezTo>
                  <a:cubicBezTo>
                    <a:pt x="436" y="2463"/>
                    <a:pt x="517" y="2463"/>
                    <a:pt x="599" y="2463"/>
                  </a:cubicBezTo>
                  <a:cubicBezTo>
                    <a:pt x="761" y="2463"/>
                    <a:pt x="924" y="2462"/>
                    <a:pt x="1087" y="2454"/>
                  </a:cubicBezTo>
                  <a:cubicBezTo>
                    <a:pt x="1443" y="2436"/>
                    <a:pt x="1797" y="2398"/>
                    <a:pt x="2152" y="2365"/>
                  </a:cubicBezTo>
                  <a:cubicBezTo>
                    <a:pt x="2420" y="2341"/>
                    <a:pt x="2690" y="2330"/>
                    <a:pt x="2958" y="2307"/>
                  </a:cubicBezTo>
                  <a:cubicBezTo>
                    <a:pt x="3118" y="2292"/>
                    <a:pt x="3278" y="2279"/>
                    <a:pt x="3440" y="2267"/>
                  </a:cubicBezTo>
                  <a:cubicBezTo>
                    <a:pt x="3601" y="2240"/>
                    <a:pt x="3765" y="2251"/>
                    <a:pt x="3927" y="2240"/>
                  </a:cubicBezTo>
                  <a:cubicBezTo>
                    <a:pt x="4155" y="2225"/>
                    <a:pt x="4384" y="2227"/>
                    <a:pt x="4611" y="2215"/>
                  </a:cubicBezTo>
                  <a:cubicBezTo>
                    <a:pt x="4734" y="2210"/>
                    <a:pt x="4858" y="2208"/>
                    <a:pt x="4981" y="2200"/>
                  </a:cubicBezTo>
                  <a:cubicBezTo>
                    <a:pt x="5300" y="2182"/>
                    <a:pt x="5620" y="2162"/>
                    <a:pt x="5940" y="2140"/>
                  </a:cubicBezTo>
                  <a:cubicBezTo>
                    <a:pt x="6092" y="2129"/>
                    <a:pt x="6244" y="2117"/>
                    <a:pt x="6395" y="2105"/>
                  </a:cubicBezTo>
                  <a:cubicBezTo>
                    <a:pt x="6628" y="2085"/>
                    <a:pt x="6862" y="2068"/>
                    <a:pt x="7094" y="2044"/>
                  </a:cubicBezTo>
                  <a:cubicBezTo>
                    <a:pt x="7193" y="2035"/>
                    <a:pt x="7293" y="2032"/>
                    <a:pt x="7392" y="2022"/>
                  </a:cubicBezTo>
                  <a:cubicBezTo>
                    <a:pt x="7601" y="2001"/>
                    <a:pt x="7808" y="1976"/>
                    <a:pt x="8017" y="1952"/>
                  </a:cubicBezTo>
                  <a:cubicBezTo>
                    <a:pt x="8221" y="1930"/>
                    <a:pt x="8424" y="1909"/>
                    <a:pt x="8626" y="1883"/>
                  </a:cubicBezTo>
                  <a:cubicBezTo>
                    <a:pt x="8918" y="1846"/>
                    <a:pt x="9209" y="1806"/>
                    <a:pt x="9501" y="1781"/>
                  </a:cubicBezTo>
                  <a:cubicBezTo>
                    <a:pt x="9833" y="1754"/>
                    <a:pt x="10165" y="1739"/>
                    <a:pt x="10497" y="1702"/>
                  </a:cubicBezTo>
                  <a:cubicBezTo>
                    <a:pt x="10690" y="1682"/>
                    <a:pt x="10885" y="1670"/>
                    <a:pt x="11077" y="1649"/>
                  </a:cubicBezTo>
                  <a:cubicBezTo>
                    <a:pt x="11345" y="1622"/>
                    <a:pt x="11614" y="1589"/>
                    <a:pt x="11882" y="1562"/>
                  </a:cubicBezTo>
                  <a:cubicBezTo>
                    <a:pt x="12166" y="1535"/>
                    <a:pt x="12449" y="1497"/>
                    <a:pt x="12732" y="1461"/>
                  </a:cubicBezTo>
                  <a:cubicBezTo>
                    <a:pt x="13005" y="1426"/>
                    <a:pt x="13276" y="1385"/>
                    <a:pt x="13551" y="1383"/>
                  </a:cubicBezTo>
                  <a:cubicBezTo>
                    <a:pt x="13659" y="1381"/>
                    <a:pt x="13748" y="1338"/>
                    <a:pt x="13755" y="1201"/>
                  </a:cubicBezTo>
                  <a:cubicBezTo>
                    <a:pt x="13769" y="1094"/>
                    <a:pt x="13761" y="986"/>
                    <a:pt x="13761" y="879"/>
                  </a:cubicBezTo>
                  <a:cubicBezTo>
                    <a:pt x="13761" y="776"/>
                    <a:pt x="13771" y="671"/>
                    <a:pt x="13754" y="567"/>
                  </a:cubicBezTo>
                  <a:cubicBezTo>
                    <a:pt x="13749" y="554"/>
                    <a:pt x="13748" y="540"/>
                    <a:pt x="13753" y="526"/>
                  </a:cubicBezTo>
                  <a:cubicBezTo>
                    <a:pt x="13733" y="457"/>
                    <a:pt x="13761" y="383"/>
                    <a:pt x="13738" y="315"/>
                  </a:cubicBezTo>
                  <a:cubicBezTo>
                    <a:pt x="13737" y="306"/>
                    <a:pt x="13737" y="297"/>
                    <a:pt x="13737" y="288"/>
                  </a:cubicBezTo>
                  <a:cubicBezTo>
                    <a:pt x="13718" y="230"/>
                    <a:pt x="13745" y="168"/>
                    <a:pt x="13722" y="109"/>
                  </a:cubicBezTo>
                  <a:cubicBezTo>
                    <a:pt x="13714" y="74"/>
                    <a:pt x="13709" y="37"/>
                    <a:pt x="13704" y="0"/>
                  </a:cubicBezTo>
                  <a:close/>
                </a:path>
              </a:pathLst>
            </a:custGeom>
            <a:solidFill>
              <a:srgbClr val="5C6DB0"/>
            </a:solidFill>
            <a:ln w="9525" cap="flat" cmpd="sng">
              <a:solidFill>
                <a:srgbClr val="5C6DB0"/>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24" name="Google Shape;1064;p15">
              <a:extLst>
                <a:ext uri="{FF2B5EF4-FFF2-40B4-BE49-F238E27FC236}">
                  <a16:creationId xmlns:a16="http://schemas.microsoft.com/office/drawing/2014/main" id="{971763DB-30E7-BA1E-0E7B-E6B21202BEC0}"/>
                </a:ext>
              </a:extLst>
            </p:cNvPr>
            <p:cNvSpPr/>
            <p:nvPr/>
          </p:nvSpPr>
          <p:spPr>
            <a:xfrm flipH="1">
              <a:off x="-1267365" y="3281154"/>
              <a:ext cx="1805389" cy="231808"/>
            </a:xfrm>
            <a:custGeom>
              <a:avLst/>
              <a:gdLst/>
              <a:ahLst/>
              <a:cxnLst/>
              <a:rect l="l" t="t" r="r" b="b"/>
              <a:pathLst>
                <a:path w="13061" h="1677" extrusionOk="0">
                  <a:moveTo>
                    <a:pt x="233" y="0"/>
                  </a:moveTo>
                  <a:cubicBezTo>
                    <a:pt x="165" y="0"/>
                    <a:pt x="98" y="13"/>
                    <a:pt x="30" y="32"/>
                  </a:cubicBezTo>
                  <a:cubicBezTo>
                    <a:pt x="6" y="54"/>
                    <a:pt x="26" y="86"/>
                    <a:pt x="11" y="110"/>
                  </a:cubicBezTo>
                  <a:cubicBezTo>
                    <a:pt x="16" y="118"/>
                    <a:pt x="16" y="126"/>
                    <a:pt x="10" y="134"/>
                  </a:cubicBezTo>
                  <a:cubicBezTo>
                    <a:pt x="1" y="143"/>
                    <a:pt x="1" y="156"/>
                    <a:pt x="8" y="167"/>
                  </a:cubicBezTo>
                  <a:cubicBezTo>
                    <a:pt x="8" y="219"/>
                    <a:pt x="10" y="271"/>
                    <a:pt x="8" y="324"/>
                  </a:cubicBezTo>
                  <a:cubicBezTo>
                    <a:pt x="5" y="432"/>
                    <a:pt x="51" y="514"/>
                    <a:pt x="131" y="584"/>
                  </a:cubicBezTo>
                  <a:cubicBezTo>
                    <a:pt x="240" y="680"/>
                    <a:pt x="368" y="736"/>
                    <a:pt x="503" y="784"/>
                  </a:cubicBezTo>
                  <a:cubicBezTo>
                    <a:pt x="978" y="949"/>
                    <a:pt x="1441" y="1139"/>
                    <a:pt x="1908" y="1321"/>
                  </a:cubicBezTo>
                  <a:cubicBezTo>
                    <a:pt x="2192" y="1431"/>
                    <a:pt x="2480" y="1531"/>
                    <a:pt x="2773" y="1610"/>
                  </a:cubicBezTo>
                  <a:cubicBezTo>
                    <a:pt x="2916" y="1650"/>
                    <a:pt x="3061" y="1677"/>
                    <a:pt x="3208" y="1677"/>
                  </a:cubicBezTo>
                  <a:cubicBezTo>
                    <a:pt x="3267" y="1677"/>
                    <a:pt x="3327" y="1672"/>
                    <a:pt x="3387" y="1663"/>
                  </a:cubicBezTo>
                  <a:cubicBezTo>
                    <a:pt x="3572" y="1632"/>
                    <a:pt x="3760" y="1610"/>
                    <a:pt x="3948" y="1588"/>
                  </a:cubicBezTo>
                  <a:cubicBezTo>
                    <a:pt x="4157" y="1564"/>
                    <a:pt x="4364" y="1543"/>
                    <a:pt x="4573" y="1525"/>
                  </a:cubicBezTo>
                  <a:cubicBezTo>
                    <a:pt x="4795" y="1506"/>
                    <a:pt x="5016" y="1494"/>
                    <a:pt x="5238" y="1474"/>
                  </a:cubicBezTo>
                  <a:cubicBezTo>
                    <a:pt x="5317" y="1467"/>
                    <a:pt x="5395" y="1466"/>
                    <a:pt x="5474" y="1457"/>
                  </a:cubicBezTo>
                  <a:cubicBezTo>
                    <a:pt x="5653" y="1435"/>
                    <a:pt x="5835" y="1432"/>
                    <a:pt x="6014" y="1415"/>
                  </a:cubicBezTo>
                  <a:cubicBezTo>
                    <a:pt x="6137" y="1403"/>
                    <a:pt x="6261" y="1405"/>
                    <a:pt x="6384" y="1393"/>
                  </a:cubicBezTo>
                  <a:cubicBezTo>
                    <a:pt x="6460" y="1387"/>
                    <a:pt x="6536" y="1383"/>
                    <a:pt x="6611" y="1377"/>
                  </a:cubicBezTo>
                  <a:cubicBezTo>
                    <a:pt x="6770" y="1365"/>
                    <a:pt x="6929" y="1349"/>
                    <a:pt x="7088" y="1334"/>
                  </a:cubicBezTo>
                  <a:cubicBezTo>
                    <a:pt x="7218" y="1322"/>
                    <a:pt x="7350" y="1313"/>
                    <a:pt x="7479" y="1297"/>
                  </a:cubicBezTo>
                  <a:cubicBezTo>
                    <a:pt x="7695" y="1270"/>
                    <a:pt x="7911" y="1239"/>
                    <a:pt x="8124" y="1205"/>
                  </a:cubicBezTo>
                  <a:cubicBezTo>
                    <a:pt x="8360" y="1169"/>
                    <a:pt x="8596" y="1128"/>
                    <a:pt x="8830" y="1087"/>
                  </a:cubicBezTo>
                  <a:cubicBezTo>
                    <a:pt x="9016" y="1054"/>
                    <a:pt x="9201" y="1017"/>
                    <a:pt x="9386" y="988"/>
                  </a:cubicBezTo>
                  <a:cubicBezTo>
                    <a:pt x="9651" y="945"/>
                    <a:pt x="9914" y="904"/>
                    <a:pt x="10180" y="871"/>
                  </a:cubicBezTo>
                  <a:cubicBezTo>
                    <a:pt x="10408" y="842"/>
                    <a:pt x="10638" y="817"/>
                    <a:pt x="10867" y="800"/>
                  </a:cubicBezTo>
                  <a:cubicBezTo>
                    <a:pt x="11051" y="785"/>
                    <a:pt x="11238" y="776"/>
                    <a:pt x="11423" y="768"/>
                  </a:cubicBezTo>
                  <a:cubicBezTo>
                    <a:pt x="11657" y="758"/>
                    <a:pt x="11890" y="742"/>
                    <a:pt x="12122" y="720"/>
                  </a:cubicBezTo>
                  <a:cubicBezTo>
                    <a:pt x="12331" y="702"/>
                    <a:pt x="12538" y="677"/>
                    <a:pt x="12744" y="642"/>
                  </a:cubicBezTo>
                  <a:cubicBezTo>
                    <a:pt x="12820" y="634"/>
                    <a:pt x="12895" y="620"/>
                    <a:pt x="12959" y="583"/>
                  </a:cubicBezTo>
                  <a:cubicBezTo>
                    <a:pt x="13056" y="531"/>
                    <a:pt x="13060" y="458"/>
                    <a:pt x="12969" y="399"/>
                  </a:cubicBezTo>
                  <a:cubicBezTo>
                    <a:pt x="12903" y="357"/>
                    <a:pt x="12829" y="324"/>
                    <a:pt x="12753" y="305"/>
                  </a:cubicBezTo>
                  <a:cubicBezTo>
                    <a:pt x="12749" y="305"/>
                    <a:pt x="12745" y="305"/>
                    <a:pt x="12741" y="305"/>
                  </a:cubicBezTo>
                  <a:cubicBezTo>
                    <a:pt x="12679" y="305"/>
                    <a:pt x="12618" y="293"/>
                    <a:pt x="12555" y="293"/>
                  </a:cubicBezTo>
                  <a:cubicBezTo>
                    <a:pt x="12535" y="293"/>
                    <a:pt x="12515" y="294"/>
                    <a:pt x="12495" y="297"/>
                  </a:cubicBezTo>
                  <a:cubicBezTo>
                    <a:pt x="11582" y="440"/>
                    <a:pt x="10660" y="512"/>
                    <a:pt x="9739" y="584"/>
                  </a:cubicBezTo>
                  <a:cubicBezTo>
                    <a:pt x="9388" y="611"/>
                    <a:pt x="9038" y="647"/>
                    <a:pt x="8688" y="687"/>
                  </a:cubicBezTo>
                  <a:cubicBezTo>
                    <a:pt x="8186" y="744"/>
                    <a:pt x="7681" y="800"/>
                    <a:pt x="7177" y="849"/>
                  </a:cubicBezTo>
                  <a:cubicBezTo>
                    <a:pt x="6654" y="902"/>
                    <a:pt x="6134" y="971"/>
                    <a:pt x="5610" y="1020"/>
                  </a:cubicBezTo>
                  <a:cubicBezTo>
                    <a:pt x="5321" y="1047"/>
                    <a:pt x="5031" y="1078"/>
                    <a:pt x="4741" y="1103"/>
                  </a:cubicBezTo>
                  <a:cubicBezTo>
                    <a:pt x="4446" y="1130"/>
                    <a:pt x="4151" y="1160"/>
                    <a:pt x="3855" y="1176"/>
                  </a:cubicBezTo>
                  <a:cubicBezTo>
                    <a:pt x="3727" y="1183"/>
                    <a:pt x="3600" y="1198"/>
                    <a:pt x="3472" y="1198"/>
                  </a:cubicBezTo>
                  <a:cubicBezTo>
                    <a:pt x="3426" y="1198"/>
                    <a:pt x="3381" y="1196"/>
                    <a:pt x="3335" y="1191"/>
                  </a:cubicBezTo>
                  <a:cubicBezTo>
                    <a:pt x="3052" y="1162"/>
                    <a:pt x="2774" y="1108"/>
                    <a:pt x="2505" y="1016"/>
                  </a:cubicBezTo>
                  <a:cubicBezTo>
                    <a:pt x="2224" y="919"/>
                    <a:pt x="1943" y="826"/>
                    <a:pt x="1651" y="768"/>
                  </a:cubicBezTo>
                  <a:cubicBezTo>
                    <a:pt x="1243" y="688"/>
                    <a:pt x="857" y="546"/>
                    <a:pt x="482" y="372"/>
                  </a:cubicBezTo>
                  <a:cubicBezTo>
                    <a:pt x="331" y="302"/>
                    <a:pt x="320" y="278"/>
                    <a:pt x="353" y="115"/>
                  </a:cubicBezTo>
                  <a:cubicBezTo>
                    <a:pt x="357" y="98"/>
                    <a:pt x="363" y="81"/>
                    <a:pt x="366" y="61"/>
                  </a:cubicBezTo>
                  <a:cubicBezTo>
                    <a:pt x="368" y="41"/>
                    <a:pt x="367" y="23"/>
                    <a:pt x="348" y="13"/>
                  </a:cubicBezTo>
                  <a:cubicBezTo>
                    <a:pt x="309" y="4"/>
                    <a:pt x="271" y="0"/>
                    <a:pt x="233" y="0"/>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25" name="Google Shape;1065;p15">
              <a:extLst>
                <a:ext uri="{FF2B5EF4-FFF2-40B4-BE49-F238E27FC236}">
                  <a16:creationId xmlns:a16="http://schemas.microsoft.com/office/drawing/2014/main" id="{43E5F389-B966-F3B0-2A96-A35B26B5E1E0}"/>
                </a:ext>
              </a:extLst>
            </p:cNvPr>
            <p:cNvSpPr/>
            <p:nvPr/>
          </p:nvSpPr>
          <p:spPr>
            <a:xfrm flipH="1">
              <a:off x="-1377671" y="2660511"/>
              <a:ext cx="1831929" cy="350683"/>
            </a:xfrm>
            <a:custGeom>
              <a:avLst/>
              <a:gdLst/>
              <a:ahLst/>
              <a:cxnLst/>
              <a:rect l="l" t="t" r="r" b="b"/>
              <a:pathLst>
                <a:path w="13253" h="2537" extrusionOk="0">
                  <a:moveTo>
                    <a:pt x="9756" y="1"/>
                  </a:moveTo>
                  <a:cubicBezTo>
                    <a:pt x="9725" y="1"/>
                    <a:pt x="9694" y="1"/>
                    <a:pt x="9663" y="1"/>
                  </a:cubicBezTo>
                  <a:cubicBezTo>
                    <a:pt x="9511" y="5"/>
                    <a:pt x="9359" y="11"/>
                    <a:pt x="9207" y="16"/>
                  </a:cubicBezTo>
                  <a:cubicBezTo>
                    <a:pt x="9183" y="17"/>
                    <a:pt x="9160" y="21"/>
                    <a:pt x="9137" y="22"/>
                  </a:cubicBezTo>
                  <a:cubicBezTo>
                    <a:pt x="9024" y="26"/>
                    <a:pt x="8912" y="28"/>
                    <a:pt x="8800" y="28"/>
                  </a:cubicBezTo>
                  <a:cubicBezTo>
                    <a:pt x="8673" y="28"/>
                    <a:pt x="8546" y="26"/>
                    <a:pt x="8420" y="22"/>
                  </a:cubicBezTo>
                  <a:cubicBezTo>
                    <a:pt x="8242" y="15"/>
                    <a:pt x="8064" y="3"/>
                    <a:pt x="7887" y="3"/>
                  </a:cubicBezTo>
                  <a:cubicBezTo>
                    <a:pt x="7855" y="3"/>
                    <a:pt x="7822" y="4"/>
                    <a:pt x="7790" y="5"/>
                  </a:cubicBezTo>
                  <a:cubicBezTo>
                    <a:pt x="7493" y="12"/>
                    <a:pt x="7197" y="10"/>
                    <a:pt x="6900" y="27"/>
                  </a:cubicBezTo>
                  <a:cubicBezTo>
                    <a:pt x="6754" y="37"/>
                    <a:pt x="6606" y="35"/>
                    <a:pt x="6459" y="39"/>
                  </a:cubicBezTo>
                  <a:cubicBezTo>
                    <a:pt x="6069" y="49"/>
                    <a:pt x="5677" y="75"/>
                    <a:pt x="5287" y="89"/>
                  </a:cubicBezTo>
                  <a:cubicBezTo>
                    <a:pt x="5000" y="101"/>
                    <a:pt x="4714" y="112"/>
                    <a:pt x="4427" y="112"/>
                  </a:cubicBezTo>
                  <a:cubicBezTo>
                    <a:pt x="4414" y="112"/>
                    <a:pt x="4401" y="112"/>
                    <a:pt x="4389" y="112"/>
                  </a:cubicBezTo>
                  <a:cubicBezTo>
                    <a:pt x="4369" y="111"/>
                    <a:pt x="4350" y="111"/>
                    <a:pt x="4331" y="111"/>
                  </a:cubicBezTo>
                  <a:cubicBezTo>
                    <a:pt x="4308" y="111"/>
                    <a:pt x="4285" y="112"/>
                    <a:pt x="4263" y="113"/>
                  </a:cubicBezTo>
                  <a:cubicBezTo>
                    <a:pt x="4207" y="118"/>
                    <a:pt x="4152" y="119"/>
                    <a:pt x="4097" y="119"/>
                  </a:cubicBezTo>
                  <a:cubicBezTo>
                    <a:pt x="3958" y="119"/>
                    <a:pt x="3819" y="109"/>
                    <a:pt x="3680" y="107"/>
                  </a:cubicBezTo>
                  <a:cubicBezTo>
                    <a:pt x="3667" y="100"/>
                    <a:pt x="3655" y="99"/>
                    <a:pt x="3642" y="99"/>
                  </a:cubicBezTo>
                  <a:cubicBezTo>
                    <a:pt x="3637" y="99"/>
                    <a:pt x="3632" y="99"/>
                    <a:pt x="3626" y="99"/>
                  </a:cubicBezTo>
                  <a:lnTo>
                    <a:pt x="2425" y="99"/>
                  </a:lnTo>
                  <a:cubicBezTo>
                    <a:pt x="2419" y="99"/>
                    <a:pt x="2413" y="99"/>
                    <a:pt x="2408" y="99"/>
                  </a:cubicBezTo>
                  <a:cubicBezTo>
                    <a:pt x="2395" y="99"/>
                    <a:pt x="2383" y="100"/>
                    <a:pt x="2371" y="107"/>
                  </a:cubicBezTo>
                  <a:cubicBezTo>
                    <a:pt x="2341" y="110"/>
                    <a:pt x="2311" y="112"/>
                    <a:pt x="2281" y="112"/>
                  </a:cubicBezTo>
                  <a:cubicBezTo>
                    <a:pt x="2260" y="112"/>
                    <a:pt x="2238" y="111"/>
                    <a:pt x="2217" y="109"/>
                  </a:cubicBezTo>
                  <a:cubicBezTo>
                    <a:pt x="2203" y="116"/>
                    <a:pt x="2189" y="117"/>
                    <a:pt x="2175" y="117"/>
                  </a:cubicBezTo>
                  <a:cubicBezTo>
                    <a:pt x="2160" y="117"/>
                    <a:pt x="2145" y="116"/>
                    <a:pt x="2130" y="116"/>
                  </a:cubicBezTo>
                  <a:cubicBezTo>
                    <a:pt x="2128" y="116"/>
                    <a:pt x="2126" y="116"/>
                    <a:pt x="2124" y="116"/>
                  </a:cubicBezTo>
                  <a:cubicBezTo>
                    <a:pt x="2104" y="116"/>
                    <a:pt x="2083" y="117"/>
                    <a:pt x="2063" y="117"/>
                  </a:cubicBezTo>
                  <a:cubicBezTo>
                    <a:pt x="2023" y="117"/>
                    <a:pt x="1982" y="116"/>
                    <a:pt x="1942" y="116"/>
                  </a:cubicBezTo>
                  <a:cubicBezTo>
                    <a:pt x="1896" y="116"/>
                    <a:pt x="1850" y="117"/>
                    <a:pt x="1804" y="123"/>
                  </a:cubicBezTo>
                  <a:cubicBezTo>
                    <a:pt x="1760" y="126"/>
                    <a:pt x="1717" y="128"/>
                    <a:pt x="1674" y="128"/>
                  </a:cubicBezTo>
                  <a:cubicBezTo>
                    <a:pt x="1645" y="128"/>
                    <a:pt x="1615" y="128"/>
                    <a:pt x="1586" y="125"/>
                  </a:cubicBezTo>
                  <a:cubicBezTo>
                    <a:pt x="1554" y="132"/>
                    <a:pt x="1521" y="134"/>
                    <a:pt x="1488" y="134"/>
                  </a:cubicBezTo>
                  <a:cubicBezTo>
                    <a:pt x="1452" y="134"/>
                    <a:pt x="1415" y="132"/>
                    <a:pt x="1379" y="132"/>
                  </a:cubicBezTo>
                  <a:cubicBezTo>
                    <a:pt x="1347" y="132"/>
                    <a:pt x="1315" y="133"/>
                    <a:pt x="1283" y="139"/>
                  </a:cubicBezTo>
                  <a:cubicBezTo>
                    <a:pt x="1269" y="142"/>
                    <a:pt x="1254" y="144"/>
                    <a:pt x="1240" y="144"/>
                  </a:cubicBezTo>
                  <a:cubicBezTo>
                    <a:pt x="1229" y="144"/>
                    <a:pt x="1218" y="143"/>
                    <a:pt x="1207" y="142"/>
                  </a:cubicBezTo>
                  <a:cubicBezTo>
                    <a:pt x="1191" y="149"/>
                    <a:pt x="1174" y="150"/>
                    <a:pt x="1156" y="150"/>
                  </a:cubicBezTo>
                  <a:cubicBezTo>
                    <a:pt x="1141" y="150"/>
                    <a:pt x="1125" y="149"/>
                    <a:pt x="1110" y="149"/>
                  </a:cubicBezTo>
                  <a:cubicBezTo>
                    <a:pt x="1094" y="149"/>
                    <a:pt x="1078" y="150"/>
                    <a:pt x="1063" y="156"/>
                  </a:cubicBezTo>
                  <a:cubicBezTo>
                    <a:pt x="1043" y="157"/>
                    <a:pt x="1023" y="157"/>
                    <a:pt x="1002" y="158"/>
                  </a:cubicBezTo>
                  <a:cubicBezTo>
                    <a:pt x="990" y="164"/>
                    <a:pt x="977" y="165"/>
                    <a:pt x="964" y="165"/>
                  </a:cubicBezTo>
                  <a:cubicBezTo>
                    <a:pt x="953" y="165"/>
                    <a:pt x="941" y="164"/>
                    <a:pt x="929" y="164"/>
                  </a:cubicBezTo>
                  <a:cubicBezTo>
                    <a:pt x="915" y="164"/>
                    <a:pt x="902" y="165"/>
                    <a:pt x="889" y="172"/>
                  </a:cubicBezTo>
                  <a:cubicBezTo>
                    <a:pt x="874" y="173"/>
                    <a:pt x="861" y="173"/>
                    <a:pt x="846" y="174"/>
                  </a:cubicBezTo>
                  <a:cubicBezTo>
                    <a:pt x="835" y="180"/>
                    <a:pt x="823" y="181"/>
                    <a:pt x="812" y="181"/>
                  </a:cubicBezTo>
                  <a:cubicBezTo>
                    <a:pt x="806" y="181"/>
                    <a:pt x="801" y="181"/>
                    <a:pt x="796" y="181"/>
                  </a:cubicBezTo>
                  <a:cubicBezTo>
                    <a:pt x="784" y="181"/>
                    <a:pt x="773" y="182"/>
                    <a:pt x="763" y="188"/>
                  </a:cubicBezTo>
                  <a:cubicBezTo>
                    <a:pt x="752" y="189"/>
                    <a:pt x="743" y="189"/>
                    <a:pt x="733" y="190"/>
                  </a:cubicBezTo>
                  <a:cubicBezTo>
                    <a:pt x="723" y="196"/>
                    <a:pt x="713" y="198"/>
                    <a:pt x="702" y="198"/>
                  </a:cubicBezTo>
                  <a:cubicBezTo>
                    <a:pt x="696" y="198"/>
                    <a:pt x="689" y="197"/>
                    <a:pt x="683" y="197"/>
                  </a:cubicBezTo>
                  <a:cubicBezTo>
                    <a:pt x="672" y="197"/>
                    <a:pt x="662" y="198"/>
                    <a:pt x="652" y="204"/>
                  </a:cubicBezTo>
                  <a:cubicBezTo>
                    <a:pt x="642" y="205"/>
                    <a:pt x="634" y="205"/>
                    <a:pt x="624" y="206"/>
                  </a:cubicBezTo>
                  <a:cubicBezTo>
                    <a:pt x="614" y="212"/>
                    <a:pt x="604" y="213"/>
                    <a:pt x="593" y="213"/>
                  </a:cubicBezTo>
                  <a:cubicBezTo>
                    <a:pt x="586" y="213"/>
                    <a:pt x="579" y="213"/>
                    <a:pt x="572" y="213"/>
                  </a:cubicBezTo>
                  <a:cubicBezTo>
                    <a:pt x="561" y="213"/>
                    <a:pt x="551" y="214"/>
                    <a:pt x="542" y="220"/>
                  </a:cubicBezTo>
                  <a:cubicBezTo>
                    <a:pt x="539" y="221"/>
                    <a:pt x="537" y="222"/>
                    <a:pt x="534" y="222"/>
                  </a:cubicBezTo>
                  <a:cubicBezTo>
                    <a:pt x="532" y="222"/>
                    <a:pt x="530" y="222"/>
                    <a:pt x="528" y="221"/>
                  </a:cubicBezTo>
                  <a:cubicBezTo>
                    <a:pt x="520" y="228"/>
                    <a:pt x="510" y="229"/>
                    <a:pt x="500" y="229"/>
                  </a:cubicBezTo>
                  <a:cubicBezTo>
                    <a:pt x="497" y="229"/>
                    <a:pt x="494" y="229"/>
                    <a:pt x="491" y="229"/>
                  </a:cubicBezTo>
                  <a:cubicBezTo>
                    <a:pt x="481" y="229"/>
                    <a:pt x="472" y="230"/>
                    <a:pt x="463" y="236"/>
                  </a:cubicBezTo>
                  <a:cubicBezTo>
                    <a:pt x="462" y="238"/>
                    <a:pt x="460" y="238"/>
                    <a:pt x="457" y="238"/>
                  </a:cubicBezTo>
                  <a:cubicBezTo>
                    <a:pt x="455" y="238"/>
                    <a:pt x="453" y="238"/>
                    <a:pt x="451" y="237"/>
                  </a:cubicBezTo>
                  <a:cubicBezTo>
                    <a:pt x="436" y="249"/>
                    <a:pt x="416" y="239"/>
                    <a:pt x="402" y="252"/>
                  </a:cubicBezTo>
                  <a:cubicBezTo>
                    <a:pt x="399" y="253"/>
                    <a:pt x="396" y="254"/>
                    <a:pt x="392" y="254"/>
                  </a:cubicBezTo>
                  <a:cubicBezTo>
                    <a:pt x="391" y="254"/>
                    <a:pt x="390" y="254"/>
                    <a:pt x="389" y="254"/>
                  </a:cubicBezTo>
                  <a:cubicBezTo>
                    <a:pt x="375" y="266"/>
                    <a:pt x="353" y="255"/>
                    <a:pt x="339" y="270"/>
                  </a:cubicBezTo>
                  <a:lnTo>
                    <a:pt x="340" y="270"/>
                  </a:lnTo>
                  <a:cubicBezTo>
                    <a:pt x="332" y="278"/>
                    <a:pt x="318" y="275"/>
                    <a:pt x="308" y="284"/>
                  </a:cubicBezTo>
                  <a:cubicBezTo>
                    <a:pt x="306" y="285"/>
                    <a:pt x="304" y="286"/>
                    <a:pt x="302" y="286"/>
                  </a:cubicBezTo>
                  <a:cubicBezTo>
                    <a:pt x="301" y="286"/>
                    <a:pt x="300" y="286"/>
                    <a:pt x="299" y="286"/>
                  </a:cubicBezTo>
                  <a:cubicBezTo>
                    <a:pt x="290" y="287"/>
                    <a:pt x="283" y="295"/>
                    <a:pt x="278" y="301"/>
                  </a:cubicBezTo>
                  <a:lnTo>
                    <a:pt x="262" y="313"/>
                  </a:lnTo>
                  <a:cubicBezTo>
                    <a:pt x="259" y="316"/>
                    <a:pt x="255" y="318"/>
                    <a:pt x="251" y="318"/>
                  </a:cubicBezTo>
                  <a:cubicBezTo>
                    <a:pt x="250" y="318"/>
                    <a:pt x="249" y="318"/>
                    <a:pt x="248" y="317"/>
                  </a:cubicBezTo>
                  <a:cubicBezTo>
                    <a:pt x="238" y="325"/>
                    <a:pt x="224" y="323"/>
                    <a:pt x="214" y="332"/>
                  </a:cubicBezTo>
                  <a:cubicBezTo>
                    <a:pt x="214" y="332"/>
                    <a:pt x="213" y="333"/>
                    <a:pt x="211" y="338"/>
                  </a:cubicBezTo>
                  <a:cubicBezTo>
                    <a:pt x="210" y="341"/>
                    <a:pt x="211" y="344"/>
                    <a:pt x="214" y="349"/>
                  </a:cubicBezTo>
                  <a:cubicBezTo>
                    <a:pt x="221" y="354"/>
                    <a:pt x="226" y="360"/>
                    <a:pt x="235" y="363"/>
                  </a:cubicBezTo>
                  <a:lnTo>
                    <a:pt x="241" y="363"/>
                  </a:lnTo>
                  <a:lnTo>
                    <a:pt x="246" y="366"/>
                  </a:lnTo>
                  <a:cubicBezTo>
                    <a:pt x="256" y="372"/>
                    <a:pt x="270" y="372"/>
                    <a:pt x="281" y="378"/>
                  </a:cubicBezTo>
                  <a:cubicBezTo>
                    <a:pt x="296" y="379"/>
                    <a:pt x="310" y="379"/>
                    <a:pt x="324" y="381"/>
                  </a:cubicBezTo>
                  <a:cubicBezTo>
                    <a:pt x="334" y="386"/>
                    <a:pt x="345" y="387"/>
                    <a:pt x="356" y="387"/>
                  </a:cubicBezTo>
                  <a:cubicBezTo>
                    <a:pt x="363" y="387"/>
                    <a:pt x="369" y="387"/>
                    <a:pt x="376" y="387"/>
                  </a:cubicBezTo>
                  <a:cubicBezTo>
                    <a:pt x="387" y="387"/>
                    <a:pt x="398" y="388"/>
                    <a:pt x="408" y="394"/>
                  </a:cubicBezTo>
                  <a:lnTo>
                    <a:pt x="414" y="393"/>
                  </a:lnTo>
                  <a:lnTo>
                    <a:pt x="419" y="395"/>
                  </a:lnTo>
                  <a:cubicBezTo>
                    <a:pt x="427" y="402"/>
                    <a:pt x="435" y="408"/>
                    <a:pt x="443" y="411"/>
                  </a:cubicBezTo>
                  <a:cubicBezTo>
                    <a:pt x="849" y="470"/>
                    <a:pt x="1257" y="496"/>
                    <a:pt x="1666" y="529"/>
                  </a:cubicBezTo>
                  <a:cubicBezTo>
                    <a:pt x="1980" y="555"/>
                    <a:pt x="2295" y="559"/>
                    <a:pt x="2607" y="608"/>
                  </a:cubicBezTo>
                  <a:cubicBezTo>
                    <a:pt x="2926" y="659"/>
                    <a:pt x="3251" y="656"/>
                    <a:pt x="3569" y="713"/>
                  </a:cubicBezTo>
                  <a:cubicBezTo>
                    <a:pt x="3789" y="754"/>
                    <a:pt x="3801" y="762"/>
                    <a:pt x="3802" y="985"/>
                  </a:cubicBezTo>
                  <a:cubicBezTo>
                    <a:pt x="3804" y="1303"/>
                    <a:pt x="3794" y="1619"/>
                    <a:pt x="3788" y="1936"/>
                  </a:cubicBezTo>
                  <a:cubicBezTo>
                    <a:pt x="3784" y="2157"/>
                    <a:pt x="3752" y="2194"/>
                    <a:pt x="3527" y="2201"/>
                  </a:cubicBezTo>
                  <a:cubicBezTo>
                    <a:pt x="3481" y="2203"/>
                    <a:pt x="3435" y="2204"/>
                    <a:pt x="3389" y="2204"/>
                  </a:cubicBezTo>
                  <a:cubicBezTo>
                    <a:pt x="3142" y="2204"/>
                    <a:pt x="2894" y="2182"/>
                    <a:pt x="2647" y="2162"/>
                  </a:cubicBezTo>
                  <a:cubicBezTo>
                    <a:pt x="2350" y="2140"/>
                    <a:pt x="2055" y="2115"/>
                    <a:pt x="1761" y="2091"/>
                  </a:cubicBezTo>
                  <a:cubicBezTo>
                    <a:pt x="1521" y="2072"/>
                    <a:pt x="1284" y="2052"/>
                    <a:pt x="1046" y="2036"/>
                  </a:cubicBezTo>
                  <a:cubicBezTo>
                    <a:pt x="837" y="2022"/>
                    <a:pt x="629" y="1998"/>
                    <a:pt x="420" y="1998"/>
                  </a:cubicBezTo>
                  <a:cubicBezTo>
                    <a:pt x="403" y="1998"/>
                    <a:pt x="387" y="1998"/>
                    <a:pt x="371" y="1999"/>
                  </a:cubicBezTo>
                  <a:cubicBezTo>
                    <a:pt x="327" y="1997"/>
                    <a:pt x="283" y="1995"/>
                    <a:pt x="239" y="1995"/>
                  </a:cubicBezTo>
                  <a:cubicBezTo>
                    <a:pt x="202" y="1995"/>
                    <a:pt x="164" y="1997"/>
                    <a:pt x="127" y="2002"/>
                  </a:cubicBezTo>
                  <a:cubicBezTo>
                    <a:pt x="76" y="2009"/>
                    <a:pt x="26" y="2027"/>
                    <a:pt x="14" y="2085"/>
                  </a:cubicBezTo>
                  <a:cubicBezTo>
                    <a:pt x="1" y="2141"/>
                    <a:pt x="35" y="2179"/>
                    <a:pt x="78" y="2209"/>
                  </a:cubicBezTo>
                  <a:cubicBezTo>
                    <a:pt x="143" y="2254"/>
                    <a:pt x="218" y="2279"/>
                    <a:pt x="295" y="2297"/>
                  </a:cubicBezTo>
                  <a:cubicBezTo>
                    <a:pt x="559" y="2361"/>
                    <a:pt x="830" y="2373"/>
                    <a:pt x="1100" y="2390"/>
                  </a:cubicBezTo>
                  <a:cubicBezTo>
                    <a:pt x="1340" y="2406"/>
                    <a:pt x="1580" y="2416"/>
                    <a:pt x="1822" y="2428"/>
                  </a:cubicBezTo>
                  <a:cubicBezTo>
                    <a:pt x="2189" y="2447"/>
                    <a:pt x="2555" y="2458"/>
                    <a:pt x="2922" y="2485"/>
                  </a:cubicBezTo>
                  <a:cubicBezTo>
                    <a:pt x="3154" y="2502"/>
                    <a:pt x="3387" y="2513"/>
                    <a:pt x="3621" y="2530"/>
                  </a:cubicBezTo>
                  <a:cubicBezTo>
                    <a:pt x="3669" y="2534"/>
                    <a:pt x="3717" y="2537"/>
                    <a:pt x="3765" y="2537"/>
                  </a:cubicBezTo>
                  <a:cubicBezTo>
                    <a:pt x="3876" y="2537"/>
                    <a:pt x="3987" y="2525"/>
                    <a:pt x="4098" y="2500"/>
                  </a:cubicBezTo>
                  <a:cubicBezTo>
                    <a:pt x="4118" y="2496"/>
                    <a:pt x="4141" y="2492"/>
                    <a:pt x="4144" y="2464"/>
                  </a:cubicBezTo>
                  <a:cubicBezTo>
                    <a:pt x="4122" y="2464"/>
                    <a:pt x="4102" y="2463"/>
                    <a:pt x="4080" y="2463"/>
                  </a:cubicBezTo>
                  <a:cubicBezTo>
                    <a:pt x="4007" y="2462"/>
                    <a:pt x="3988" y="2446"/>
                    <a:pt x="4002" y="2374"/>
                  </a:cubicBezTo>
                  <a:cubicBezTo>
                    <a:pt x="4012" y="2318"/>
                    <a:pt x="4016" y="2260"/>
                    <a:pt x="4023" y="2203"/>
                  </a:cubicBezTo>
                  <a:cubicBezTo>
                    <a:pt x="4033" y="2130"/>
                    <a:pt x="4048" y="2059"/>
                    <a:pt x="4047" y="1985"/>
                  </a:cubicBezTo>
                  <a:cubicBezTo>
                    <a:pt x="4038" y="1508"/>
                    <a:pt x="4069" y="1029"/>
                    <a:pt x="4016" y="553"/>
                  </a:cubicBezTo>
                  <a:cubicBezTo>
                    <a:pt x="4011" y="523"/>
                    <a:pt x="4016" y="495"/>
                    <a:pt x="4038" y="473"/>
                  </a:cubicBezTo>
                  <a:cubicBezTo>
                    <a:pt x="4044" y="466"/>
                    <a:pt x="4049" y="454"/>
                    <a:pt x="4059" y="454"/>
                  </a:cubicBezTo>
                  <a:cubicBezTo>
                    <a:pt x="4059" y="454"/>
                    <a:pt x="4060" y="454"/>
                    <a:pt x="4061" y="454"/>
                  </a:cubicBezTo>
                  <a:cubicBezTo>
                    <a:pt x="4070" y="457"/>
                    <a:pt x="4078" y="458"/>
                    <a:pt x="4087" y="458"/>
                  </a:cubicBezTo>
                  <a:cubicBezTo>
                    <a:pt x="4120" y="458"/>
                    <a:pt x="4150" y="442"/>
                    <a:pt x="4184" y="442"/>
                  </a:cubicBezTo>
                  <a:cubicBezTo>
                    <a:pt x="4187" y="442"/>
                    <a:pt x="4190" y="442"/>
                    <a:pt x="4194" y="442"/>
                  </a:cubicBezTo>
                  <a:cubicBezTo>
                    <a:pt x="4210" y="444"/>
                    <a:pt x="4227" y="445"/>
                    <a:pt x="4245" y="445"/>
                  </a:cubicBezTo>
                  <a:cubicBezTo>
                    <a:pt x="4316" y="445"/>
                    <a:pt x="4388" y="431"/>
                    <a:pt x="4459" y="424"/>
                  </a:cubicBezTo>
                  <a:cubicBezTo>
                    <a:pt x="4618" y="408"/>
                    <a:pt x="4777" y="400"/>
                    <a:pt x="4934" y="383"/>
                  </a:cubicBezTo>
                  <a:cubicBezTo>
                    <a:pt x="5058" y="370"/>
                    <a:pt x="5186" y="379"/>
                    <a:pt x="5311" y="368"/>
                  </a:cubicBezTo>
                  <a:cubicBezTo>
                    <a:pt x="5495" y="352"/>
                    <a:pt x="5683" y="365"/>
                    <a:pt x="5869" y="352"/>
                  </a:cubicBezTo>
                  <a:cubicBezTo>
                    <a:pt x="5962" y="346"/>
                    <a:pt x="6054" y="345"/>
                    <a:pt x="6147" y="345"/>
                  </a:cubicBezTo>
                  <a:cubicBezTo>
                    <a:pt x="6245" y="345"/>
                    <a:pt x="6344" y="346"/>
                    <a:pt x="6442" y="346"/>
                  </a:cubicBezTo>
                  <a:cubicBezTo>
                    <a:pt x="6552" y="346"/>
                    <a:pt x="6663" y="344"/>
                    <a:pt x="6773" y="336"/>
                  </a:cubicBezTo>
                  <a:cubicBezTo>
                    <a:pt x="6847" y="330"/>
                    <a:pt x="6920" y="329"/>
                    <a:pt x="6994" y="329"/>
                  </a:cubicBezTo>
                  <a:cubicBezTo>
                    <a:pt x="7079" y="329"/>
                    <a:pt x="7164" y="331"/>
                    <a:pt x="7249" y="331"/>
                  </a:cubicBezTo>
                  <a:cubicBezTo>
                    <a:pt x="7339" y="331"/>
                    <a:pt x="7430" y="328"/>
                    <a:pt x="7520" y="319"/>
                  </a:cubicBezTo>
                  <a:cubicBezTo>
                    <a:pt x="7577" y="314"/>
                    <a:pt x="7634" y="313"/>
                    <a:pt x="7691" y="313"/>
                  </a:cubicBezTo>
                  <a:cubicBezTo>
                    <a:pt x="7726" y="313"/>
                    <a:pt x="7762" y="314"/>
                    <a:pt x="7798" y="314"/>
                  </a:cubicBezTo>
                  <a:cubicBezTo>
                    <a:pt x="7862" y="314"/>
                    <a:pt x="7927" y="313"/>
                    <a:pt x="7992" y="305"/>
                  </a:cubicBezTo>
                  <a:cubicBezTo>
                    <a:pt x="8130" y="290"/>
                    <a:pt x="8270" y="301"/>
                    <a:pt x="8409" y="290"/>
                  </a:cubicBezTo>
                  <a:cubicBezTo>
                    <a:pt x="8519" y="282"/>
                    <a:pt x="8628" y="281"/>
                    <a:pt x="8738" y="281"/>
                  </a:cubicBezTo>
                  <a:cubicBezTo>
                    <a:pt x="8746" y="281"/>
                    <a:pt x="8753" y="281"/>
                    <a:pt x="8760" y="281"/>
                  </a:cubicBezTo>
                  <a:cubicBezTo>
                    <a:pt x="8863" y="281"/>
                    <a:pt x="8966" y="281"/>
                    <a:pt x="9069" y="274"/>
                  </a:cubicBezTo>
                  <a:cubicBezTo>
                    <a:pt x="9188" y="266"/>
                    <a:pt x="9306" y="264"/>
                    <a:pt x="9426" y="264"/>
                  </a:cubicBezTo>
                  <a:cubicBezTo>
                    <a:pt x="9490" y="264"/>
                    <a:pt x="9554" y="265"/>
                    <a:pt x="9618" y="265"/>
                  </a:cubicBezTo>
                  <a:cubicBezTo>
                    <a:pt x="9715" y="265"/>
                    <a:pt x="9813" y="264"/>
                    <a:pt x="9910" y="259"/>
                  </a:cubicBezTo>
                  <a:cubicBezTo>
                    <a:pt x="10084" y="251"/>
                    <a:pt x="10258" y="249"/>
                    <a:pt x="10431" y="249"/>
                  </a:cubicBezTo>
                  <a:cubicBezTo>
                    <a:pt x="10548" y="249"/>
                    <a:pt x="10664" y="250"/>
                    <a:pt x="10781" y="250"/>
                  </a:cubicBezTo>
                  <a:cubicBezTo>
                    <a:pt x="10937" y="250"/>
                    <a:pt x="11093" y="249"/>
                    <a:pt x="11249" y="243"/>
                  </a:cubicBezTo>
                  <a:cubicBezTo>
                    <a:pt x="11391" y="237"/>
                    <a:pt x="11534" y="235"/>
                    <a:pt x="11678" y="235"/>
                  </a:cubicBezTo>
                  <a:cubicBezTo>
                    <a:pt x="11880" y="235"/>
                    <a:pt x="12082" y="239"/>
                    <a:pt x="12285" y="239"/>
                  </a:cubicBezTo>
                  <a:cubicBezTo>
                    <a:pt x="12315" y="239"/>
                    <a:pt x="12345" y="239"/>
                    <a:pt x="12375" y="239"/>
                  </a:cubicBezTo>
                  <a:cubicBezTo>
                    <a:pt x="12493" y="237"/>
                    <a:pt x="12612" y="233"/>
                    <a:pt x="12729" y="228"/>
                  </a:cubicBezTo>
                  <a:cubicBezTo>
                    <a:pt x="12867" y="221"/>
                    <a:pt x="13005" y="205"/>
                    <a:pt x="13143" y="205"/>
                  </a:cubicBezTo>
                  <a:cubicBezTo>
                    <a:pt x="13162" y="205"/>
                    <a:pt x="13181" y="206"/>
                    <a:pt x="13199" y="206"/>
                  </a:cubicBezTo>
                  <a:cubicBezTo>
                    <a:pt x="13208" y="206"/>
                    <a:pt x="13218" y="209"/>
                    <a:pt x="13227" y="209"/>
                  </a:cubicBezTo>
                  <a:cubicBezTo>
                    <a:pt x="13236" y="209"/>
                    <a:pt x="13245" y="206"/>
                    <a:pt x="13252" y="198"/>
                  </a:cubicBezTo>
                  <a:cubicBezTo>
                    <a:pt x="13239" y="193"/>
                    <a:pt x="13225" y="192"/>
                    <a:pt x="13210" y="192"/>
                  </a:cubicBezTo>
                  <a:cubicBezTo>
                    <a:pt x="13198" y="192"/>
                    <a:pt x="13185" y="192"/>
                    <a:pt x="13172" y="192"/>
                  </a:cubicBezTo>
                  <a:cubicBezTo>
                    <a:pt x="13152" y="192"/>
                    <a:pt x="13133" y="190"/>
                    <a:pt x="13114" y="178"/>
                  </a:cubicBezTo>
                  <a:cubicBezTo>
                    <a:pt x="13031" y="177"/>
                    <a:pt x="12947" y="176"/>
                    <a:pt x="12863" y="168"/>
                  </a:cubicBezTo>
                  <a:cubicBezTo>
                    <a:pt x="12358" y="163"/>
                    <a:pt x="11855" y="178"/>
                    <a:pt x="11351" y="124"/>
                  </a:cubicBezTo>
                  <a:cubicBezTo>
                    <a:pt x="11059" y="93"/>
                    <a:pt x="10766" y="70"/>
                    <a:pt x="10474" y="39"/>
                  </a:cubicBezTo>
                  <a:cubicBezTo>
                    <a:pt x="10235" y="15"/>
                    <a:pt x="9996" y="1"/>
                    <a:pt x="9756" y="1"/>
                  </a:cubicBezTo>
                  <a:close/>
                </a:path>
              </a:pathLst>
            </a:custGeom>
            <a:solidFill>
              <a:srgbClr val="814742"/>
            </a:solidFill>
            <a:ln w="9525" cap="flat" cmpd="sng">
              <a:solidFill>
                <a:srgbClr val="814742"/>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26" name="Google Shape;1066;p15">
              <a:extLst>
                <a:ext uri="{FF2B5EF4-FFF2-40B4-BE49-F238E27FC236}">
                  <a16:creationId xmlns:a16="http://schemas.microsoft.com/office/drawing/2014/main" id="{D32CAA36-59A5-55CF-26A6-B03BCE956BE4}"/>
                </a:ext>
              </a:extLst>
            </p:cNvPr>
            <p:cNvSpPr/>
            <p:nvPr/>
          </p:nvSpPr>
          <p:spPr>
            <a:xfrm flipH="1">
              <a:off x="-1225622" y="3216464"/>
              <a:ext cx="1307494" cy="233466"/>
            </a:xfrm>
            <a:custGeom>
              <a:avLst/>
              <a:gdLst/>
              <a:ahLst/>
              <a:cxnLst/>
              <a:rect l="l" t="t" r="r" b="b"/>
              <a:pathLst>
                <a:path w="9459" h="1689" extrusionOk="0">
                  <a:moveTo>
                    <a:pt x="9229" y="1"/>
                  </a:moveTo>
                  <a:cubicBezTo>
                    <a:pt x="9212" y="1"/>
                    <a:pt x="9195" y="7"/>
                    <a:pt x="9179" y="10"/>
                  </a:cubicBezTo>
                  <a:cubicBezTo>
                    <a:pt x="9120" y="23"/>
                    <a:pt x="9060" y="34"/>
                    <a:pt x="9001" y="47"/>
                  </a:cubicBezTo>
                  <a:cubicBezTo>
                    <a:pt x="8888" y="70"/>
                    <a:pt x="8770" y="72"/>
                    <a:pt x="8658" y="101"/>
                  </a:cubicBezTo>
                  <a:cubicBezTo>
                    <a:pt x="8639" y="117"/>
                    <a:pt x="8651" y="133"/>
                    <a:pt x="8656" y="151"/>
                  </a:cubicBezTo>
                  <a:cubicBezTo>
                    <a:pt x="8677" y="223"/>
                    <a:pt x="8668" y="243"/>
                    <a:pt x="8591" y="255"/>
                  </a:cubicBezTo>
                  <a:cubicBezTo>
                    <a:pt x="8521" y="266"/>
                    <a:pt x="8451" y="275"/>
                    <a:pt x="8381" y="285"/>
                  </a:cubicBezTo>
                  <a:cubicBezTo>
                    <a:pt x="8354" y="294"/>
                    <a:pt x="8325" y="294"/>
                    <a:pt x="8297" y="294"/>
                  </a:cubicBezTo>
                  <a:lnTo>
                    <a:pt x="8297" y="294"/>
                  </a:lnTo>
                  <a:cubicBezTo>
                    <a:pt x="8283" y="294"/>
                    <a:pt x="8269" y="294"/>
                    <a:pt x="8256" y="295"/>
                  </a:cubicBezTo>
                  <a:cubicBezTo>
                    <a:pt x="8243" y="296"/>
                    <a:pt x="8230" y="297"/>
                    <a:pt x="8216" y="302"/>
                  </a:cubicBezTo>
                  <a:cubicBezTo>
                    <a:pt x="7837" y="365"/>
                    <a:pt x="7460" y="431"/>
                    <a:pt x="7081" y="490"/>
                  </a:cubicBezTo>
                  <a:cubicBezTo>
                    <a:pt x="6074" y="648"/>
                    <a:pt x="5069" y="811"/>
                    <a:pt x="4058" y="945"/>
                  </a:cubicBezTo>
                  <a:cubicBezTo>
                    <a:pt x="3454" y="1026"/>
                    <a:pt x="2849" y="1100"/>
                    <a:pt x="2240" y="1142"/>
                  </a:cubicBezTo>
                  <a:cubicBezTo>
                    <a:pt x="1818" y="1171"/>
                    <a:pt x="1393" y="1193"/>
                    <a:pt x="968" y="1219"/>
                  </a:cubicBezTo>
                  <a:cubicBezTo>
                    <a:pt x="864" y="1225"/>
                    <a:pt x="760" y="1239"/>
                    <a:pt x="665" y="1239"/>
                  </a:cubicBezTo>
                  <a:cubicBezTo>
                    <a:pt x="656" y="1239"/>
                    <a:pt x="647" y="1239"/>
                    <a:pt x="638" y="1239"/>
                  </a:cubicBezTo>
                  <a:cubicBezTo>
                    <a:pt x="642" y="1239"/>
                    <a:pt x="658" y="1236"/>
                    <a:pt x="676" y="1234"/>
                  </a:cubicBezTo>
                  <a:cubicBezTo>
                    <a:pt x="980" y="1204"/>
                    <a:pt x="1286" y="1174"/>
                    <a:pt x="1592" y="1145"/>
                  </a:cubicBezTo>
                  <a:cubicBezTo>
                    <a:pt x="2127" y="1095"/>
                    <a:pt x="2664" y="1040"/>
                    <a:pt x="3198" y="975"/>
                  </a:cubicBezTo>
                  <a:cubicBezTo>
                    <a:pt x="4757" y="783"/>
                    <a:pt x="6315" y="570"/>
                    <a:pt x="7870" y="354"/>
                  </a:cubicBezTo>
                  <a:cubicBezTo>
                    <a:pt x="7897" y="351"/>
                    <a:pt x="7927" y="350"/>
                    <a:pt x="7946" y="319"/>
                  </a:cubicBezTo>
                  <a:cubicBezTo>
                    <a:pt x="7920" y="298"/>
                    <a:pt x="7891" y="294"/>
                    <a:pt x="7863" y="294"/>
                  </a:cubicBezTo>
                  <a:cubicBezTo>
                    <a:pt x="7845" y="294"/>
                    <a:pt x="7828" y="295"/>
                    <a:pt x="7810" y="295"/>
                  </a:cubicBezTo>
                  <a:cubicBezTo>
                    <a:pt x="7807" y="295"/>
                    <a:pt x="7803" y="295"/>
                    <a:pt x="7800" y="295"/>
                  </a:cubicBezTo>
                  <a:cubicBezTo>
                    <a:pt x="7775" y="294"/>
                    <a:pt x="7750" y="293"/>
                    <a:pt x="7726" y="293"/>
                  </a:cubicBezTo>
                  <a:cubicBezTo>
                    <a:pt x="7664" y="293"/>
                    <a:pt x="7601" y="296"/>
                    <a:pt x="7539" y="296"/>
                  </a:cubicBezTo>
                  <a:cubicBezTo>
                    <a:pt x="7476" y="296"/>
                    <a:pt x="7414" y="293"/>
                    <a:pt x="7352" y="282"/>
                  </a:cubicBezTo>
                  <a:cubicBezTo>
                    <a:pt x="7260" y="277"/>
                    <a:pt x="7168" y="274"/>
                    <a:pt x="7076" y="274"/>
                  </a:cubicBezTo>
                  <a:cubicBezTo>
                    <a:pt x="6984" y="274"/>
                    <a:pt x="6892" y="277"/>
                    <a:pt x="6800" y="282"/>
                  </a:cubicBezTo>
                  <a:cubicBezTo>
                    <a:pt x="6671" y="301"/>
                    <a:pt x="6540" y="313"/>
                    <a:pt x="6410" y="329"/>
                  </a:cubicBezTo>
                  <a:cubicBezTo>
                    <a:pt x="5911" y="385"/>
                    <a:pt x="5412" y="442"/>
                    <a:pt x="4915" y="503"/>
                  </a:cubicBezTo>
                  <a:cubicBezTo>
                    <a:pt x="4072" y="610"/>
                    <a:pt x="3225" y="697"/>
                    <a:pt x="2380" y="793"/>
                  </a:cubicBezTo>
                  <a:cubicBezTo>
                    <a:pt x="1646" y="877"/>
                    <a:pt x="917" y="985"/>
                    <a:pt x="182" y="1057"/>
                  </a:cubicBezTo>
                  <a:cubicBezTo>
                    <a:pt x="164" y="1061"/>
                    <a:pt x="147" y="1066"/>
                    <a:pt x="128" y="1067"/>
                  </a:cubicBezTo>
                  <a:cubicBezTo>
                    <a:pt x="9" y="1078"/>
                    <a:pt x="4" y="1085"/>
                    <a:pt x="3" y="1199"/>
                  </a:cubicBezTo>
                  <a:cubicBezTo>
                    <a:pt x="2" y="1323"/>
                    <a:pt x="3" y="1446"/>
                    <a:pt x="3" y="1570"/>
                  </a:cubicBezTo>
                  <a:cubicBezTo>
                    <a:pt x="3" y="1607"/>
                    <a:pt x="1" y="1644"/>
                    <a:pt x="25" y="1674"/>
                  </a:cubicBezTo>
                  <a:cubicBezTo>
                    <a:pt x="57" y="1685"/>
                    <a:pt x="89" y="1688"/>
                    <a:pt x="121" y="1688"/>
                  </a:cubicBezTo>
                  <a:cubicBezTo>
                    <a:pt x="155" y="1688"/>
                    <a:pt x="189" y="1685"/>
                    <a:pt x="222" y="1683"/>
                  </a:cubicBezTo>
                  <a:cubicBezTo>
                    <a:pt x="449" y="1677"/>
                    <a:pt x="677" y="1660"/>
                    <a:pt x="904" y="1641"/>
                  </a:cubicBezTo>
                  <a:cubicBezTo>
                    <a:pt x="1103" y="1625"/>
                    <a:pt x="1302" y="1609"/>
                    <a:pt x="1501" y="1590"/>
                  </a:cubicBezTo>
                  <a:cubicBezTo>
                    <a:pt x="1798" y="1561"/>
                    <a:pt x="2096" y="1532"/>
                    <a:pt x="2395" y="1501"/>
                  </a:cubicBezTo>
                  <a:cubicBezTo>
                    <a:pt x="2660" y="1474"/>
                    <a:pt x="2926" y="1448"/>
                    <a:pt x="3193" y="1417"/>
                  </a:cubicBezTo>
                  <a:cubicBezTo>
                    <a:pt x="3518" y="1377"/>
                    <a:pt x="3845" y="1347"/>
                    <a:pt x="4171" y="1311"/>
                  </a:cubicBezTo>
                  <a:cubicBezTo>
                    <a:pt x="4395" y="1287"/>
                    <a:pt x="4619" y="1262"/>
                    <a:pt x="4844" y="1239"/>
                  </a:cubicBezTo>
                  <a:cubicBezTo>
                    <a:pt x="5058" y="1215"/>
                    <a:pt x="5271" y="1191"/>
                    <a:pt x="5485" y="1169"/>
                  </a:cubicBezTo>
                  <a:cubicBezTo>
                    <a:pt x="5713" y="1145"/>
                    <a:pt x="5939" y="1123"/>
                    <a:pt x="6167" y="1101"/>
                  </a:cubicBezTo>
                  <a:cubicBezTo>
                    <a:pt x="6451" y="1073"/>
                    <a:pt x="6732" y="1046"/>
                    <a:pt x="7016" y="1026"/>
                  </a:cubicBezTo>
                  <a:cubicBezTo>
                    <a:pt x="7186" y="1016"/>
                    <a:pt x="7356" y="1003"/>
                    <a:pt x="7526" y="989"/>
                  </a:cubicBezTo>
                  <a:cubicBezTo>
                    <a:pt x="7757" y="970"/>
                    <a:pt x="7986" y="945"/>
                    <a:pt x="8215" y="917"/>
                  </a:cubicBezTo>
                  <a:cubicBezTo>
                    <a:pt x="8447" y="888"/>
                    <a:pt x="8679" y="857"/>
                    <a:pt x="8910" y="829"/>
                  </a:cubicBezTo>
                  <a:cubicBezTo>
                    <a:pt x="9081" y="807"/>
                    <a:pt x="9251" y="771"/>
                    <a:pt x="9423" y="771"/>
                  </a:cubicBezTo>
                  <a:cubicBezTo>
                    <a:pt x="9435" y="771"/>
                    <a:pt x="9447" y="771"/>
                    <a:pt x="9458" y="772"/>
                  </a:cubicBezTo>
                  <a:cubicBezTo>
                    <a:pt x="9444" y="758"/>
                    <a:pt x="9428" y="757"/>
                    <a:pt x="9410" y="757"/>
                  </a:cubicBezTo>
                  <a:cubicBezTo>
                    <a:pt x="9405" y="757"/>
                    <a:pt x="9400" y="757"/>
                    <a:pt x="9396" y="757"/>
                  </a:cubicBezTo>
                  <a:cubicBezTo>
                    <a:pt x="9386" y="757"/>
                    <a:pt x="9377" y="757"/>
                    <a:pt x="9370" y="757"/>
                  </a:cubicBezTo>
                  <a:cubicBezTo>
                    <a:pt x="9306" y="757"/>
                    <a:pt x="9314" y="742"/>
                    <a:pt x="9314" y="668"/>
                  </a:cubicBezTo>
                  <a:cubicBezTo>
                    <a:pt x="9314" y="637"/>
                    <a:pt x="9316" y="605"/>
                    <a:pt x="9314" y="573"/>
                  </a:cubicBezTo>
                  <a:cubicBezTo>
                    <a:pt x="9307" y="511"/>
                    <a:pt x="9336" y="449"/>
                    <a:pt x="9329" y="387"/>
                  </a:cubicBezTo>
                  <a:cubicBezTo>
                    <a:pt x="9314" y="263"/>
                    <a:pt x="9300" y="139"/>
                    <a:pt x="9267" y="17"/>
                  </a:cubicBezTo>
                  <a:cubicBezTo>
                    <a:pt x="9255" y="5"/>
                    <a:pt x="9242" y="1"/>
                    <a:pt x="9229" y="1"/>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27" name="Google Shape;1067;p15">
              <a:extLst>
                <a:ext uri="{FF2B5EF4-FFF2-40B4-BE49-F238E27FC236}">
                  <a16:creationId xmlns:a16="http://schemas.microsoft.com/office/drawing/2014/main" id="{7D6C12C6-24A7-0980-92D9-10DF0DF53C3A}"/>
                </a:ext>
              </a:extLst>
            </p:cNvPr>
            <p:cNvSpPr/>
            <p:nvPr/>
          </p:nvSpPr>
          <p:spPr>
            <a:xfrm flipH="1">
              <a:off x="448316" y="3330225"/>
              <a:ext cx="449101" cy="500384"/>
            </a:xfrm>
            <a:custGeom>
              <a:avLst/>
              <a:gdLst/>
              <a:ahLst/>
              <a:cxnLst/>
              <a:rect l="l" t="t" r="r" b="b"/>
              <a:pathLst>
                <a:path w="3249" h="3620" extrusionOk="0">
                  <a:moveTo>
                    <a:pt x="200" y="1"/>
                  </a:moveTo>
                  <a:cubicBezTo>
                    <a:pt x="190" y="8"/>
                    <a:pt x="196" y="23"/>
                    <a:pt x="185" y="32"/>
                  </a:cubicBezTo>
                  <a:lnTo>
                    <a:pt x="185" y="47"/>
                  </a:lnTo>
                  <a:cubicBezTo>
                    <a:pt x="172" y="89"/>
                    <a:pt x="172" y="131"/>
                    <a:pt x="185" y="172"/>
                  </a:cubicBezTo>
                  <a:lnTo>
                    <a:pt x="185" y="188"/>
                  </a:lnTo>
                  <a:cubicBezTo>
                    <a:pt x="165" y="218"/>
                    <a:pt x="190" y="255"/>
                    <a:pt x="170" y="284"/>
                  </a:cubicBezTo>
                  <a:lnTo>
                    <a:pt x="170" y="299"/>
                  </a:lnTo>
                  <a:cubicBezTo>
                    <a:pt x="150" y="328"/>
                    <a:pt x="175" y="365"/>
                    <a:pt x="155" y="395"/>
                  </a:cubicBezTo>
                  <a:lnTo>
                    <a:pt x="155" y="425"/>
                  </a:lnTo>
                  <a:cubicBezTo>
                    <a:pt x="137" y="450"/>
                    <a:pt x="159" y="482"/>
                    <a:pt x="140" y="505"/>
                  </a:cubicBezTo>
                  <a:lnTo>
                    <a:pt x="140" y="537"/>
                  </a:lnTo>
                  <a:cubicBezTo>
                    <a:pt x="121" y="566"/>
                    <a:pt x="145" y="602"/>
                    <a:pt x="126" y="633"/>
                  </a:cubicBezTo>
                  <a:lnTo>
                    <a:pt x="126" y="663"/>
                  </a:lnTo>
                  <a:cubicBezTo>
                    <a:pt x="107" y="688"/>
                    <a:pt x="129" y="719"/>
                    <a:pt x="110" y="743"/>
                  </a:cubicBezTo>
                  <a:cubicBezTo>
                    <a:pt x="109" y="759"/>
                    <a:pt x="109" y="774"/>
                    <a:pt x="109" y="790"/>
                  </a:cubicBezTo>
                  <a:cubicBezTo>
                    <a:pt x="91" y="814"/>
                    <a:pt x="113" y="845"/>
                    <a:pt x="94" y="870"/>
                  </a:cubicBezTo>
                  <a:cubicBezTo>
                    <a:pt x="93" y="886"/>
                    <a:pt x="93" y="900"/>
                    <a:pt x="93" y="916"/>
                  </a:cubicBezTo>
                  <a:cubicBezTo>
                    <a:pt x="76" y="941"/>
                    <a:pt x="96" y="972"/>
                    <a:pt x="78" y="996"/>
                  </a:cubicBezTo>
                  <a:cubicBezTo>
                    <a:pt x="77" y="1012"/>
                    <a:pt x="77" y="1027"/>
                    <a:pt x="77" y="1043"/>
                  </a:cubicBezTo>
                  <a:cubicBezTo>
                    <a:pt x="58" y="1073"/>
                    <a:pt x="82" y="1109"/>
                    <a:pt x="62" y="1139"/>
                  </a:cubicBezTo>
                  <a:cubicBezTo>
                    <a:pt x="61" y="1156"/>
                    <a:pt x="61" y="1170"/>
                    <a:pt x="61" y="1186"/>
                  </a:cubicBezTo>
                  <a:cubicBezTo>
                    <a:pt x="41" y="1221"/>
                    <a:pt x="66" y="1261"/>
                    <a:pt x="46" y="1297"/>
                  </a:cubicBezTo>
                  <a:lnTo>
                    <a:pt x="46" y="1344"/>
                  </a:lnTo>
                  <a:cubicBezTo>
                    <a:pt x="25" y="1395"/>
                    <a:pt x="52" y="1450"/>
                    <a:pt x="31" y="1502"/>
                  </a:cubicBezTo>
                  <a:lnTo>
                    <a:pt x="31" y="1579"/>
                  </a:lnTo>
                  <a:cubicBezTo>
                    <a:pt x="17" y="1601"/>
                    <a:pt x="30" y="1628"/>
                    <a:pt x="19" y="1652"/>
                  </a:cubicBezTo>
                  <a:cubicBezTo>
                    <a:pt x="0" y="1733"/>
                    <a:pt x="29" y="1800"/>
                    <a:pt x="78" y="1863"/>
                  </a:cubicBezTo>
                  <a:cubicBezTo>
                    <a:pt x="128" y="1927"/>
                    <a:pt x="191" y="1972"/>
                    <a:pt x="257" y="2015"/>
                  </a:cubicBezTo>
                  <a:cubicBezTo>
                    <a:pt x="406" y="2113"/>
                    <a:pt x="558" y="2208"/>
                    <a:pt x="709" y="2302"/>
                  </a:cubicBezTo>
                  <a:cubicBezTo>
                    <a:pt x="974" y="2467"/>
                    <a:pt x="1235" y="2639"/>
                    <a:pt x="1508" y="2792"/>
                  </a:cubicBezTo>
                  <a:cubicBezTo>
                    <a:pt x="1754" y="2927"/>
                    <a:pt x="2004" y="3054"/>
                    <a:pt x="2254" y="3184"/>
                  </a:cubicBezTo>
                  <a:cubicBezTo>
                    <a:pt x="2508" y="3318"/>
                    <a:pt x="2750" y="3471"/>
                    <a:pt x="3015" y="3582"/>
                  </a:cubicBezTo>
                  <a:cubicBezTo>
                    <a:pt x="3052" y="3598"/>
                    <a:pt x="3089" y="3620"/>
                    <a:pt x="3132" y="3620"/>
                  </a:cubicBezTo>
                  <a:cubicBezTo>
                    <a:pt x="3140" y="3620"/>
                    <a:pt x="3148" y="3619"/>
                    <a:pt x="3156" y="3618"/>
                  </a:cubicBezTo>
                  <a:cubicBezTo>
                    <a:pt x="3183" y="3615"/>
                    <a:pt x="3185" y="3596"/>
                    <a:pt x="3185" y="3573"/>
                  </a:cubicBezTo>
                  <a:cubicBezTo>
                    <a:pt x="3185" y="3524"/>
                    <a:pt x="3187" y="3475"/>
                    <a:pt x="3187" y="3427"/>
                  </a:cubicBezTo>
                  <a:cubicBezTo>
                    <a:pt x="3203" y="3386"/>
                    <a:pt x="3183" y="3342"/>
                    <a:pt x="3199" y="3299"/>
                  </a:cubicBezTo>
                  <a:lnTo>
                    <a:pt x="3199" y="3269"/>
                  </a:lnTo>
                  <a:cubicBezTo>
                    <a:pt x="3172" y="3232"/>
                    <a:pt x="3129" y="3223"/>
                    <a:pt x="3090" y="3212"/>
                  </a:cubicBezTo>
                  <a:cubicBezTo>
                    <a:pt x="2628" y="3078"/>
                    <a:pt x="2198" y="2870"/>
                    <a:pt x="1778" y="2644"/>
                  </a:cubicBezTo>
                  <a:cubicBezTo>
                    <a:pt x="1737" y="2621"/>
                    <a:pt x="1697" y="2596"/>
                    <a:pt x="1660" y="2578"/>
                  </a:cubicBezTo>
                  <a:lnTo>
                    <a:pt x="1660" y="2578"/>
                  </a:lnTo>
                  <a:cubicBezTo>
                    <a:pt x="1667" y="2580"/>
                    <a:pt x="1674" y="2582"/>
                    <a:pt x="1681" y="2584"/>
                  </a:cubicBezTo>
                  <a:cubicBezTo>
                    <a:pt x="2126" y="2743"/>
                    <a:pt x="2563" y="2924"/>
                    <a:pt x="3001" y="3099"/>
                  </a:cubicBezTo>
                  <a:cubicBezTo>
                    <a:pt x="3047" y="3118"/>
                    <a:pt x="3091" y="3140"/>
                    <a:pt x="3139" y="3157"/>
                  </a:cubicBezTo>
                  <a:cubicBezTo>
                    <a:pt x="3153" y="3162"/>
                    <a:pt x="3166" y="3166"/>
                    <a:pt x="3177" y="3166"/>
                  </a:cubicBezTo>
                  <a:cubicBezTo>
                    <a:pt x="3200" y="3166"/>
                    <a:pt x="3213" y="3150"/>
                    <a:pt x="3210" y="3109"/>
                  </a:cubicBezTo>
                  <a:cubicBezTo>
                    <a:pt x="3207" y="3077"/>
                    <a:pt x="3201" y="3045"/>
                    <a:pt x="3215" y="3016"/>
                  </a:cubicBezTo>
                  <a:lnTo>
                    <a:pt x="3215" y="2985"/>
                  </a:lnTo>
                  <a:cubicBezTo>
                    <a:pt x="3200" y="2941"/>
                    <a:pt x="3160" y="2932"/>
                    <a:pt x="3124" y="2919"/>
                  </a:cubicBezTo>
                  <a:cubicBezTo>
                    <a:pt x="2529" y="2699"/>
                    <a:pt x="1939" y="2466"/>
                    <a:pt x="1379" y="2169"/>
                  </a:cubicBezTo>
                  <a:cubicBezTo>
                    <a:pt x="1122" y="2032"/>
                    <a:pt x="861" y="1901"/>
                    <a:pt x="621" y="1734"/>
                  </a:cubicBezTo>
                  <a:cubicBezTo>
                    <a:pt x="623" y="1733"/>
                    <a:pt x="625" y="1732"/>
                    <a:pt x="627" y="1732"/>
                  </a:cubicBezTo>
                  <a:cubicBezTo>
                    <a:pt x="633" y="1732"/>
                    <a:pt x="639" y="1735"/>
                    <a:pt x="644" y="1738"/>
                  </a:cubicBezTo>
                  <a:cubicBezTo>
                    <a:pt x="1070" y="1917"/>
                    <a:pt x="1489" y="2116"/>
                    <a:pt x="1913" y="2299"/>
                  </a:cubicBezTo>
                  <a:cubicBezTo>
                    <a:pt x="2328" y="2478"/>
                    <a:pt x="2735" y="2673"/>
                    <a:pt x="3144" y="2867"/>
                  </a:cubicBezTo>
                  <a:cubicBezTo>
                    <a:pt x="3159" y="2874"/>
                    <a:pt x="3174" y="2884"/>
                    <a:pt x="3190" y="2884"/>
                  </a:cubicBezTo>
                  <a:cubicBezTo>
                    <a:pt x="3198" y="2884"/>
                    <a:pt x="3207" y="2881"/>
                    <a:pt x="3216" y="2873"/>
                  </a:cubicBezTo>
                  <a:lnTo>
                    <a:pt x="3216" y="2591"/>
                  </a:lnTo>
                  <a:cubicBezTo>
                    <a:pt x="3198" y="2569"/>
                    <a:pt x="3172" y="2563"/>
                    <a:pt x="3147" y="2553"/>
                  </a:cubicBezTo>
                  <a:cubicBezTo>
                    <a:pt x="3043" y="2511"/>
                    <a:pt x="2937" y="2469"/>
                    <a:pt x="2832" y="2429"/>
                  </a:cubicBezTo>
                  <a:cubicBezTo>
                    <a:pt x="2478" y="2294"/>
                    <a:pt x="2133" y="2142"/>
                    <a:pt x="1792" y="1978"/>
                  </a:cubicBezTo>
                  <a:cubicBezTo>
                    <a:pt x="1516" y="1847"/>
                    <a:pt x="1235" y="1724"/>
                    <a:pt x="971" y="1562"/>
                  </a:cubicBezTo>
                  <a:lnTo>
                    <a:pt x="971" y="1562"/>
                  </a:lnTo>
                  <a:cubicBezTo>
                    <a:pt x="1057" y="1601"/>
                    <a:pt x="1145" y="1627"/>
                    <a:pt x="1228" y="1663"/>
                  </a:cubicBezTo>
                  <a:cubicBezTo>
                    <a:pt x="1847" y="1930"/>
                    <a:pt x="2468" y="2192"/>
                    <a:pt x="3077" y="2483"/>
                  </a:cubicBezTo>
                  <a:cubicBezTo>
                    <a:pt x="3114" y="2501"/>
                    <a:pt x="3151" y="2527"/>
                    <a:pt x="3195" y="2527"/>
                  </a:cubicBezTo>
                  <a:cubicBezTo>
                    <a:pt x="3202" y="2527"/>
                    <a:pt x="3209" y="2527"/>
                    <a:pt x="3216" y="2525"/>
                  </a:cubicBezTo>
                  <a:lnTo>
                    <a:pt x="3216" y="2334"/>
                  </a:lnTo>
                  <a:cubicBezTo>
                    <a:pt x="3199" y="2305"/>
                    <a:pt x="3171" y="2294"/>
                    <a:pt x="3141" y="2280"/>
                  </a:cubicBezTo>
                  <a:cubicBezTo>
                    <a:pt x="2839" y="2146"/>
                    <a:pt x="2536" y="2013"/>
                    <a:pt x="2239" y="1865"/>
                  </a:cubicBezTo>
                  <a:cubicBezTo>
                    <a:pt x="1938" y="1716"/>
                    <a:pt x="1645" y="1552"/>
                    <a:pt x="1348" y="1394"/>
                  </a:cubicBezTo>
                  <a:cubicBezTo>
                    <a:pt x="1258" y="1345"/>
                    <a:pt x="1168" y="1293"/>
                    <a:pt x="1080" y="1243"/>
                  </a:cubicBezTo>
                  <a:cubicBezTo>
                    <a:pt x="990" y="1191"/>
                    <a:pt x="902" y="1140"/>
                    <a:pt x="817" y="1083"/>
                  </a:cubicBezTo>
                  <a:cubicBezTo>
                    <a:pt x="734" y="1027"/>
                    <a:pt x="653" y="969"/>
                    <a:pt x="575" y="905"/>
                  </a:cubicBezTo>
                  <a:lnTo>
                    <a:pt x="575" y="905"/>
                  </a:lnTo>
                  <a:cubicBezTo>
                    <a:pt x="985" y="1143"/>
                    <a:pt x="1421" y="1329"/>
                    <a:pt x="1840" y="1547"/>
                  </a:cubicBezTo>
                  <a:cubicBezTo>
                    <a:pt x="2276" y="1775"/>
                    <a:pt x="2718" y="1990"/>
                    <a:pt x="3149" y="2224"/>
                  </a:cubicBezTo>
                  <a:cubicBezTo>
                    <a:pt x="3164" y="2232"/>
                    <a:pt x="3179" y="2244"/>
                    <a:pt x="3197" y="2244"/>
                  </a:cubicBezTo>
                  <a:cubicBezTo>
                    <a:pt x="3203" y="2244"/>
                    <a:pt x="3209" y="2242"/>
                    <a:pt x="3215" y="2239"/>
                  </a:cubicBezTo>
                  <a:lnTo>
                    <a:pt x="3215" y="2066"/>
                  </a:lnTo>
                  <a:cubicBezTo>
                    <a:pt x="3198" y="2045"/>
                    <a:pt x="3173" y="2036"/>
                    <a:pt x="3149" y="2025"/>
                  </a:cubicBezTo>
                  <a:cubicBezTo>
                    <a:pt x="2935" y="1932"/>
                    <a:pt x="2715" y="1848"/>
                    <a:pt x="2513" y="1731"/>
                  </a:cubicBezTo>
                  <a:cubicBezTo>
                    <a:pt x="1895" y="1373"/>
                    <a:pt x="1270" y="1030"/>
                    <a:pt x="692" y="640"/>
                  </a:cubicBezTo>
                  <a:lnTo>
                    <a:pt x="692" y="640"/>
                  </a:lnTo>
                  <a:cubicBezTo>
                    <a:pt x="1230" y="930"/>
                    <a:pt x="1781" y="1230"/>
                    <a:pt x="2346" y="1503"/>
                  </a:cubicBezTo>
                  <a:cubicBezTo>
                    <a:pt x="2618" y="1634"/>
                    <a:pt x="2877" y="1788"/>
                    <a:pt x="3130" y="1954"/>
                  </a:cubicBezTo>
                  <a:cubicBezTo>
                    <a:pt x="3151" y="1968"/>
                    <a:pt x="3170" y="1989"/>
                    <a:pt x="3198" y="1989"/>
                  </a:cubicBezTo>
                  <a:cubicBezTo>
                    <a:pt x="3203" y="1989"/>
                    <a:pt x="3208" y="1989"/>
                    <a:pt x="3214" y="1987"/>
                  </a:cubicBezTo>
                  <a:cubicBezTo>
                    <a:pt x="3234" y="1918"/>
                    <a:pt x="3225" y="1847"/>
                    <a:pt x="3243" y="1778"/>
                  </a:cubicBezTo>
                  <a:cubicBezTo>
                    <a:pt x="3249" y="1754"/>
                    <a:pt x="3241" y="1727"/>
                    <a:pt x="3228" y="1702"/>
                  </a:cubicBezTo>
                  <a:lnTo>
                    <a:pt x="3022" y="1605"/>
                  </a:lnTo>
                  <a:cubicBezTo>
                    <a:pt x="2634" y="1419"/>
                    <a:pt x="2267" y="1194"/>
                    <a:pt x="1907" y="957"/>
                  </a:cubicBezTo>
                  <a:cubicBezTo>
                    <a:pt x="1383" y="612"/>
                    <a:pt x="839" y="298"/>
                    <a:pt x="272" y="30"/>
                  </a:cubicBezTo>
                  <a:cubicBezTo>
                    <a:pt x="249" y="18"/>
                    <a:pt x="227" y="2"/>
                    <a:pt x="200" y="1"/>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28" name="Google Shape;1068;p15">
              <a:extLst>
                <a:ext uri="{FF2B5EF4-FFF2-40B4-BE49-F238E27FC236}">
                  <a16:creationId xmlns:a16="http://schemas.microsoft.com/office/drawing/2014/main" id="{CCF3D034-57AA-65BF-2AAF-70555CB06FDB}"/>
                </a:ext>
              </a:extLst>
            </p:cNvPr>
            <p:cNvSpPr/>
            <p:nvPr/>
          </p:nvSpPr>
          <p:spPr>
            <a:xfrm flipH="1">
              <a:off x="-1473741" y="2728243"/>
              <a:ext cx="1283995" cy="276455"/>
            </a:xfrm>
            <a:custGeom>
              <a:avLst/>
              <a:gdLst/>
              <a:ahLst/>
              <a:cxnLst/>
              <a:rect l="l" t="t" r="r" b="b"/>
              <a:pathLst>
                <a:path w="9289" h="2000" extrusionOk="0">
                  <a:moveTo>
                    <a:pt x="9056" y="1"/>
                  </a:moveTo>
                  <a:cubicBezTo>
                    <a:pt x="9029" y="24"/>
                    <a:pt x="9042" y="52"/>
                    <a:pt x="9046" y="81"/>
                  </a:cubicBezTo>
                  <a:cubicBezTo>
                    <a:pt x="9065" y="199"/>
                    <a:pt x="9090" y="316"/>
                    <a:pt x="9086" y="438"/>
                  </a:cubicBezTo>
                  <a:cubicBezTo>
                    <a:pt x="9083" y="510"/>
                    <a:pt x="9081" y="583"/>
                    <a:pt x="9072" y="656"/>
                  </a:cubicBezTo>
                  <a:cubicBezTo>
                    <a:pt x="9047" y="844"/>
                    <a:pt x="8981" y="1016"/>
                    <a:pt x="8869" y="1168"/>
                  </a:cubicBezTo>
                  <a:cubicBezTo>
                    <a:pt x="8827" y="1227"/>
                    <a:pt x="8772" y="1265"/>
                    <a:pt x="8698" y="1265"/>
                  </a:cubicBezTo>
                  <a:cubicBezTo>
                    <a:pt x="8688" y="1265"/>
                    <a:pt x="8678" y="1264"/>
                    <a:pt x="8668" y="1263"/>
                  </a:cubicBezTo>
                  <a:cubicBezTo>
                    <a:pt x="8626" y="1257"/>
                    <a:pt x="8587" y="1243"/>
                    <a:pt x="8547" y="1229"/>
                  </a:cubicBezTo>
                  <a:cubicBezTo>
                    <a:pt x="8460" y="1197"/>
                    <a:pt x="8372" y="1159"/>
                    <a:pt x="8276" y="1152"/>
                  </a:cubicBezTo>
                  <a:cubicBezTo>
                    <a:pt x="8266" y="1151"/>
                    <a:pt x="8256" y="1151"/>
                    <a:pt x="8247" y="1151"/>
                  </a:cubicBezTo>
                  <a:cubicBezTo>
                    <a:pt x="8128" y="1151"/>
                    <a:pt x="8019" y="1192"/>
                    <a:pt x="7916" y="1249"/>
                  </a:cubicBezTo>
                  <a:cubicBezTo>
                    <a:pt x="7823" y="1301"/>
                    <a:pt x="7733" y="1361"/>
                    <a:pt x="7639" y="1413"/>
                  </a:cubicBezTo>
                  <a:cubicBezTo>
                    <a:pt x="7517" y="1479"/>
                    <a:pt x="7393" y="1517"/>
                    <a:pt x="7265" y="1517"/>
                  </a:cubicBezTo>
                  <a:cubicBezTo>
                    <a:pt x="7190" y="1517"/>
                    <a:pt x="7113" y="1504"/>
                    <a:pt x="7035" y="1475"/>
                  </a:cubicBezTo>
                  <a:cubicBezTo>
                    <a:pt x="6872" y="1418"/>
                    <a:pt x="6719" y="1334"/>
                    <a:pt x="6565" y="1256"/>
                  </a:cubicBezTo>
                  <a:cubicBezTo>
                    <a:pt x="6489" y="1218"/>
                    <a:pt x="6411" y="1188"/>
                    <a:pt x="6331" y="1163"/>
                  </a:cubicBezTo>
                  <a:cubicBezTo>
                    <a:pt x="6241" y="1135"/>
                    <a:pt x="6150" y="1118"/>
                    <a:pt x="6058" y="1118"/>
                  </a:cubicBezTo>
                  <a:cubicBezTo>
                    <a:pt x="6022" y="1118"/>
                    <a:pt x="5987" y="1121"/>
                    <a:pt x="5951" y="1126"/>
                  </a:cubicBezTo>
                  <a:cubicBezTo>
                    <a:pt x="5774" y="1148"/>
                    <a:pt x="5617" y="1225"/>
                    <a:pt x="5463" y="1312"/>
                  </a:cubicBezTo>
                  <a:cubicBezTo>
                    <a:pt x="5346" y="1380"/>
                    <a:pt x="5233" y="1458"/>
                    <a:pt x="5103" y="1504"/>
                  </a:cubicBezTo>
                  <a:cubicBezTo>
                    <a:pt x="5014" y="1535"/>
                    <a:pt x="4924" y="1564"/>
                    <a:pt x="4829" y="1564"/>
                  </a:cubicBezTo>
                  <a:cubicBezTo>
                    <a:pt x="4809" y="1564"/>
                    <a:pt x="4787" y="1562"/>
                    <a:pt x="4766" y="1559"/>
                  </a:cubicBezTo>
                  <a:cubicBezTo>
                    <a:pt x="4637" y="1539"/>
                    <a:pt x="4511" y="1501"/>
                    <a:pt x="4387" y="1460"/>
                  </a:cubicBezTo>
                  <a:cubicBezTo>
                    <a:pt x="4247" y="1411"/>
                    <a:pt x="4104" y="1372"/>
                    <a:pt x="3955" y="1353"/>
                  </a:cubicBezTo>
                  <a:cubicBezTo>
                    <a:pt x="3895" y="1345"/>
                    <a:pt x="3837" y="1341"/>
                    <a:pt x="3778" y="1341"/>
                  </a:cubicBezTo>
                  <a:cubicBezTo>
                    <a:pt x="3694" y="1341"/>
                    <a:pt x="3610" y="1350"/>
                    <a:pt x="3526" y="1366"/>
                  </a:cubicBezTo>
                  <a:cubicBezTo>
                    <a:pt x="3403" y="1391"/>
                    <a:pt x="3290" y="1440"/>
                    <a:pt x="3173" y="1476"/>
                  </a:cubicBezTo>
                  <a:cubicBezTo>
                    <a:pt x="3125" y="1490"/>
                    <a:pt x="3076" y="1496"/>
                    <a:pt x="3025" y="1500"/>
                  </a:cubicBezTo>
                  <a:cubicBezTo>
                    <a:pt x="3004" y="1502"/>
                    <a:pt x="2984" y="1502"/>
                    <a:pt x="2963" y="1502"/>
                  </a:cubicBezTo>
                  <a:cubicBezTo>
                    <a:pt x="2816" y="1502"/>
                    <a:pt x="2673" y="1463"/>
                    <a:pt x="2527" y="1446"/>
                  </a:cubicBezTo>
                  <a:cubicBezTo>
                    <a:pt x="2469" y="1440"/>
                    <a:pt x="2412" y="1437"/>
                    <a:pt x="2354" y="1437"/>
                  </a:cubicBezTo>
                  <a:cubicBezTo>
                    <a:pt x="2250" y="1437"/>
                    <a:pt x="2146" y="1446"/>
                    <a:pt x="2042" y="1458"/>
                  </a:cubicBezTo>
                  <a:cubicBezTo>
                    <a:pt x="1915" y="1473"/>
                    <a:pt x="1789" y="1501"/>
                    <a:pt x="1663" y="1514"/>
                  </a:cubicBezTo>
                  <a:cubicBezTo>
                    <a:pt x="1548" y="1525"/>
                    <a:pt x="1435" y="1541"/>
                    <a:pt x="1320" y="1552"/>
                  </a:cubicBezTo>
                  <a:cubicBezTo>
                    <a:pt x="1196" y="1562"/>
                    <a:pt x="1071" y="1565"/>
                    <a:pt x="946" y="1575"/>
                  </a:cubicBezTo>
                  <a:cubicBezTo>
                    <a:pt x="873" y="1582"/>
                    <a:pt x="798" y="1587"/>
                    <a:pt x="727" y="1598"/>
                  </a:cubicBezTo>
                  <a:cubicBezTo>
                    <a:pt x="490" y="1636"/>
                    <a:pt x="269" y="1725"/>
                    <a:pt x="59" y="1841"/>
                  </a:cubicBezTo>
                  <a:cubicBezTo>
                    <a:pt x="35" y="1854"/>
                    <a:pt x="14" y="1868"/>
                    <a:pt x="0" y="1892"/>
                  </a:cubicBezTo>
                  <a:cubicBezTo>
                    <a:pt x="25" y="1914"/>
                    <a:pt x="51" y="1920"/>
                    <a:pt x="78" y="1920"/>
                  </a:cubicBezTo>
                  <a:cubicBezTo>
                    <a:pt x="97" y="1920"/>
                    <a:pt x="117" y="1917"/>
                    <a:pt x="135" y="1915"/>
                  </a:cubicBezTo>
                  <a:cubicBezTo>
                    <a:pt x="536" y="1878"/>
                    <a:pt x="938" y="1869"/>
                    <a:pt x="1338" y="1858"/>
                  </a:cubicBezTo>
                  <a:cubicBezTo>
                    <a:pt x="1515" y="1853"/>
                    <a:pt x="1692" y="1851"/>
                    <a:pt x="1869" y="1851"/>
                  </a:cubicBezTo>
                  <a:cubicBezTo>
                    <a:pt x="2327" y="1851"/>
                    <a:pt x="2786" y="1864"/>
                    <a:pt x="3244" y="1875"/>
                  </a:cubicBezTo>
                  <a:cubicBezTo>
                    <a:pt x="3401" y="1878"/>
                    <a:pt x="3558" y="1882"/>
                    <a:pt x="3716" y="1889"/>
                  </a:cubicBezTo>
                  <a:cubicBezTo>
                    <a:pt x="4137" y="1913"/>
                    <a:pt x="4560" y="1927"/>
                    <a:pt x="4982" y="1953"/>
                  </a:cubicBezTo>
                  <a:cubicBezTo>
                    <a:pt x="5128" y="1961"/>
                    <a:pt x="5277" y="1954"/>
                    <a:pt x="5423" y="1972"/>
                  </a:cubicBezTo>
                  <a:cubicBezTo>
                    <a:pt x="5586" y="1992"/>
                    <a:pt x="5750" y="1999"/>
                    <a:pt x="5913" y="1999"/>
                  </a:cubicBezTo>
                  <a:cubicBezTo>
                    <a:pt x="5980" y="1999"/>
                    <a:pt x="6047" y="1998"/>
                    <a:pt x="6114" y="1996"/>
                  </a:cubicBezTo>
                  <a:cubicBezTo>
                    <a:pt x="6210" y="1994"/>
                    <a:pt x="6308" y="1997"/>
                    <a:pt x="6400" y="1957"/>
                  </a:cubicBezTo>
                  <a:cubicBezTo>
                    <a:pt x="6413" y="1939"/>
                    <a:pt x="6433" y="1943"/>
                    <a:pt x="6451" y="1942"/>
                  </a:cubicBezTo>
                  <a:cubicBezTo>
                    <a:pt x="6709" y="1932"/>
                    <a:pt x="6970" y="1921"/>
                    <a:pt x="7230" y="1912"/>
                  </a:cubicBezTo>
                  <a:cubicBezTo>
                    <a:pt x="7504" y="1903"/>
                    <a:pt x="7776" y="1899"/>
                    <a:pt x="8050" y="1890"/>
                  </a:cubicBezTo>
                  <a:cubicBezTo>
                    <a:pt x="8156" y="1888"/>
                    <a:pt x="8264" y="1884"/>
                    <a:pt x="8372" y="1876"/>
                  </a:cubicBezTo>
                  <a:cubicBezTo>
                    <a:pt x="8541" y="1863"/>
                    <a:pt x="8712" y="1846"/>
                    <a:pt x="8880" y="1820"/>
                  </a:cubicBezTo>
                  <a:cubicBezTo>
                    <a:pt x="9017" y="1801"/>
                    <a:pt x="9102" y="1725"/>
                    <a:pt x="9148" y="1597"/>
                  </a:cubicBezTo>
                  <a:cubicBezTo>
                    <a:pt x="9154" y="1580"/>
                    <a:pt x="9159" y="1561"/>
                    <a:pt x="9165" y="1544"/>
                  </a:cubicBezTo>
                  <a:cubicBezTo>
                    <a:pt x="9256" y="1245"/>
                    <a:pt x="9289" y="938"/>
                    <a:pt x="9256" y="626"/>
                  </a:cubicBezTo>
                  <a:cubicBezTo>
                    <a:pt x="9234" y="404"/>
                    <a:pt x="9167" y="195"/>
                    <a:pt x="9056" y="1"/>
                  </a:cubicBezTo>
                  <a:close/>
                </a:path>
              </a:pathLst>
            </a:custGeom>
            <a:solidFill>
              <a:srgbClr val="814742"/>
            </a:solidFill>
            <a:ln w="9525" cap="flat" cmpd="sng">
              <a:solidFill>
                <a:srgbClr val="814742"/>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29" name="Google Shape;1069;p15">
              <a:extLst>
                <a:ext uri="{FF2B5EF4-FFF2-40B4-BE49-F238E27FC236}">
                  <a16:creationId xmlns:a16="http://schemas.microsoft.com/office/drawing/2014/main" id="{0BEC13F3-68DC-DE58-FA68-A116B76A62DB}"/>
                </a:ext>
              </a:extLst>
            </p:cNvPr>
            <p:cNvSpPr/>
            <p:nvPr/>
          </p:nvSpPr>
          <p:spPr>
            <a:xfrm flipH="1">
              <a:off x="-75430" y="2715249"/>
              <a:ext cx="484211" cy="253371"/>
            </a:xfrm>
            <a:custGeom>
              <a:avLst/>
              <a:gdLst/>
              <a:ahLst/>
              <a:cxnLst/>
              <a:rect l="l" t="t" r="r" b="b"/>
              <a:pathLst>
                <a:path w="3503" h="1833" extrusionOk="0">
                  <a:moveTo>
                    <a:pt x="133" y="0"/>
                  </a:moveTo>
                  <a:cubicBezTo>
                    <a:pt x="123" y="0"/>
                    <a:pt x="113" y="0"/>
                    <a:pt x="103" y="1"/>
                  </a:cubicBezTo>
                  <a:cubicBezTo>
                    <a:pt x="94" y="17"/>
                    <a:pt x="94" y="31"/>
                    <a:pt x="97" y="46"/>
                  </a:cubicBezTo>
                  <a:cubicBezTo>
                    <a:pt x="98" y="52"/>
                    <a:pt x="98" y="56"/>
                    <a:pt x="98" y="61"/>
                  </a:cubicBezTo>
                  <a:cubicBezTo>
                    <a:pt x="103" y="68"/>
                    <a:pt x="108" y="73"/>
                    <a:pt x="114" y="79"/>
                  </a:cubicBezTo>
                  <a:lnTo>
                    <a:pt x="130" y="95"/>
                  </a:lnTo>
                  <a:cubicBezTo>
                    <a:pt x="134" y="100"/>
                    <a:pt x="140" y="106"/>
                    <a:pt x="145" y="111"/>
                  </a:cubicBezTo>
                  <a:cubicBezTo>
                    <a:pt x="144" y="122"/>
                    <a:pt x="144" y="133"/>
                    <a:pt x="144" y="143"/>
                  </a:cubicBezTo>
                  <a:cubicBezTo>
                    <a:pt x="128" y="162"/>
                    <a:pt x="146" y="188"/>
                    <a:pt x="129" y="207"/>
                  </a:cubicBezTo>
                  <a:lnTo>
                    <a:pt x="129" y="237"/>
                  </a:lnTo>
                  <a:cubicBezTo>
                    <a:pt x="111" y="267"/>
                    <a:pt x="133" y="304"/>
                    <a:pt x="114" y="333"/>
                  </a:cubicBezTo>
                  <a:lnTo>
                    <a:pt x="114" y="381"/>
                  </a:lnTo>
                  <a:cubicBezTo>
                    <a:pt x="94" y="434"/>
                    <a:pt x="121" y="489"/>
                    <a:pt x="100" y="539"/>
                  </a:cubicBezTo>
                  <a:lnTo>
                    <a:pt x="100" y="602"/>
                  </a:lnTo>
                  <a:cubicBezTo>
                    <a:pt x="79" y="652"/>
                    <a:pt x="106" y="709"/>
                    <a:pt x="85" y="759"/>
                  </a:cubicBezTo>
                  <a:lnTo>
                    <a:pt x="85" y="807"/>
                  </a:lnTo>
                  <a:cubicBezTo>
                    <a:pt x="64" y="863"/>
                    <a:pt x="91" y="924"/>
                    <a:pt x="70" y="980"/>
                  </a:cubicBezTo>
                  <a:lnTo>
                    <a:pt x="70" y="1043"/>
                  </a:lnTo>
                  <a:cubicBezTo>
                    <a:pt x="49" y="1104"/>
                    <a:pt x="76" y="1170"/>
                    <a:pt x="54" y="1233"/>
                  </a:cubicBezTo>
                  <a:lnTo>
                    <a:pt x="54" y="1294"/>
                  </a:lnTo>
                  <a:cubicBezTo>
                    <a:pt x="40" y="1319"/>
                    <a:pt x="53" y="1350"/>
                    <a:pt x="37" y="1375"/>
                  </a:cubicBezTo>
                  <a:cubicBezTo>
                    <a:pt x="30" y="1405"/>
                    <a:pt x="26" y="1436"/>
                    <a:pt x="24" y="1467"/>
                  </a:cubicBezTo>
                  <a:cubicBezTo>
                    <a:pt x="19" y="1521"/>
                    <a:pt x="1" y="1577"/>
                    <a:pt x="43" y="1623"/>
                  </a:cubicBezTo>
                  <a:cubicBezTo>
                    <a:pt x="114" y="1626"/>
                    <a:pt x="186" y="1625"/>
                    <a:pt x="256" y="1631"/>
                  </a:cubicBezTo>
                  <a:cubicBezTo>
                    <a:pt x="457" y="1644"/>
                    <a:pt x="658" y="1660"/>
                    <a:pt x="860" y="1675"/>
                  </a:cubicBezTo>
                  <a:cubicBezTo>
                    <a:pt x="1011" y="1686"/>
                    <a:pt x="1163" y="1696"/>
                    <a:pt x="1314" y="1708"/>
                  </a:cubicBezTo>
                  <a:cubicBezTo>
                    <a:pt x="1483" y="1723"/>
                    <a:pt x="1654" y="1738"/>
                    <a:pt x="1823" y="1751"/>
                  </a:cubicBezTo>
                  <a:cubicBezTo>
                    <a:pt x="1977" y="1765"/>
                    <a:pt x="2133" y="1773"/>
                    <a:pt x="2286" y="1788"/>
                  </a:cubicBezTo>
                  <a:cubicBezTo>
                    <a:pt x="2554" y="1813"/>
                    <a:pt x="2822" y="1832"/>
                    <a:pt x="3091" y="1832"/>
                  </a:cubicBezTo>
                  <a:cubicBezTo>
                    <a:pt x="3124" y="1832"/>
                    <a:pt x="3157" y="1832"/>
                    <a:pt x="3189" y="1831"/>
                  </a:cubicBezTo>
                  <a:cubicBezTo>
                    <a:pt x="3243" y="1830"/>
                    <a:pt x="3294" y="1820"/>
                    <a:pt x="3346" y="1812"/>
                  </a:cubicBezTo>
                  <a:cubicBezTo>
                    <a:pt x="3437" y="1798"/>
                    <a:pt x="3468" y="1758"/>
                    <a:pt x="3477" y="1664"/>
                  </a:cubicBezTo>
                  <a:cubicBezTo>
                    <a:pt x="3478" y="1652"/>
                    <a:pt x="3481" y="1638"/>
                    <a:pt x="3478" y="1625"/>
                  </a:cubicBezTo>
                  <a:cubicBezTo>
                    <a:pt x="3471" y="1470"/>
                    <a:pt x="3502" y="1316"/>
                    <a:pt x="3482" y="1161"/>
                  </a:cubicBezTo>
                  <a:cubicBezTo>
                    <a:pt x="3478" y="1149"/>
                    <a:pt x="3481" y="1136"/>
                    <a:pt x="3482" y="1122"/>
                  </a:cubicBezTo>
                  <a:cubicBezTo>
                    <a:pt x="3500" y="936"/>
                    <a:pt x="3495" y="748"/>
                    <a:pt x="3495" y="563"/>
                  </a:cubicBezTo>
                  <a:cubicBezTo>
                    <a:pt x="3495" y="520"/>
                    <a:pt x="3486" y="479"/>
                    <a:pt x="3482" y="437"/>
                  </a:cubicBezTo>
                  <a:cubicBezTo>
                    <a:pt x="3473" y="361"/>
                    <a:pt x="3435" y="327"/>
                    <a:pt x="3363" y="315"/>
                  </a:cubicBezTo>
                  <a:cubicBezTo>
                    <a:pt x="3154" y="280"/>
                    <a:pt x="2945" y="247"/>
                    <a:pt x="2732" y="236"/>
                  </a:cubicBezTo>
                  <a:cubicBezTo>
                    <a:pt x="2604" y="230"/>
                    <a:pt x="2476" y="218"/>
                    <a:pt x="2349" y="198"/>
                  </a:cubicBezTo>
                  <a:cubicBezTo>
                    <a:pt x="2170" y="171"/>
                    <a:pt x="1990" y="150"/>
                    <a:pt x="1810" y="140"/>
                  </a:cubicBezTo>
                  <a:cubicBezTo>
                    <a:pt x="1714" y="136"/>
                    <a:pt x="1617" y="131"/>
                    <a:pt x="1520" y="122"/>
                  </a:cubicBezTo>
                  <a:cubicBezTo>
                    <a:pt x="1286" y="101"/>
                    <a:pt x="1050" y="92"/>
                    <a:pt x="815" y="65"/>
                  </a:cubicBezTo>
                  <a:cubicBezTo>
                    <a:pt x="653" y="46"/>
                    <a:pt x="491" y="38"/>
                    <a:pt x="329" y="21"/>
                  </a:cubicBezTo>
                  <a:cubicBezTo>
                    <a:pt x="264" y="14"/>
                    <a:pt x="200" y="0"/>
                    <a:pt x="133" y="0"/>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30" name="Google Shape;1070;p15">
              <a:extLst>
                <a:ext uri="{FF2B5EF4-FFF2-40B4-BE49-F238E27FC236}">
                  <a16:creationId xmlns:a16="http://schemas.microsoft.com/office/drawing/2014/main" id="{B3AB3245-BFF6-E4DD-D044-51463FF43C7A}"/>
                </a:ext>
              </a:extLst>
            </p:cNvPr>
            <p:cNvSpPr/>
            <p:nvPr/>
          </p:nvSpPr>
          <p:spPr>
            <a:xfrm flipH="1">
              <a:off x="-1109648" y="2903516"/>
              <a:ext cx="1669650" cy="147765"/>
            </a:xfrm>
            <a:custGeom>
              <a:avLst/>
              <a:gdLst/>
              <a:ahLst/>
              <a:cxnLst/>
              <a:rect l="l" t="t" r="r" b="b"/>
              <a:pathLst>
                <a:path w="12079" h="1069" extrusionOk="0">
                  <a:moveTo>
                    <a:pt x="1119" y="1"/>
                  </a:moveTo>
                  <a:cubicBezTo>
                    <a:pt x="1109" y="1"/>
                    <a:pt x="1100" y="4"/>
                    <a:pt x="1090" y="7"/>
                  </a:cubicBezTo>
                  <a:cubicBezTo>
                    <a:pt x="1072" y="10"/>
                    <a:pt x="1053" y="13"/>
                    <a:pt x="1034" y="13"/>
                  </a:cubicBezTo>
                  <a:cubicBezTo>
                    <a:pt x="1023" y="13"/>
                    <a:pt x="1012" y="12"/>
                    <a:pt x="1002" y="10"/>
                  </a:cubicBezTo>
                  <a:cubicBezTo>
                    <a:pt x="990" y="15"/>
                    <a:pt x="977" y="17"/>
                    <a:pt x="964" y="17"/>
                  </a:cubicBezTo>
                  <a:cubicBezTo>
                    <a:pt x="951" y="17"/>
                    <a:pt x="938" y="15"/>
                    <a:pt x="925" y="15"/>
                  </a:cubicBezTo>
                  <a:cubicBezTo>
                    <a:pt x="911" y="15"/>
                    <a:pt x="897" y="17"/>
                    <a:pt x="884" y="24"/>
                  </a:cubicBezTo>
                  <a:cubicBezTo>
                    <a:pt x="883" y="26"/>
                    <a:pt x="881" y="27"/>
                    <a:pt x="879" y="27"/>
                  </a:cubicBezTo>
                  <a:cubicBezTo>
                    <a:pt x="878" y="27"/>
                    <a:pt x="876" y="27"/>
                    <a:pt x="875" y="26"/>
                  </a:cubicBezTo>
                  <a:cubicBezTo>
                    <a:pt x="858" y="35"/>
                    <a:pt x="837" y="26"/>
                    <a:pt x="823" y="39"/>
                  </a:cubicBezTo>
                  <a:lnTo>
                    <a:pt x="818" y="43"/>
                  </a:lnTo>
                  <a:lnTo>
                    <a:pt x="813" y="42"/>
                  </a:lnTo>
                  <a:cubicBezTo>
                    <a:pt x="799" y="45"/>
                    <a:pt x="785" y="45"/>
                    <a:pt x="774" y="55"/>
                  </a:cubicBezTo>
                  <a:cubicBezTo>
                    <a:pt x="761" y="70"/>
                    <a:pt x="738" y="55"/>
                    <a:pt x="728" y="74"/>
                  </a:cubicBezTo>
                  <a:lnTo>
                    <a:pt x="729" y="72"/>
                  </a:lnTo>
                  <a:lnTo>
                    <a:pt x="729" y="72"/>
                  </a:lnTo>
                  <a:cubicBezTo>
                    <a:pt x="718" y="78"/>
                    <a:pt x="704" y="76"/>
                    <a:pt x="697" y="88"/>
                  </a:cubicBezTo>
                  <a:lnTo>
                    <a:pt x="697" y="88"/>
                  </a:lnTo>
                  <a:cubicBezTo>
                    <a:pt x="686" y="92"/>
                    <a:pt x="672" y="92"/>
                    <a:pt x="667" y="104"/>
                  </a:cubicBezTo>
                  <a:lnTo>
                    <a:pt x="667" y="104"/>
                  </a:lnTo>
                  <a:cubicBezTo>
                    <a:pt x="659" y="105"/>
                    <a:pt x="653" y="112"/>
                    <a:pt x="648" y="118"/>
                  </a:cubicBezTo>
                  <a:cubicBezTo>
                    <a:pt x="641" y="126"/>
                    <a:pt x="625" y="123"/>
                    <a:pt x="619" y="135"/>
                  </a:cubicBezTo>
                  <a:lnTo>
                    <a:pt x="619" y="135"/>
                  </a:lnTo>
                  <a:cubicBezTo>
                    <a:pt x="612" y="137"/>
                    <a:pt x="607" y="145"/>
                    <a:pt x="602" y="150"/>
                  </a:cubicBezTo>
                  <a:cubicBezTo>
                    <a:pt x="587" y="162"/>
                    <a:pt x="568" y="167"/>
                    <a:pt x="556" y="182"/>
                  </a:cubicBezTo>
                  <a:lnTo>
                    <a:pt x="556" y="182"/>
                  </a:lnTo>
                  <a:cubicBezTo>
                    <a:pt x="550" y="185"/>
                    <a:pt x="544" y="191"/>
                    <a:pt x="539" y="196"/>
                  </a:cubicBezTo>
                  <a:cubicBezTo>
                    <a:pt x="534" y="202"/>
                    <a:pt x="528" y="206"/>
                    <a:pt x="523" y="210"/>
                  </a:cubicBezTo>
                  <a:lnTo>
                    <a:pt x="522" y="211"/>
                  </a:lnTo>
                  <a:cubicBezTo>
                    <a:pt x="517" y="222"/>
                    <a:pt x="500" y="217"/>
                    <a:pt x="495" y="231"/>
                  </a:cubicBezTo>
                  <a:lnTo>
                    <a:pt x="495" y="231"/>
                  </a:lnTo>
                  <a:cubicBezTo>
                    <a:pt x="487" y="232"/>
                    <a:pt x="482" y="238"/>
                    <a:pt x="478" y="245"/>
                  </a:cubicBezTo>
                  <a:lnTo>
                    <a:pt x="478" y="245"/>
                  </a:lnTo>
                  <a:cubicBezTo>
                    <a:pt x="470" y="249"/>
                    <a:pt x="465" y="254"/>
                    <a:pt x="462" y="261"/>
                  </a:cubicBezTo>
                  <a:lnTo>
                    <a:pt x="462" y="261"/>
                  </a:lnTo>
                  <a:cubicBezTo>
                    <a:pt x="456" y="265"/>
                    <a:pt x="450" y="270"/>
                    <a:pt x="445" y="275"/>
                  </a:cubicBezTo>
                  <a:cubicBezTo>
                    <a:pt x="440" y="280"/>
                    <a:pt x="435" y="286"/>
                    <a:pt x="429" y="290"/>
                  </a:cubicBezTo>
                  <a:lnTo>
                    <a:pt x="427" y="291"/>
                  </a:lnTo>
                  <a:cubicBezTo>
                    <a:pt x="416" y="306"/>
                    <a:pt x="394" y="308"/>
                    <a:pt x="385" y="326"/>
                  </a:cubicBezTo>
                  <a:lnTo>
                    <a:pt x="385" y="326"/>
                  </a:lnTo>
                  <a:cubicBezTo>
                    <a:pt x="375" y="328"/>
                    <a:pt x="370" y="333"/>
                    <a:pt x="367" y="341"/>
                  </a:cubicBezTo>
                  <a:lnTo>
                    <a:pt x="367" y="341"/>
                  </a:lnTo>
                  <a:cubicBezTo>
                    <a:pt x="360" y="342"/>
                    <a:pt x="355" y="349"/>
                    <a:pt x="351" y="356"/>
                  </a:cubicBezTo>
                  <a:lnTo>
                    <a:pt x="351" y="356"/>
                  </a:lnTo>
                  <a:cubicBezTo>
                    <a:pt x="344" y="358"/>
                    <a:pt x="339" y="365"/>
                    <a:pt x="335" y="371"/>
                  </a:cubicBezTo>
                  <a:lnTo>
                    <a:pt x="335" y="371"/>
                  </a:lnTo>
                  <a:cubicBezTo>
                    <a:pt x="328" y="375"/>
                    <a:pt x="322" y="380"/>
                    <a:pt x="318" y="387"/>
                  </a:cubicBezTo>
                  <a:lnTo>
                    <a:pt x="302" y="403"/>
                  </a:lnTo>
                  <a:cubicBezTo>
                    <a:pt x="297" y="407"/>
                    <a:pt x="291" y="412"/>
                    <a:pt x="286" y="417"/>
                  </a:cubicBezTo>
                  <a:cubicBezTo>
                    <a:pt x="280" y="423"/>
                    <a:pt x="275" y="428"/>
                    <a:pt x="270" y="433"/>
                  </a:cubicBezTo>
                  <a:lnTo>
                    <a:pt x="268" y="434"/>
                  </a:lnTo>
                  <a:cubicBezTo>
                    <a:pt x="264" y="439"/>
                    <a:pt x="259" y="444"/>
                    <a:pt x="253" y="449"/>
                  </a:cubicBezTo>
                  <a:lnTo>
                    <a:pt x="252" y="450"/>
                  </a:lnTo>
                  <a:cubicBezTo>
                    <a:pt x="248" y="457"/>
                    <a:pt x="243" y="461"/>
                    <a:pt x="237" y="465"/>
                  </a:cubicBezTo>
                  <a:lnTo>
                    <a:pt x="236" y="466"/>
                  </a:lnTo>
                  <a:cubicBezTo>
                    <a:pt x="232" y="473"/>
                    <a:pt x="226" y="477"/>
                    <a:pt x="221" y="481"/>
                  </a:cubicBezTo>
                  <a:lnTo>
                    <a:pt x="220" y="482"/>
                  </a:lnTo>
                  <a:cubicBezTo>
                    <a:pt x="216" y="490"/>
                    <a:pt x="210" y="494"/>
                    <a:pt x="205" y="497"/>
                  </a:cubicBezTo>
                  <a:lnTo>
                    <a:pt x="204" y="499"/>
                  </a:lnTo>
                  <a:cubicBezTo>
                    <a:pt x="199" y="504"/>
                    <a:pt x="194" y="510"/>
                    <a:pt x="189" y="513"/>
                  </a:cubicBezTo>
                  <a:lnTo>
                    <a:pt x="188" y="516"/>
                  </a:lnTo>
                  <a:cubicBezTo>
                    <a:pt x="183" y="521"/>
                    <a:pt x="178" y="526"/>
                    <a:pt x="172" y="530"/>
                  </a:cubicBezTo>
                  <a:cubicBezTo>
                    <a:pt x="168" y="535"/>
                    <a:pt x="163" y="540"/>
                    <a:pt x="157" y="546"/>
                  </a:cubicBezTo>
                  <a:cubicBezTo>
                    <a:pt x="154" y="551"/>
                    <a:pt x="147" y="557"/>
                    <a:pt x="143" y="562"/>
                  </a:cubicBezTo>
                  <a:cubicBezTo>
                    <a:pt x="137" y="567"/>
                    <a:pt x="131" y="572"/>
                    <a:pt x="128" y="578"/>
                  </a:cubicBezTo>
                  <a:lnTo>
                    <a:pt x="128" y="578"/>
                  </a:lnTo>
                  <a:cubicBezTo>
                    <a:pt x="122" y="582"/>
                    <a:pt x="115" y="587"/>
                    <a:pt x="113" y="595"/>
                  </a:cubicBezTo>
                  <a:lnTo>
                    <a:pt x="113" y="595"/>
                  </a:lnTo>
                  <a:cubicBezTo>
                    <a:pt x="106" y="599"/>
                    <a:pt x="99" y="604"/>
                    <a:pt x="97" y="612"/>
                  </a:cubicBezTo>
                  <a:lnTo>
                    <a:pt x="97" y="612"/>
                  </a:lnTo>
                  <a:cubicBezTo>
                    <a:pt x="81" y="623"/>
                    <a:pt x="75" y="643"/>
                    <a:pt x="64" y="658"/>
                  </a:cubicBezTo>
                  <a:cubicBezTo>
                    <a:pt x="58" y="663"/>
                    <a:pt x="52" y="668"/>
                    <a:pt x="50" y="676"/>
                  </a:cubicBezTo>
                  <a:lnTo>
                    <a:pt x="50" y="676"/>
                  </a:lnTo>
                  <a:lnTo>
                    <a:pt x="50" y="676"/>
                  </a:lnTo>
                  <a:cubicBezTo>
                    <a:pt x="38" y="683"/>
                    <a:pt x="41" y="697"/>
                    <a:pt x="33" y="708"/>
                  </a:cubicBezTo>
                  <a:lnTo>
                    <a:pt x="36" y="706"/>
                  </a:lnTo>
                  <a:lnTo>
                    <a:pt x="36" y="706"/>
                  </a:lnTo>
                  <a:cubicBezTo>
                    <a:pt x="22" y="716"/>
                    <a:pt x="23" y="730"/>
                    <a:pt x="19" y="744"/>
                  </a:cubicBezTo>
                  <a:lnTo>
                    <a:pt x="20" y="750"/>
                  </a:lnTo>
                  <a:lnTo>
                    <a:pt x="16" y="754"/>
                  </a:lnTo>
                  <a:cubicBezTo>
                    <a:pt x="9" y="789"/>
                    <a:pt x="0" y="826"/>
                    <a:pt x="20" y="861"/>
                  </a:cubicBezTo>
                  <a:lnTo>
                    <a:pt x="20" y="861"/>
                  </a:lnTo>
                  <a:cubicBezTo>
                    <a:pt x="21" y="870"/>
                    <a:pt x="27" y="875"/>
                    <a:pt x="33" y="879"/>
                  </a:cubicBezTo>
                  <a:lnTo>
                    <a:pt x="33" y="879"/>
                  </a:lnTo>
                  <a:cubicBezTo>
                    <a:pt x="37" y="885"/>
                    <a:pt x="42" y="891"/>
                    <a:pt x="50" y="894"/>
                  </a:cubicBezTo>
                  <a:lnTo>
                    <a:pt x="48" y="892"/>
                  </a:lnTo>
                  <a:lnTo>
                    <a:pt x="48" y="892"/>
                  </a:lnTo>
                  <a:cubicBezTo>
                    <a:pt x="55" y="905"/>
                    <a:pt x="70" y="903"/>
                    <a:pt x="81" y="908"/>
                  </a:cubicBezTo>
                  <a:lnTo>
                    <a:pt x="81" y="908"/>
                  </a:lnTo>
                  <a:cubicBezTo>
                    <a:pt x="89" y="917"/>
                    <a:pt x="98" y="919"/>
                    <a:pt x="108" y="919"/>
                  </a:cubicBezTo>
                  <a:cubicBezTo>
                    <a:pt x="117" y="919"/>
                    <a:pt x="125" y="917"/>
                    <a:pt x="134" y="917"/>
                  </a:cubicBezTo>
                  <a:cubicBezTo>
                    <a:pt x="142" y="917"/>
                    <a:pt x="150" y="919"/>
                    <a:pt x="157" y="924"/>
                  </a:cubicBezTo>
                  <a:lnTo>
                    <a:pt x="160" y="922"/>
                  </a:lnTo>
                  <a:cubicBezTo>
                    <a:pt x="250" y="923"/>
                    <a:pt x="339" y="937"/>
                    <a:pt x="429" y="937"/>
                  </a:cubicBezTo>
                  <a:cubicBezTo>
                    <a:pt x="446" y="937"/>
                    <a:pt x="463" y="936"/>
                    <a:pt x="481" y="935"/>
                  </a:cubicBezTo>
                  <a:cubicBezTo>
                    <a:pt x="798" y="916"/>
                    <a:pt x="1115" y="899"/>
                    <a:pt x="1432" y="874"/>
                  </a:cubicBezTo>
                  <a:cubicBezTo>
                    <a:pt x="1804" y="843"/>
                    <a:pt x="2176" y="826"/>
                    <a:pt x="2549" y="819"/>
                  </a:cubicBezTo>
                  <a:cubicBezTo>
                    <a:pt x="2727" y="814"/>
                    <a:pt x="2904" y="812"/>
                    <a:pt x="3082" y="812"/>
                  </a:cubicBezTo>
                  <a:cubicBezTo>
                    <a:pt x="3235" y="812"/>
                    <a:pt x="3389" y="813"/>
                    <a:pt x="3543" y="816"/>
                  </a:cubicBezTo>
                  <a:cubicBezTo>
                    <a:pt x="3892" y="824"/>
                    <a:pt x="4241" y="838"/>
                    <a:pt x="4590" y="842"/>
                  </a:cubicBezTo>
                  <a:cubicBezTo>
                    <a:pt x="4865" y="845"/>
                    <a:pt x="5141" y="846"/>
                    <a:pt x="5416" y="846"/>
                  </a:cubicBezTo>
                  <a:cubicBezTo>
                    <a:pt x="5606" y="846"/>
                    <a:pt x="5795" y="846"/>
                    <a:pt x="5985" y="846"/>
                  </a:cubicBezTo>
                  <a:cubicBezTo>
                    <a:pt x="6449" y="845"/>
                    <a:pt x="6912" y="842"/>
                    <a:pt x="7375" y="842"/>
                  </a:cubicBezTo>
                  <a:cubicBezTo>
                    <a:pt x="7960" y="842"/>
                    <a:pt x="8545" y="846"/>
                    <a:pt x="9130" y="865"/>
                  </a:cubicBezTo>
                  <a:cubicBezTo>
                    <a:pt x="9156" y="867"/>
                    <a:pt x="9183" y="867"/>
                    <a:pt x="9209" y="868"/>
                  </a:cubicBezTo>
                  <a:cubicBezTo>
                    <a:pt x="9619" y="885"/>
                    <a:pt x="10032" y="899"/>
                    <a:pt x="10443" y="923"/>
                  </a:cubicBezTo>
                  <a:cubicBezTo>
                    <a:pt x="10643" y="935"/>
                    <a:pt x="10841" y="951"/>
                    <a:pt x="11039" y="978"/>
                  </a:cubicBezTo>
                  <a:cubicBezTo>
                    <a:pt x="11328" y="1018"/>
                    <a:pt x="11616" y="1052"/>
                    <a:pt x="11907" y="1069"/>
                  </a:cubicBezTo>
                  <a:cubicBezTo>
                    <a:pt x="11932" y="1064"/>
                    <a:pt x="11959" y="1062"/>
                    <a:pt x="11982" y="1054"/>
                  </a:cubicBezTo>
                  <a:cubicBezTo>
                    <a:pt x="12056" y="1031"/>
                    <a:pt x="12078" y="976"/>
                    <a:pt x="12042" y="908"/>
                  </a:cubicBezTo>
                  <a:cubicBezTo>
                    <a:pt x="12028" y="880"/>
                    <a:pt x="12007" y="857"/>
                    <a:pt x="11984" y="836"/>
                  </a:cubicBezTo>
                  <a:cubicBezTo>
                    <a:pt x="11930" y="786"/>
                    <a:pt x="11877" y="738"/>
                    <a:pt x="11823" y="689"/>
                  </a:cubicBezTo>
                  <a:cubicBezTo>
                    <a:pt x="11808" y="686"/>
                    <a:pt x="11793" y="684"/>
                    <a:pt x="11778" y="684"/>
                  </a:cubicBezTo>
                  <a:cubicBezTo>
                    <a:pt x="11772" y="684"/>
                    <a:pt x="11766" y="684"/>
                    <a:pt x="11760" y="685"/>
                  </a:cubicBezTo>
                  <a:cubicBezTo>
                    <a:pt x="11614" y="701"/>
                    <a:pt x="11468" y="705"/>
                    <a:pt x="11322" y="705"/>
                  </a:cubicBezTo>
                  <a:cubicBezTo>
                    <a:pt x="11258" y="705"/>
                    <a:pt x="11194" y="704"/>
                    <a:pt x="11130" y="703"/>
                  </a:cubicBezTo>
                  <a:cubicBezTo>
                    <a:pt x="11097" y="702"/>
                    <a:pt x="11063" y="700"/>
                    <a:pt x="11030" y="695"/>
                  </a:cubicBezTo>
                  <a:cubicBezTo>
                    <a:pt x="10957" y="684"/>
                    <a:pt x="10882" y="678"/>
                    <a:pt x="10810" y="674"/>
                  </a:cubicBezTo>
                  <a:cubicBezTo>
                    <a:pt x="10692" y="669"/>
                    <a:pt x="10575" y="668"/>
                    <a:pt x="10456" y="660"/>
                  </a:cubicBezTo>
                  <a:cubicBezTo>
                    <a:pt x="10260" y="648"/>
                    <a:pt x="10065" y="637"/>
                    <a:pt x="9867" y="628"/>
                  </a:cubicBezTo>
                  <a:cubicBezTo>
                    <a:pt x="9624" y="617"/>
                    <a:pt x="9381" y="609"/>
                    <a:pt x="9137" y="595"/>
                  </a:cubicBezTo>
                  <a:cubicBezTo>
                    <a:pt x="8990" y="588"/>
                    <a:pt x="8843" y="589"/>
                    <a:pt x="8696" y="582"/>
                  </a:cubicBezTo>
                  <a:cubicBezTo>
                    <a:pt x="8455" y="571"/>
                    <a:pt x="8213" y="572"/>
                    <a:pt x="7973" y="566"/>
                  </a:cubicBezTo>
                  <a:cubicBezTo>
                    <a:pt x="7769" y="562"/>
                    <a:pt x="7566" y="560"/>
                    <a:pt x="7362" y="560"/>
                  </a:cubicBezTo>
                  <a:cubicBezTo>
                    <a:pt x="7038" y="560"/>
                    <a:pt x="6714" y="566"/>
                    <a:pt x="6390" y="578"/>
                  </a:cubicBezTo>
                  <a:cubicBezTo>
                    <a:pt x="6243" y="584"/>
                    <a:pt x="6099" y="598"/>
                    <a:pt x="5953" y="598"/>
                  </a:cubicBezTo>
                  <a:cubicBezTo>
                    <a:pt x="5938" y="598"/>
                    <a:pt x="5924" y="598"/>
                    <a:pt x="5910" y="598"/>
                  </a:cubicBezTo>
                  <a:cubicBezTo>
                    <a:pt x="5900" y="598"/>
                    <a:pt x="5889" y="599"/>
                    <a:pt x="5878" y="600"/>
                  </a:cubicBezTo>
                  <a:cubicBezTo>
                    <a:pt x="5731" y="610"/>
                    <a:pt x="5585" y="626"/>
                    <a:pt x="5438" y="626"/>
                  </a:cubicBezTo>
                  <a:cubicBezTo>
                    <a:pt x="5433" y="626"/>
                    <a:pt x="5428" y="626"/>
                    <a:pt x="5423" y="626"/>
                  </a:cubicBezTo>
                  <a:cubicBezTo>
                    <a:pt x="5364" y="633"/>
                    <a:pt x="5305" y="643"/>
                    <a:pt x="5245" y="651"/>
                  </a:cubicBezTo>
                  <a:cubicBezTo>
                    <a:pt x="5132" y="665"/>
                    <a:pt x="5021" y="700"/>
                    <a:pt x="4906" y="706"/>
                  </a:cubicBezTo>
                  <a:cubicBezTo>
                    <a:pt x="4888" y="719"/>
                    <a:pt x="4870" y="721"/>
                    <a:pt x="4851" y="721"/>
                  </a:cubicBezTo>
                  <a:cubicBezTo>
                    <a:pt x="4842" y="721"/>
                    <a:pt x="4833" y="720"/>
                    <a:pt x="4825" y="720"/>
                  </a:cubicBezTo>
                  <a:cubicBezTo>
                    <a:pt x="4813" y="720"/>
                    <a:pt x="4802" y="721"/>
                    <a:pt x="4791" y="725"/>
                  </a:cubicBezTo>
                  <a:cubicBezTo>
                    <a:pt x="4717" y="750"/>
                    <a:pt x="4642" y="758"/>
                    <a:pt x="4566" y="758"/>
                  </a:cubicBezTo>
                  <a:cubicBezTo>
                    <a:pt x="4505" y="758"/>
                    <a:pt x="4445" y="753"/>
                    <a:pt x="4385" y="748"/>
                  </a:cubicBezTo>
                  <a:cubicBezTo>
                    <a:pt x="4195" y="733"/>
                    <a:pt x="4004" y="724"/>
                    <a:pt x="3813" y="709"/>
                  </a:cubicBezTo>
                  <a:cubicBezTo>
                    <a:pt x="3635" y="696"/>
                    <a:pt x="3457" y="684"/>
                    <a:pt x="3279" y="676"/>
                  </a:cubicBezTo>
                  <a:cubicBezTo>
                    <a:pt x="3045" y="668"/>
                    <a:pt x="2809" y="655"/>
                    <a:pt x="2573" y="646"/>
                  </a:cubicBezTo>
                  <a:cubicBezTo>
                    <a:pt x="2370" y="637"/>
                    <a:pt x="2165" y="627"/>
                    <a:pt x="1962" y="615"/>
                  </a:cubicBezTo>
                  <a:cubicBezTo>
                    <a:pt x="1745" y="603"/>
                    <a:pt x="1527" y="588"/>
                    <a:pt x="1311" y="563"/>
                  </a:cubicBezTo>
                  <a:cubicBezTo>
                    <a:pt x="1189" y="549"/>
                    <a:pt x="1068" y="528"/>
                    <a:pt x="952" y="484"/>
                  </a:cubicBezTo>
                  <a:cubicBezTo>
                    <a:pt x="905" y="465"/>
                    <a:pt x="859" y="443"/>
                    <a:pt x="822" y="411"/>
                  </a:cubicBezTo>
                  <a:cubicBezTo>
                    <a:pt x="768" y="366"/>
                    <a:pt x="781" y="303"/>
                    <a:pt x="849" y="278"/>
                  </a:cubicBezTo>
                  <a:cubicBezTo>
                    <a:pt x="876" y="266"/>
                    <a:pt x="904" y="263"/>
                    <a:pt x="933" y="263"/>
                  </a:cubicBezTo>
                  <a:cubicBezTo>
                    <a:pt x="1002" y="263"/>
                    <a:pt x="1070" y="261"/>
                    <a:pt x="1138" y="261"/>
                  </a:cubicBezTo>
                  <a:cubicBezTo>
                    <a:pt x="1125" y="178"/>
                    <a:pt x="1148" y="96"/>
                    <a:pt x="1151" y="14"/>
                  </a:cubicBezTo>
                  <a:cubicBezTo>
                    <a:pt x="1140" y="4"/>
                    <a:pt x="1130" y="1"/>
                    <a:pt x="1119" y="1"/>
                  </a:cubicBezTo>
                  <a:close/>
                </a:path>
              </a:pathLst>
            </a:custGeom>
            <a:solidFill>
              <a:srgbClr val="5C6DB0"/>
            </a:solidFill>
            <a:ln w="9525" cap="flat" cmpd="sng">
              <a:solidFill>
                <a:srgbClr val="5C6DB0"/>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31" name="Google Shape;1071;p15">
              <a:extLst>
                <a:ext uri="{FF2B5EF4-FFF2-40B4-BE49-F238E27FC236}">
                  <a16:creationId xmlns:a16="http://schemas.microsoft.com/office/drawing/2014/main" id="{4403C387-BFBE-49BD-3A02-35573AE179B1}"/>
                </a:ext>
              </a:extLst>
            </p:cNvPr>
            <p:cNvSpPr/>
            <p:nvPr/>
          </p:nvSpPr>
          <p:spPr>
            <a:xfrm flipH="1">
              <a:off x="-41977" y="5023794"/>
              <a:ext cx="1185301" cy="411227"/>
            </a:xfrm>
            <a:custGeom>
              <a:avLst/>
              <a:gdLst/>
              <a:ahLst/>
              <a:cxnLst/>
              <a:rect l="l" t="t" r="r" b="b"/>
              <a:pathLst>
                <a:path w="8575" h="2975" extrusionOk="0">
                  <a:moveTo>
                    <a:pt x="458" y="1"/>
                  </a:moveTo>
                  <a:cubicBezTo>
                    <a:pt x="443" y="9"/>
                    <a:pt x="424" y="1"/>
                    <a:pt x="410" y="12"/>
                  </a:cubicBezTo>
                  <a:cubicBezTo>
                    <a:pt x="407" y="15"/>
                    <a:pt x="404" y="16"/>
                    <a:pt x="401" y="16"/>
                  </a:cubicBezTo>
                  <a:cubicBezTo>
                    <a:pt x="399" y="16"/>
                    <a:pt x="397" y="16"/>
                    <a:pt x="395" y="15"/>
                  </a:cubicBezTo>
                  <a:cubicBezTo>
                    <a:pt x="384" y="21"/>
                    <a:pt x="373" y="23"/>
                    <a:pt x="361" y="23"/>
                  </a:cubicBezTo>
                  <a:cubicBezTo>
                    <a:pt x="351" y="23"/>
                    <a:pt x="341" y="22"/>
                    <a:pt x="331" y="22"/>
                  </a:cubicBezTo>
                  <a:cubicBezTo>
                    <a:pt x="320" y="22"/>
                    <a:pt x="309" y="23"/>
                    <a:pt x="299" y="30"/>
                  </a:cubicBezTo>
                  <a:cubicBezTo>
                    <a:pt x="294" y="33"/>
                    <a:pt x="289" y="35"/>
                    <a:pt x="284" y="35"/>
                  </a:cubicBezTo>
                  <a:cubicBezTo>
                    <a:pt x="281" y="35"/>
                    <a:pt x="278" y="34"/>
                    <a:pt x="275" y="33"/>
                  </a:cubicBezTo>
                  <a:cubicBezTo>
                    <a:pt x="266" y="38"/>
                    <a:pt x="256" y="39"/>
                    <a:pt x="246" y="39"/>
                  </a:cubicBezTo>
                  <a:cubicBezTo>
                    <a:pt x="239" y="39"/>
                    <a:pt x="231" y="38"/>
                    <a:pt x="223" y="38"/>
                  </a:cubicBezTo>
                  <a:cubicBezTo>
                    <a:pt x="212" y="38"/>
                    <a:pt x="200" y="40"/>
                    <a:pt x="190" y="47"/>
                  </a:cubicBezTo>
                  <a:cubicBezTo>
                    <a:pt x="182" y="53"/>
                    <a:pt x="173" y="54"/>
                    <a:pt x="164" y="54"/>
                  </a:cubicBezTo>
                  <a:cubicBezTo>
                    <a:pt x="160" y="54"/>
                    <a:pt x="156" y="54"/>
                    <a:pt x="152" y="54"/>
                  </a:cubicBezTo>
                  <a:cubicBezTo>
                    <a:pt x="143" y="54"/>
                    <a:pt x="134" y="55"/>
                    <a:pt x="126" y="63"/>
                  </a:cubicBezTo>
                  <a:cubicBezTo>
                    <a:pt x="115" y="78"/>
                    <a:pt x="92" y="62"/>
                    <a:pt x="81" y="82"/>
                  </a:cubicBezTo>
                  <a:lnTo>
                    <a:pt x="81" y="82"/>
                  </a:lnTo>
                  <a:cubicBezTo>
                    <a:pt x="50" y="94"/>
                    <a:pt x="29" y="114"/>
                    <a:pt x="18" y="144"/>
                  </a:cubicBezTo>
                  <a:lnTo>
                    <a:pt x="19" y="143"/>
                  </a:lnTo>
                  <a:lnTo>
                    <a:pt x="19" y="143"/>
                  </a:lnTo>
                  <a:cubicBezTo>
                    <a:pt x="0" y="162"/>
                    <a:pt x="5" y="182"/>
                    <a:pt x="16" y="203"/>
                  </a:cubicBezTo>
                  <a:cubicBezTo>
                    <a:pt x="25" y="229"/>
                    <a:pt x="34" y="256"/>
                    <a:pt x="63" y="267"/>
                  </a:cubicBezTo>
                  <a:cubicBezTo>
                    <a:pt x="90" y="290"/>
                    <a:pt x="125" y="300"/>
                    <a:pt x="158" y="314"/>
                  </a:cubicBezTo>
                  <a:cubicBezTo>
                    <a:pt x="167" y="325"/>
                    <a:pt x="180" y="322"/>
                    <a:pt x="191" y="327"/>
                  </a:cubicBezTo>
                  <a:cubicBezTo>
                    <a:pt x="201" y="347"/>
                    <a:pt x="224" y="332"/>
                    <a:pt x="237" y="346"/>
                  </a:cubicBezTo>
                  <a:cubicBezTo>
                    <a:pt x="261" y="359"/>
                    <a:pt x="289" y="365"/>
                    <a:pt x="316" y="375"/>
                  </a:cubicBezTo>
                  <a:cubicBezTo>
                    <a:pt x="327" y="394"/>
                    <a:pt x="351" y="379"/>
                    <a:pt x="364" y="391"/>
                  </a:cubicBezTo>
                  <a:cubicBezTo>
                    <a:pt x="375" y="410"/>
                    <a:pt x="397" y="396"/>
                    <a:pt x="412" y="407"/>
                  </a:cubicBezTo>
                  <a:cubicBezTo>
                    <a:pt x="419" y="417"/>
                    <a:pt x="428" y="418"/>
                    <a:pt x="438" y="418"/>
                  </a:cubicBezTo>
                  <a:cubicBezTo>
                    <a:pt x="441" y="418"/>
                    <a:pt x="445" y="418"/>
                    <a:pt x="449" y="418"/>
                  </a:cubicBezTo>
                  <a:cubicBezTo>
                    <a:pt x="457" y="418"/>
                    <a:pt x="466" y="419"/>
                    <a:pt x="472" y="426"/>
                  </a:cubicBezTo>
                  <a:lnTo>
                    <a:pt x="475" y="426"/>
                  </a:lnTo>
                  <a:cubicBezTo>
                    <a:pt x="486" y="441"/>
                    <a:pt x="508" y="429"/>
                    <a:pt x="521" y="441"/>
                  </a:cubicBezTo>
                  <a:cubicBezTo>
                    <a:pt x="534" y="457"/>
                    <a:pt x="555" y="446"/>
                    <a:pt x="569" y="456"/>
                  </a:cubicBezTo>
                  <a:lnTo>
                    <a:pt x="569" y="455"/>
                  </a:lnTo>
                  <a:cubicBezTo>
                    <a:pt x="576" y="464"/>
                    <a:pt x="585" y="466"/>
                    <a:pt x="594" y="466"/>
                  </a:cubicBezTo>
                  <a:cubicBezTo>
                    <a:pt x="600" y="466"/>
                    <a:pt x="606" y="465"/>
                    <a:pt x="611" y="465"/>
                  </a:cubicBezTo>
                  <a:cubicBezTo>
                    <a:pt x="619" y="465"/>
                    <a:pt x="626" y="466"/>
                    <a:pt x="632" y="472"/>
                  </a:cubicBezTo>
                  <a:cubicBezTo>
                    <a:pt x="639" y="481"/>
                    <a:pt x="649" y="482"/>
                    <a:pt x="658" y="482"/>
                  </a:cubicBezTo>
                  <a:cubicBezTo>
                    <a:pt x="662" y="482"/>
                    <a:pt x="666" y="482"/>
                    <a:pt x="670" y="482"/>
                  </a:cubicBezTo>
                  <a:cubicBezTo>
                    <a:pt x="679" y="482"/>
                    <a:pt x="687" y="483"/>
                    <a:pt x="694" y="489"/>
                  </a:cubicBezTo>
                  <a:cubicBezTo>
                    <a:pt x="708" y="503"/>
                    <a:pt x="728" y="493"/>
                    <a:pt x="742" y="503"/>
                  </a:cubicBezTo>
                  <a:cubicBezTo>
                    <a:pt x="749" y="513"/>
                    <a:pt x="758" y="514"/>
                    <a:pt x="767" y="514"/>
                  </a:cubicBezTo>
                  <a:cubicBezTo>
                    <a:pt x="773" y="514"/>
                    <a:pt x="779" y="514"/>
                    <a:pt x="784" y="514"/>
                  </a:cubicBezTo>
                  <a:cubicBezTo>
                    <a:pt x="792" y="514"/>
                    <a:pt x="799" y="515"/>
                    <a:pt x="806" y="520"/>
                  </a:cubicBezTo>
                  <a:cubicBezTo>
                    <a:pt x="813" y="529"/>
                    <a:pt x="822" y="530"/>
                    <a:pt x="831" y="530"/>
                  </a:cubicBezTo>
                  <a:cubicBezTo>
                    <a:pt x="837" y="530"/>
                    <a:pt x="842" y="530"/>
                    <a:pt x="848" y="530"/>
                  </a:cubicBezTo>
                  <a:cubicBezTo>
                    <a:pt x="856" y="530"/>
                    <a:pt x="863" y="531"/>
                    <a:pt x="869" y="536"/>
                  </a:cubicBezTo>
                  <a:cubicBezTo>
                    <a:pt x="876" y="544"/>
                    <a:pt x="884" y="546"/>
                    <a:pt x="893" y="546"/>
                  </a:cubicBezTo>
                  <a:cubicBezTo>
                    <a:pt x="898" y="546"/>
                    <a:pt x="904" y="545"/>
                    <a:pt x="909" y="545"/>
                  </a:cubicBezTo>
                  <a:cubicBezTo>
                    <a:pt x="917" y="545"/>
                    <a:pt x="924" y="546"/>
                    <a:pt x="931" y="553"/>
                  </a:cubicBezTo>
                  <a:lnTo>
                    <a:pt x="933" y="553"/>
                  </a:lnTo>
                  <a:cubicBezTo>
                    <a:pt x="946" y="567"/>
                    <a:pt x="966" y="557"/>
                    <a:pt x="981" y="567"/>
                  </a:cubicBezTo>
                  <a:cubicBezTo>
                    <a:pt x="988" y="577"/>
                    <a:pt x="998" y="578"/>
                    <a:pt x="1008" y="578"/>
                  </a:cubicBezTo>
                  <a:cubicBezTo>
                    <a:pt x="1013" y="578"/>
                    <a:pt x="1018" y="578"/>
                    <a:pt x="1023" y="578"/>
                  </a:cubicBezTo>
                  <a:cubicBezTo>
                    <a:pt x="1030" y="578"/>
                    <a:pt x="1038" y="579"/>
                    <a:pt x="1044" y="584"/>
                  </a:cubicBezTo>
                  <a:cubicBezTo>
                    <a:pt x="1052" y="593"/>
                    <a:pt x="1061" y="594"/>
                    <a:pt x="1071" y="594"/>
                  </a:cubicBezTo>
                  <a:cubicBezTo>
                    <a:pt x="1076" y="594"/>
                    <a:pt x="1081" y="594"/>
                    <a:pt x="1086" y="594"/>
                  </a:cubicBezTo>
                  <a:cubicBezTo>
                    <a:pt x="1094" y="594"/>
                    <a:pt x="1101" y="595"/>
                    <a:pt x="1108" y="600"/>
                  </a:cubicBezTo>
                  <a:cubicBezTo>
                    <a:pt x="1115" y="609"/>
                    <a:pt x="1124" y="610"/>
                    <a:pt x="1134" y="610"/>
                  </a:cubicBezTo>
                  <a:cubicBezTo>
                    <a:pt x="1139" y="610"/>
                    <a:pt x="1144" y="610"/>
                    <a:pt x="1149" y="610"/>
                  </a:cubicBezTo>
                  <a:cubicBezTo>
                    <a:pt x="1157" y="610"/>
                    <a:pt x="1164" y="611"/>
                    <a:pt x="1171" y="616"/>
                  </a:cubicBezTo>
                  <a:cubicBezTo>
                    <a:pt x="1179" y="625"/>
                    <a:pt x="1188" y="627"/>
                    <a:pt x="1197" y="627"/>
                  </a:cubicBezTo>
                  <a:cubicBezTo>
                    <a:pt x="1202" y="627"/>
                    <a:pt x="1207" y="626"/>
                    <a:pt x="1212" y="626"/>
                  </a:cubicBezTo>
                  <a:cubicBezTo>
                    <a:pt x="1220" y="626"/>
                    <a:pt x="1228" y="627"/>
                    <a:pt x="1235" y="632"/>
                  </a:cubicBezTo>
                  <a:cubicBezTo>
                    <a:pt x="1242" y="641"/>
                    <a:pt x="1251" y="642"/>
                    <a:pt x="1260" y="642"/>
                  </a:cubicBezTo>
                  <a:cubicBezTo>
                    <a:pt x="1265" y="642"/>
                    <a:pt x="1270" y="642"/>
                    <a:pt x="1276" y="642"/>
                  </a:cubicBezTo>
                  <a:cubicBezTo>
                    <a:pt x="1283" y="642"/>
                    <a:pt x="1291" y="643"/>
                    <a:pt x="1297" y="649"/>
                  </a:cubicBezTo>
                  <a:cubicBezTo>
                    <a:pt x="1305" y="656"/>
                    <a:pt x="1315" y="658"/>
                    <a:pt x="1324" y="658"/>
                  </a:cubicBezTo>
                  <a:cubicBezTo>
                    <a:pt x="1328" y="658"/>
                    <a:pt x="1332" y="657"/>
                    <a:pt x="1336" y="657"/>
                  </a:cubicBezTo>
                  <a:cubicBezTo>
                    <a:pt x="1345" y="657"/>
                    <a:pt x="1354" y="658"/>
                    <a:pt x="1361" y="665"/>
                  </a:cubicBezTo>
                  <a:cubicBezTo>
                    <a:pt x="1368" y="673"/>
                    <a:pt x="1378" y="674"/>
                    <a:pt x="1387" y="674"/>
                  </a:cubicBezTo>
                  <a:cubicBezTo>
                    <a:pt x="1391" y="674"/>
                    <a:pt x="1395" y="674"/>
                    <a:pt x="1399" y="674"/>
                  </a:cubicBezTo>
                  <a:cubicBezTo>
                    <a:pt x="1408" y="674"/>
                    <a:pt x="1417" y="675"/>
                    <a:pt x="1425" y="681"/>
                  </a:cubicBezTo>
                  <a:cubicBezTo>
                    <a:pt x="1431" y="689"/>
                    <a:pt x="1440" y="690"/>
                    <a:pt x="1449" y="690"/>
                  </a:cubicBezTo>
                  <a:cubicBezTo>
                    <a:pt x="1454" y="690"/>
                    <a:pt x="1459" y="690"/>
                    <a:pt x="1464" y="690"/>
                  </a:cubicBezTo>
                  <a:cubicBezTo>
                    <a:pt x="1472" y="690"/>
                    <a:pt x="1480" y="691"/>
                    <a:pt x="1486" y="697"/>
                  </a:cubicBezTo>
                  <a:cubicBezTo>
                    <a:pt x="1501" y="712"/>
                    <a:pt x="1523" y="704"/>
                    <a:pt x="1540" y="712"/>
                  </a:cubicBezTo>
                  <a:lnTo>
                    <a:pt x="1545" y="709"/>
                  </a:lnTo>
                  <a:lnTo>
                    <a:pt x="1550" y="713"/>
                  </a:lnTo>
                  <a:cubicBezTo>
                    <a:pt x="1565" y="726"/>
                    <a:pt x="1585" y="716"/>
                    <a:pt x="1599" y="726"/>
                  </a:cubicBezTo>
                  <a:lnTo>
                    <a:pt x="1599" y="725"/>
                  </a:lnTo>
                  <a:cubicBezTo>
                    <a:pt x="1607" y="736"/>
                    <a:pt x="1617" y="737"/>
                    <a:pt x="1627" y="737"/>
                  </a:cubicBezTo>
                  <a:cubicBezTo>
                    <a:pt x="1632" y="737"/>
                    <a:pt x="1637" y="737"/>
                    <a:pt x="1641" y="737"/>
                  </a:cubicBezTo>
                  <a:cubicBezTo>
                    <a:pt x="1649" y="737"/>
                    <a:pt x="1657" y="738"/>
                    <a:pt x="1663" y="742"/>
                  </a:cubicBezTo>
                  <a:cubicBezTo>
                    <a:pt x="1671" y="753"/>
                    <a:pt x="1681" y="754"/>
                    <a:pt x="1692" y="754"/>
                  </a:cubicBezTo>
                  <a:cubicBezTo>
                    <a:pt x="1695" y="754"/>
                    <a:pt x="1698" y="754"/>
                    <a:pt x="1701" y="754"/>
                  </a:cubicBezTo>
                  <a:cubicBezTo>
                    <a:pt x="1710" y="754"/>
                    <a:pt x="1719" y="754"/>
                    <a:pt x="1727" y="761"/>
                  </a:cubicBezTo>
                  <a:cubicBezTo>
                    <a:pt x="1734" y="769"/>
                    <a:pt x="1743" y="770"/>
                    <a:pt x="1753" y="770"/>
                  </a:cubicBezTo>
                  <a:cubicBezTo>
                    <a:pt x="1757" y="770"/>
                    <a:pt x="1761" y="770"/>
                    <a:pt x="1765" y="770"/>
                  </a:cubicBezTo>
                  <a:cubicBezTo>
                    <a:pt x="1774" y="770"/>
                    <a:pt x="1783" y="771"/>
                    <a:pt x="1790" y="777"/>
                  </a:cubicBezTo>
                  <a:cubicBezTo>
                    <a:pt x="1797" y="784"/>
                    <a:pt x="1805" y="785"/>
                    <a:pt x="1813" y="785"/>
                  </a:cubicBezTo>
                  <a:cubicBezTo>
                    <a:pt x="1818" y="785"/>
                    <a:pt x="1824" y="785"/>
                    <a:pt x="1829" y="785"/>
                  </a:cubicBezTo>
                  <a:cubicBezTo>
                    <a:pt x="1837" y="785"/>
                    <a:pt x="1845" y="786"/>
                    <a:pt x="1852" y="793"/>
                  </a:cubicBezTo>
                  <a:lnTo>
                    <a:pt x="1853" y="793"/>
                  </a:lnTo>
                  <a:cubicBezTo>
                    <a:pt x="1867" y="806"/>
                    <a:pt x="1887" y="795"/>
                    <a:pt x="1901" y="806"/>
                  </a:cubicBezTo>
                  <a:cubicBezTo>
                    <a:pt x="1909" y="815"/>
                    <a:pt x="1919" y="817"/>
                    <a:pt x="1929" y="817"/>
                  </a:cubicBezTo>
                  <a:cubicBezTo>
                    <a:pt x="1933" y="817"/>
                    <a:pt x="1938" y="816"/>
                    <a:pt x="1943" y="816"/>
                  </a:cubicBezTo>
                  <a:cubicBezTo>
                    <a:pt x="1951" y="816"/>
                    <a:pt x="1959" y="818"/>
                    <a:pt x="1965" y="823"/>
                  </a:cubicBezTo>
                  <a:cubicBezTo>
                    <a:pt x="1972" y="831"/>
                    <a:pt x="1980" y="833"/>
                    <a:pt x="1990" y="833"/>
                  </a:cubicBezTo>
                  <a:cubicBezTo>
                    <a:pt x="1994" y="833"/>
                    <a:pt x="1999" y="832"/>
                    <a:pt x="2004" y="832"/>
                  </a:cubicBezTo>
                  <a:cubicBezTo>
                    <a:pt x="2013" y="832"/>
                    <a:pt x="2021" y="834"/>
                    <a:pt x="2028" y="840"/>
                  </a:cubicBezTo>
                  <a:cubicBezTo>
                    <a:pt x="2040" y="854"/>
                    <a:pt x="2061" y="844"/>
                    <a:pt x="2076" y="854"/>
                  </a:cubicBezTo>
                  <a:cubicBezTo>
                    <a:pt x="2083" y="863"/>
                    <a:pt x="2092" y="865"/>
                    <a:pt x="2101" y="865"/>
                  </a:cubicBezTo>
                  <a:cubicBezTo>
                    <a:pt x="2107" y="865"/>
                    <a:pt x="2112" y="864"/>
                    <a:pt x="2118" y="864"/>
                  </a:cubicBezTo>
                  <a:cubicBezTo>
                    <a:pt x="2126" y="864"/>
                    <a:pt x="2133" y="865"/>
                    <a:pt x="2139" y="871"/>
                  </a:cubicBezTo>
                  <a:cubicBezTo>
                    <a:pt x="2145" y="879"/>
                    <a:pt x="2154" y="880"/>
                    <a:pt x="2164" y="880"/>
                  </a:cubicBezTo>
                  <a:cubicBezTo>
                    <a:pt x="2168" y="880"/>
                    <a:pt x="2173" y="880"/>
                    <a:pt x="2178" y="880"/>
                  </a:cubicBezTo>
                  <a:cubicBezTo>
                    <a:pt x="2187" y="880"/>
                    <a:pt x="2195" y="881"/>
                    <a:pt x="2201" y="887"/>
                  </a:cubicBezTo>
                  <a:cubicBezTo>
                    <a:pt x="2214" y="902"/>
                    <a:pt x="2235" y="891"/>
                    <a:pt x="2250" y="901"/>
                  </a:cubicBezTo>
                  <a:cubicBezTo>
                    <a:pt x="2256" y="910"/>
                    <a:pt x="2265" y="912"/>
                    <a:pt x="2275" y="912"/>
                  </a:cubicBezTo>
                  <a:cubicBezTo>
                    <a:pt x="2280" y="912"/>
                    <a:pt x="2285" y="912"/>
                    <a:pt x="2291" y="912"/>
                  </a:cubicBezTo>
                  <a:cubicBezTo>
                    <a:pt x="2298" y="912"/>
                    <a:pt x="2305" y="913"/>
                    <a:pt x="2311" y="918"/>
                  </a:cubicBezTo>
                  <a:cubicBezTo>
                    <a:pt x="2318" y="926"/>
                    <a:pt x="2327" y="927"/>
                    <a:pt x="2337" y="927"/>
                  </a:cubicBezTo>
                  <a:cubicBezTo>
                    <a:pt x="2341" y="927"/>
                    <a:pt x="2345" y="927"/>
                    <a:pt x="2349" y="927"/>
                  </a:cubicBezTo>
                  <a:cubicBezTo>
                    <a:pt x="2358" y="927"/>
                    <a:pt x="2367" y="928"/>
                    <a:pt x="2374" y="934"/>
                  </a:cubicBezTo>
                  <a:cubicBezTo>
                    <a:pt x="2387" y="947"/>
                    <a:pt x="2407" y="937"/>
                    <a:pt x="2422" y="947"/>
                  </a:cubicBezTo>
                  <a:cubicBezTo>
                    <a:pt x="2430" y="957"/>
                    <a:pt x="2440" y="959"/>
                    <a:pt x="2450" y="959"/>
                  </a:cubicBezTo>
                  <a:cubicBezTo>
                    <a:pt x="2453" y="959"/>
                    <a:pt x="2456" y="958"/>
                    <a:pt x="2460" y="958"/>
                  </a:cubicBezTo>
                  <a:cubicBezTo>
                    <a:pt x="2468" y="958"/>
                    <a:pt x="2477" y="959"/>
                    <a:pt x="2484" y="966"/>
                  </a:cubicBezTo>
                  <a:cubicBezTo>
                    <a:pt x="2491" y="973"/>
                    <a:pt x="2499" y="974"/>
                    <a:pt x="2507" y="974"/>
                  </a:cubicBezTo>
                  <a:cubicBezTo>
                    <a:pt x="2513" y="974"/>
                    <a:pt x="2518" y="974"/>
                    <a:pt x="2523" y="974"/>
                  </a:cubicBezTo>
                  <a:cubicBezTo>
                    <a:pt x="2532" y="974"/>
                    <a:pt x="2540" y="975"/>
                    <a:pt x="2546" y="982"/>
                  </a:cubicBezTo>
                  <a:lnTo>
                    <a:pt x="2547" y="982"/>
                  </a:lnTo>
                  <a:cubicBezTo>
                    <a:pt x="2561" y="995"/>
                    <a:pt x="2583" y="984"/>
                    <a:pt x="2596" y="995"/>
                  </a:cubicBezTo>
                  <a:cubicBezTo>
                    <a:pt x="2603" y="1004"/>
                    <a:pt x="2612" y="1006"/>
                    <a:pt x="2621" y="1006"/>
                  </a:cubicBezTo>
                  <a:cubicBezTo>
                    <a:pt x="2626" y="1006"/>
                    <a:pt x="2631" y="1005"/>
                    <a:pt x="2636" y="1005"/>
                  </a:cubicBezTo>
                  <a:cubicBezTo>
                    <a:pt x="2644" y="1005"/>
                    <a:pt x="2652" y="1006"/>
                    <a:pt x="2658" y="1012"/>
                  </a:cubicBezTo>
                  <a:cubicBezTo>
                    <a:pt x="2671" y="1027"/>
                    <a:pt x="2692" y="1016"/>
                    <a:pt x="2707" y="1027"/>
                  </a:cubicBezTo>
                  <a:cubicBezTo>
                    <a:pt x="2714" y="1036"/>
                    <a:pt x="2723" y="1038"/>
                    <a:pt x="2732" y="1038"/>
                  </a:cubicBezTo>
                  <a:cubicBezTo>
                    <a:pt x="2737" y="1038"/>
                    <a:pt x="2742" y="1038"/>
                    <a:pt x="2747" y="1038"/>
                  </a:cubicBezTo>
                  <a:cubicBezTo>
                    <a:pt x="2755" y="1038"/>
                    <a:pt x="2762" y="1039"/>
                    <a:pt x="2768" y="1044"/>
                  </a:cubicBezTo>
                  <a:cubicBezTo>
                    <a:pt x="2782" y="1061"/>
                    <a:pt x="2802" y="1050"/>
                    <a:pt x="2817" y="1060"/>
                  </a:cubicBezTo>
                  <a:cubicBezTo>
                    <a:pt x="2824" y="1069"/>
                    <a:pt x="2833" y="1071"/>
                    <a:pt x="2842" y="1071"/>
                  </a:cubicBezTo>
                  <a:cubicBezTo>
                    <a:pt x="2847" y="1071"/>
                    <a:pt x="2853" y="1070"/>
                    <a:pt x="2858" y="1070"/>
                  </a:cubicBezTo>
                  <a:cubicBezTo>
                    <a:pt x="2866" y="1070"/>
                    <a:pt x="2873" y="1071"/>
                    <a:pt x="2879" y="1077"/>
                  </a:cubicBezTo>
                  <a:cubicBezTo>
                    <a:pt x="2891" y="1093"/>
                    <a:pt x="2913" y="1082"/>
                    <a:pt x="2928" y="1092"/>
                  </a:cubicBezTo>
                  <a:lnTo>
                    <a:pt x="2928" y="1091"/>
                  </a:lnTo>
                  <a:cubicBezTo>
                    <a:pt x="2934" y="1100"/>
                    <a:pt x="2943" y="1102"/>
                    <a:pt x="2952" y="1102"/>
                  </a:cubicBezTo>
                  <a:cubicBezTo>
                    <a:pt x="2957" y="1102"/>
                    <a:pt x="2963" y="1101"/>
                    <a:pt x="2969" y="1101"/>
                  </a:cubicBezTo>
                  <a:cubicBezTo>
                    <a:pt x="2976" y="1101"/>
                    <a:pt x="2984" y="1103"/>
                    <a:pt x="2989" y="1108"/>
                  </a:cubicBezTo>
                  <a:cubicBezTo>
                    <a:pt x="2996" y="1117"/>
                    <a:pt x="3005" y="1118"/>
                    <a:pt x="3014" y="1118"/>
                  </a:cubicBezTo>
                  <a:cubicBezTo>
                    <a:pt x="3019" y="1118"/>
                    <a:pt x="3024" y="1118"/>
                    <a:pt x="3028" y="1118"/>
                  </a:cubicBezTo>
                  <a:cubicBezTo>
                    <a:pt x="3037" y="1118"/>
                    <a:pt x="3045" y="1119"/>
                    <a:pt x="3052" y="1125"/>
                  </a:cubicBezTo>
                  <a:lnTo>
                    <a:pt x="3053" y="1125"/>
                  </a:lnTo>
                  <a:cubicBezTo>
                    <a:pt x="3066" y="1140"/>
                    <a:pt x="3088" y="1130"/>
                    <a:pt x="3102" y="1140"/>
                  </a:cubicBezTo>
                  <a:cubicBezTo>
                    <a:pt x="3108" y="1149"/>
                    <a:pt x="3117" y="1151"/>
                    <a:pt x="3126" y="1151"/>
                  </a:cubicBezTo>
                  <a:cubicBezTo>
                    <a:pt x="3131" y="1151"/>
                    <a:pt x="3136" y="1150"/>
                    <a:pt x="3142" y="1150"/>
                  </a:cubicBezTo>
                  <a:cubicBezTo>
                    <a:pt x="3149" y="1150"/>
                    <a:pt x="3157" y="1152"/>
                    <a:pt x="3163" y="1158"/>
                  </a:cubicBezTo>
                  <a:lnTo>
                    <a:pt x="3165" y="1158"/>
                  </a:lnTo>
                  <a:cubicBezTo>
                    <a:pt x="3178" y="1173"/>
                    <a:pt x="3200" y="1162"/>
                    <a:pt x="3214" y="1173"/>
                  </a:cubicBezTo>
                  <a:cubicBezTo>
                    <a:pt x="3220" y="1182"/>
                    <a:pt x="3229" y="1183"/>
                    <a:pt x="3238" y="1183"/>
                  </a:cubicBezTo>
                  <a:cubicBezTo>
                    <a:pt x="3243" y="1183"/>
                    <a:pt x="3249" y="1183"/>
                    <a:pt x="3254" y="1183"/>
                  </a:cubicBezTo>
                  <a:cubicBezTo>
                    <a:pt x="3262" y="1183"/>
                    <a:pt x="3269" y="1184"/>
                    <a:pt x="3275" y="1190"/>
                  </a:cubicBezTo>
                  <a:lnTo>
                    <a:pt x="3276" y="1190"/>
                  </a:lnTo>
                  <a:cubicBezTo>
                    <a:pt x="3290" y="1205"/>
                    <a:pt x="3312" y="1193"/>
                    <a:pt x="3325" y="1205"/>
                  </a:cubicBezTo>
                  <a:cubicBezTo>
                    <a:pt x="3338" y="1222"/>
                    <a:pt x="3359" y="1210"/>
                    <a:pt x="3373" y="1220"/>
                  </a:cubicBezTo>
                  <a:lnTo>
                    <a:pt x="3373" y="1219"/>
                  </a:lnTo>
                  <a:cubicBezTo>
                    <a:pt x="3380" y="1229"/>
                    <a:pt x="3389" y="1231"/>
                    <a:pt x="3399" y="1231"/>
                  </a:cubicBezTo>
                  <a:cubicBezTo>
                    <a:pt x="3404" y="1231"/>
                    <a:pt x="3410" y="1231"/>
                    <a:pt x="3415" y="1231"/>
                  </a:cubicBezTo>
                  <a:cubicBezTo>
                    <a:pt x="3422" y="1231"/>
                    <a:pt x="3430" y="1232"/>
                    <a:pt x="3436" y="1237"/>
                  </a:cubicBezTo>
                  <a:cubicBezTo>
                    <a:pt x="3449" y="1254"/>
                    <a:pt x="3469" y="1242"/>
                    <a:pt x="3484" y="1253"/>
                  </a:cubicBezTo>
                  <a:cubicBezTo>
                    <a:pt x="3491" y="1261"/>
                    <a:pt x="3500" y="1263"/>
                    <a:pt x="3509" y="1263"/>
                  </a:cubicBezTo>
                  <a:cubicBezTo>
                    <a:pt x="3514" y="1263"/>
                    <a:pt x="3519" y="1262"/>
                    <a:pt x="3524" y="1262"/>
                  </a:cubicBezTo>
                  <a:cubicBezTo>
                    <a:pt x="3532" y="1262"/>
                    <a:pt x="3540" y="1264"/>
                    <a:pt x="3546" y="1270"/>
                  </a:cubicBezTo>
                  <a:cubicBezTo>
                    <a:pt x="3560" y="1285"/>
                    <a:pt x="3582" y="1274"/>
                    <a:pt x="3594" y="1285"/>
                  </a:cubicBezTo>
                  <a:cubicBezTo>
                    <a:pt x="3630" y="1302"/>
                    <a:pt x="3669" y="1305"/>
                    <a:pt x="3706" y="1317"/>
                  </a:cubicBezTo>
                  <a:cubicBezTo>
                    <a:pt x="3718" y="1333"/>
                    <a:pt x="3739" y="1322"/>
                    <a:pt x="3754" y="1332"/>
                  </a:cubicBezTo>
                  <a:cubicBezTo>
                    <a:pt x="3761" y="1341"/>
                    <a:pt x="3769" y="1343"/>
                    <a:pt x="3778" y="1343"/>
                  </a:cubicBezTo>
                  <a:cubicBezTo>
                    <a:pt x="3783" y="1343"/>
                    <a:pt x="3789" y="1342"/>
                    <a:pt x="3794" y="1342"/>
                  </a:cubicBezTo>
                  <a:cubicBezTo>
                    <a:pt x="3802" y="1342"/>
                    <a:pt x="3809" y="1343"/>
                    <a:pt x="3816" y="1350"/>
                  </a:cubicBezTo>
                  <a:lnTo>
                    <a:pt x="3818" y="1350"/>
                  </a:lnTo>
                  <a:cubicBezTo>
                    <a:pt x="3830" y="1365"/>
                    <a:pt x="3851" y="1352"/>
                    <a:pt x="3864" y="1365"/>
                  </a:cubicBezTo>
                  <a:cubicBezTo>
                    <a:pt x="3877" y="1381"/>
                    <a:pt x="3899" y="1368"/>
                    <a:pt x="3913" y="1379"/>
                  </a:cubicBezTo>
                  <a:cubicBezTo>
                    <a:pt x="3920" y="1389"/>
                    <a:pt x="3930" y="1391"/>
                    <a:pt x="3940" y="1391"/>
                  </a:cubicBezTo>
                  <a:cubicBezTo>
                    <a:pt x="3944" y="1391"/>
                    <a:pt x="3948" y="1391"/>
                    <a:pt x="3952" y="1391"/>
                  </a:cubicBezTo>
                  <a:cubicBezTo>
                    <a:pt x="3961" y="1391"/>
                    <a:pt x="3969" y="1392"/>
                    <a:pt x="3975" y="1398"/>
                  </a:cubicBezTo>
                  <a:cubicBezTo>
                    <a:pt x="3987" y="1413"/>
                    <a:pt x="4009" y="1400"/>
                    <a:pt x="4023" y="1413"/>
                  </a:cubicBezTo>
                  <a:cubicBezTo>
                    <a:pt x="4034" y="1429"/>
                    <a:pt x="4056" y="1416"/>
                    <a:pt x="4071" y="1427"/>
                  </a:cubicBezTo>
                  <a:cubicBezTo>
                    <a:pt x="4078" y="1438"/>
                    <a:pt x="4088" y="1439"/>
                    <a:pt x="4098" y="1439"/>
                  </a:cubicBezTo>
                  <a:cubicBezTo>
                    <a:pt x="4102" y="1439"/>
                    <a:pt x="4106" y="1439"/>
                    <a:pt x="4110" y="1439"/>
                  </a:cubicBezTo>
                  <a:cubicBezTo>
                    <a:pt x="4118" y="1439"/>
                    <a:pt x="4126" y="1440"/>
                    <a:pt x="4133" y="1447"/>
                  </a:cubicBezTo>
                  <a:lnTo>
                    <a:pt x="4134" y="1447"/>
                  </a:lnTo>
                  <a:cubicBezTo>
                    <a:pt x="4147" y="1460"/>
                    <a:pt x="4168" y="1449"/>
                    <a:pt x="4181" y="1462"/>
                  </a:cubicBezTo>
                  <a:cubicBezTo>
                    <a:pt x="4195" y="1478"/>
                    <a:pt x="4215" y="1465"/>
                    <a:pt x="4230" y="1476"/>
                  </a:cubicBezTo>
                  <a:cubicBezTo>
                    <a:pt x="4242" y="1494"/>
                    <a:pt x="4263" y="1481"/>
                    <a:pt x="4278" y="1491"/>
                  </a:cubicBezTo>
                  <a:lnTo>
                    <a:pt x="4278" y="1490"/>
                  </a:lnTo>
                  <a:cubicBezTo>
                    <a:pt x="4285" y="1500"/>
                    <a:pt x="4293" y="1502"/>
                    <a:pt x="4303" y="1502"/>
                  </a:cubicBezTo>
                  <a:cubicBezTo>
                    <a:pt x="4308" y="1502"/>
                    <a:pt x="4314" y="1501"/>
                    <a:pt x="4319" y="1501"/>
                  </a:cubicBezTo>
                  <a:cubicBezTo>
                    <a:pt x="4327" y="1501"/>
                    <a:pt x="4334" y="1502"/>
                    <a:pt x="4341" y="1508"/>
                  </a:cubicBezTo>
                  <a:cubicBezTo>
                    <a:pt x="4353" y="1523"/>
                    <a:pt x="4374" y="1511"/>
                    <a:pt x="4387" y="1523"/>
                  </a:cubicBezTo>
                  <a:cubicBezTo>
                    <a:pt x="4400" y="1539"/>
                    <a:pt x="4422" y="1528"/>
                    <a:pt x="4436" y="1538"/>
                  </a:cubicBezTo>
                  <a:cubicBezTo>
                    <a:pt x="4470" y="1557"/>
                    <a:pt x="4510" y="1559"/>
                    <a:pt x="4546" y="1572"/>
                  </a:cubicBezTo>
                  <a:cubicBezTo>
                    <a:pt x="4557" y="1587"/>
                    <a:pt x="4579" y="1575"/>
                    <a:pt x="4592" y="1587"/>
                  </a:cubicBezTo>
                  <a:cubicBezTo>
                    <a:pt x="4606" y="1602"/>
                    <a:pt x="4628" y="1589"/>
                    <a:pt x="4641" y="1602"/>
                  </a:cubicBezTo>
                  <a:cubicBezTo>
                    <a:pt x="4653" y="1619"/>
                    <a:pt x="4675" y="1607"/>
                    <a:pt x="4689" y="1618"/>
                  </a:cubicBezTo>
                  <a:cubicBezTo>
                    <a:pt x="4702" y="1636"/>
                    <a:pt x="4724" y="1624"/>
                    <a:pt x="4738" y="1634"/>
                  </a:cubicBezTo>
                  <a:cubicBezTo>
                    <a:pt x="4772" y="1656"/>
                    <a:pt x="4812" y="1654"/>
                    <a:pt x="4848" y="1669"/>
                  </a:cubicBezTo>
                  <a:cubicBezTo>
                    <a:pt x="4859" y="1683"/>
                    <a:pt x="4881" y="1670"/>
                    <a:pt x="4894" y="1684"/>
                  </a:cubicBezTo>
                  <a:cubicBezTo>
                    <a:pt x="4907" y="1699"/>
                    <a:pt x="4928" y="1686"/>
                    <a:pt x="4941" y="1699"/>
                  </a:cubicBezTo>
                  <a:cubicBezTo>
                    <a:pt x="4955" y="1715"/>
                    <a:pt x="4977" y="1702"/>
                    <a:pt x="4990" y="1715"/>
                  </a:cubicBezTo>
                  <a:cubicBezTo>
                    <a:pt x="5002" y="1732"/>
                    <a:pt x="5026" y="1721"/>
                    <a:pt x="5038" y="1731"/>
                  </a:cubicBezTo>
                  <a:cubicBezTo>
                    <a:pt x="5050" y="1750"/>
                    <a:pt x="5072" y="1737"/>
                    <a:pt x="5087" y="1748"/>
                  </a:cubicBezTo>
                  <a:cubicBezTo>
                    <a:pt x="5099" y="1768"/>
                    <a:pt x="5120" y="1754"/>
                    <a:pt x="5136" y="1764"/>
                  </a:cubicBezTo>
                  <a:lnTo>
                    <a:pt x="5136" y="1763"/>
                  </a:lnTo>
                  <a:cubicBezTo>
                    <a:pt x="5142" y="1773"/>
                    <a:pt x="5151" y="1774"/>
                    <a:pt x="5160" y="1774"/>
                  </a:cubicBezTo>
                  <a:cubicBezTo>
                    <a:pt x="5165" y="1774"/>
                    <a:pt x="5171" y="1774"/>
                    <a:pt x="5176" y="1774"/>
                  </a:cubicBezTo>
                  <a:cubicBezTo>
                    <a:pt x="5183" y="1774"/>
                    <a:pt x="5190" y="1775"/>
                    <a:pt x="5196" y="1781"/>
                  </a:cubicBezTo>
                  <a:lnTo>
                    <a:pt x="5198" y="1781"/>
                  </a:lnTo>
                  <a:cubicBezTo>
                    <a:pt x="5211" y="1795"/>
                    <a:pt x="5231" y="1782"/>
                    <a:pt x="5244" y="1796"/>
                  </a:cubicBezTo>
                  <a:cubicBezTo>
                    <a:pt x="5257" y="1811"/>
                    <a:pt x="5279" y="1797"/>
                    <a:pt x="5292" y="1811"/>
                  </a:cubicBezTo>
                  <a:cubicBezTo>
                    <a:pt x="5304" y="1827"/>
                    <a:pt x="5325" y="1814"/>
                    <a:pt x="5339" y="1827"/>
                  </a:cubicBezTo>
                  <a:cubicBezTo>
                    <a:pt x="5351" y="1844"/>
                    <a:pt x="5373" y="1831"/>
                    <a:pt x="5387" y="1844"/>
                  </a:cubicBezTo>
                  <a:cubicBezTo>
                    <a:pt x="5399" y="1861"/>
                    <a:pt x="5420" y="1847"/>
                    <a:pt x="5433" y="1860"/>
                  </a:cubicBezTo>
                  <a:cubicBezTo>
                    <a:pt x="5446" y="1877"/>
                    <a:pt x="5469" y="1865"/>
                    <a:pt x="5482" y="1876"/>
                  </a:cubicBezTo>
                  <a:cubicBezTo>
                    <a:pt x="5495" y="1894"/>
                    <a:pt x="5516" y="1881"/>
                    <a:pt x="5530" y="1892"/>
                  </a:cubicBezTo>
                  <a:cubicBezTo>
                    <a:pt x="5543" y="1910"/>
                    <a:pt x="5565" y="1897"/>
                    <a:pt x="5579" y="1908"/>
                  </a:cubicBezTo>
                  <a:cubicBezTo>
                    <a:pt x="5592" y="1928"/>
                    <a:pt x="5613" y="1915"/>
                    <a:pt x="5627" y="1924"/>
                  </a:cubicBezTo>
                  <a:lnTo>
                    <a:pt x="5627" y="1922"/>
                  </a:lnTo>
                  <a:cubicBezTo>
                    <a:pt x="5633" y="1932"/>
                    <a:pt x="5642" y="1934"/>
                    <a:pt x="5651" y="1934"/>
                  </a:cubicBezTo>
                  <a:cubicBezTo>
                    <a:pt x="5657" y="1934"/>
                    <a:pt x="5662" y="1934"/>
                    <a:pt x="5668" y="1934"/>
                  </a:cubicBezTo>
                  <a:cubicBezTo>
                    <a:pt x="5676" y="1934"/>
                    <a:pt x="5683" y="1935"/>
                    <a:pt x="5689" y="1942"/>
                  </a:cubicBezTo>
                  <a:lnTo>
                    <a:pt x="5690" y="1942"/>
                  </a:lnTo>
                  <a:cubicBezTo>
                    <a:pt x="5703" y="1955"/>
                    <a:pt x="5724" y="1943"/>
                    <a:pt x="5737" y="1957"/>
                  </a:cubicBezTo>
                  <a:lnTo>
                    <a:pt x="5738" y="1957"/>
                  </a:lnTo>
                  <a:cubicBezTo>
                    <a:pt x="5751" y="1970"/>
                    <a:pt x="5773" y="1958"/>
                    <a:pt x="5785" y="1971"/>
                  </a:cubicBezTo>
                  <a:cubicBezTo>
                    <a:pt x="5798" y="1985"/>
                    <a:pt x="5819" y="1973"/>
                    <a:pt x="5832" y="1986"/>
                  </a:cubicBezTo>
                  <a:cubicBezTo>
                    <a:pt x="5845" y="2002"/>
                    <a:pt x="5866" y="1989"/>
                    <a:pt x="5880" y="2002"/>
                  </a:cubicBezTo>
                  <a:cubicBezTo>
                    <a:pt x="5891" y="2018"/>
                    <a:pt x="5913" y="2005"/>
                    <a:pt x="5927" y="2018"/>
                  </a:cubicBezTo>
                  <a:cubicBezTo>
                    <a:pt x="5939" y="2033"/>
                    <a:pt x="5962" y="2021"/>
                    <a:pt x="5973" y="2034"/>
                  </a:cubicBezTo>
                  <a:cubicBezTo>
                    <a:pt x="5986" y="2050"/>
                    <a:pt x="6008" y="2038"/>
                    <a:pt x="6020" y="2051"/>
                  </a:cubicBezTo>
                  <a:lnTo>
                    <a:pt x="6021" y="2051"/>
                  </a:lnTo>
                  <a:cubicBezTo>
                    <a:pt x="6034" y="2066"/>
                    <a:pt x="6054" y="2052"/>
                    <a:pt x="6067" y="2067"/>
                  </a:cubicBezTo>
                  <a:lnTo>
                    <a:pt x="6068" y="2067"/>
                  </a:lnTo>
                  <a:cubicBezTo>
                    <a:pt x="6078" y="2076"/>
                    <a:pt x="6091" y="2075"/>
                    <a:pt x="6102" y="2079"/>
                  </a:cubicBezTo>
                  <a:cubicBezTo>
                    <a:pt x="6113" y="2100"/>
                    <a:pt x="6135" y="2086"/>
                    <a:pt x="6149" y="2097"/>
                  </a:cubicBezTo>
                  <a:cubicBezTo>
                    <a:pt x="6160" y="2116"/>
                    <a:pt x="6183" y="2102"/>
                    <a:pt x="6197" y="2114"/>
                  </a:cubicBezTo>
                  <a:cubicBezTo>
                    <a:pt x="6207" y="2133"/>
                    <a:pt x="6230" y="2120"/>
                    <a:pt x="6243" y="2131"/>
                  </a:cubicBezTo>
                  <a:cubicBezTo>
                    <a:pt x="6256" y="2148"/>
                    <a:pt x="6278" y="2135"/>
                    <a:pt x="6291" y="2148"/>
                  </a:cubicBezTo>
                  <a:cubicBezTo>
                    <a:pt x="6303" y="2164"/>
                    <a:pt x="6326" y="2151"/>
                    <a:pt x="6338" y="2164"/>
                  </a:cubicBezTo>
                  <a:cubicBezTo>
                    <a:pt x="6350" y="2179"/>
                    <a:pt x="6371" y="2165"/>
                    <a:pt x="6384" y="2180"/>
                  </a:cubicBezTo>
                  <a:lnTo>
                    <a:pt x="6385" y="2180"/>
                  </a:lnTo>
                  <a:cubicBezTo>
                    <a:pt x="6394" y="2189"/>
                    <a:pt x="6408" y="2189"/>
                    <a:pt x="6419" y="2192"/>
                  </a:cubicBezTo>
                  <a:cubicBezTo>
                    <a:pt x="6430" y="2212"/>
                    <a:pt x="6452" y="2199"/>
                    <a:pt x="6466" y="2210"/>
                  </a:cubicBezTo>
                  <a:cubicBezTo>
                    <a:pt x="6477" y="2229"/>
                    <a:pt x="6500" y="2216"/>
                    <a:pt x="6513" y="2227"/>
                  </a:cubicBezTo>
                  <a:cubicBezTo>
                    <a:pt x="6525" y="2245"/>
                    <a:pt x="6547" y="2230"/>
                    <a:pt x="6560" y="2244"/>
                  </a:cubicBezTo>
                  <a:cubicBezTo>
                    <a:pt x="6573" y="2260"/>
                    <a:pt x="6596" y="2246"/>
                    <a:pt x="6608" y="2260"/>
                  </a:cubicBezTo>
                  <a:cubicBezTo>
                    <a:pt x="6619" y="2275"/>
                    <a:pt x="6641" y="2261"/>
                    <a:pt x="6654" y="2276"/>
                  </a:cubicBezTo>
                  <a:lnTo>
                    <a:pt x="6655" y="2276"/>
                  </a:lnTo>
                  <a:cubicBezTo>
                    <a:pt x="6664" y="2284"/>
                    <a:pt x="6678" y="2282"/>
                    <a:pt x="6688" y="2288"/>
                  </a:cubicBezTo>
                  <a:cubicBezTo>
                    <a:pt x="6699" y="2308"/>
                    <a:pt x="6722" y="2293"/>
                    <a:pt x="6736" y="2305"/>
                  </a:cubicBezTo>
                  <a:cubicBezTo>
                    <a:pt x="6748" y="2325"/>
                    <a:pt x="6769" y="2309"/>
                    <a:pt x="6782" y="2323"/>
                  </a:cubicBezTo>
                  <a:cubicBezTo>
                    <a:pt x="6795" y="2337"/>
                    <a:pt x="6817" y="2325"/>
                    <a:pt x="6829" y="2340"/>
                  </a:cubicBezTo>
                  <a:lnTo>
                    <a:pt x="6830" y="2340"/>
                  </a:lnTo>
                  <a:cubicBezTo>
                    <a:pt x="6839" y="2348"/>
                    <a:pt x="6852" y="2347"/>
                    <a:pt x="6863" y="2353"/>
                  </a:cubicBezTo>
                  <a:cubicBezTo>
                    <a:pt x="6875" y="2372"/>
                    <a:pt x="6898" y="2358"/>
                    <a:pt x="6911" y="2370"/>
                  </a:cubicBezTo>
                  <a:cubicBezTo>
                    <a:pt x="6921" y="2388"/>
                    <a:pt x="6944" y="2374"/>
                    <a:pt x="6957" y="2388"/>
                  </a:cubicBezTo>
                  <a:cubicBezTo>
                    <a:pt x="6966" y="2399"/>
                    <a:pt x="6980" y="2397"/>
                    <a:pt x="6990" y="2401"/>
                  </a:cubicBezTo>
                  <a:cubicBezTo>
                    <a:pt x="7001" y="2422"/>
                    <a:pt x="7024" y="2406"/>
                    <a:pt x="7038" y="2418"/>
                  </a:cubicBezTo>
                  <a:cubicBezTo>
                    <a:pt x="7049" y="2437"/>
                    <a:pt x="7071" y="2423"/>
                    <a:pt x="7083" y="2437"/>
                  </a:cubicBezTo>
                  <a:cubicBezTo>
                    <a:pt x="7093" y="2447"/>
                    <a:pt x="7106" y="2445"/>
                    <a:pt x="7118" y="2450"/>
                  </a:cubicBezTo>
                  <a:cubicBezTo>
                    <a:pt x="7128" y="2470"/>
                    <a:pt x="7151" y="2455"/>
                    <a:pt x="7164" y="2467"/>
                  </a:cubicBezTo>
                  <a:cubicBezTo>
                    <a:pt x="7190" y="2483"/>
                    <a:pt x="7218" y="2491"/>
                    <a:pt x="7245" y="2498"/>
                  </a:cubicBezTo>
                  <a:cubicBezTo>
                    <a:pt x="7256" y="2519"/>
                    <a:pt x="7279" y="2502"/>
                    <a:pt x="7292" y="2515"/>
                  </a:cubicBezTo>
                  <a:cubicBezTo>
                    <a:pt x="7317" y="2532"/>
                    <a:pt x="7345" y="2539"/>
                    <a:pt x="7372" y="2547"/>
                  </a:cubicBezTo>
                  <a:cubicBezTo>
                    <a:pt x="7383" y="2566"/>
                    <a:pt x="7407" y="2551"/>
                    <a:pt x="7420" y="2564"/>
                  </a:cubicBezTo>
                  <a:cubicBezTo>
                    <a:pt x="7444" y="2580"/>
                    <a:pt x="7474" y="2588"/>
                    <a:pt x="7500" y="2595"/>
                  </a:cubicBezTo>
                  <a:cubicBezTo>
                    <a:pt x="7511" y="2615"/>
                    <a:pt x="7534" y="2601"/>
                    <a:pt x="7547" y="2612"/>
                  </a:cubicBezTo>
                  <a:cubicBezTo>
                    <a:pt x="7572" y="2629"/>
                    <a:pt x="7600" y="2634"/>
                    <a:pt x="7627" y="2644"/>
                  </a:cubicBezTo>
                  <a:cubicBezTo>
                    <a:pt x="7636" y="2663"/>
                    <a:pt x="7660" y="2648"/>
                    <a:pt x="7673" y="2661"/>
                  </a:cubicBezTo>
                  <a:cubicBezTo>
                    <a:pt x="7681" y="2672"/>
                    <a:pt x="7695" y="2671"/>
                    <a:pt x="7706" y="2675"/>
                  </a:cubicBezTo>
                  <a:cubicBezTo>
                    <a:pt x="7716" y="2697"/>
                    <a:pt x="7740" y="2680"/>
                    <a:pt x="7752" y="2693"/>
                  </a:cubicBezTo>
                  <a:cubicBezTo>
                    <a:pt x="7777" y="2710"/>
                    <a:pt x="7805" y="2715"/>
                    <a:pt x="7832" y="2725"/>
                  </a:cubicBezTo>
                  <a:cubicBezTo>
                    <a:pt x="7841" y="2743"/>
                    <a:pt x="7865" y="2729"/>
                    <a:pt x="7878" y="2742"/>
                  </a:cubicBezTo>
                  <a:cubicBezTo>
                    <a:pt x="7887" y="2753"/>
                    <a:pt x="7901" y="2752"/>
                    <a:pt x="7911" y="2756"/>
                  </a:cubicBezTo>
                  <a:cubicBezTo>
                    <a:pt x="7922" y="2775"/>
                    <a:pt x="7945" y="2761"/>
                    <a:pt x="7959" y="2773"/>
                  </a:cubicBezTo>
                  <a:cubicBezTo>
                    <a:pt x="7971" y="2791"/>
                    <a:pt x="7993" y="2777"/>
                    <a:pt x="8005" y="2790"/>
                  </a:cubicBezTo>
                  <a:cubicBezTo>
                    <a:pt x="8016" y="2807"/>
                    <a:pt x="8040" y="2791"/>
                    <a:pt x="8052" y="2807"/>
                  </a:cubicBezTo>
                  <a:lnTo>
                    <a:pt x="8053" y="2807"/>
                  </a:lnTo>
                  <a:cubicBezTo>
                    <a:pt x="8062" y="2815"/>
                    <a:pt x="8075" y="2815"/>
                    <a:pt x="8086" y="2818"/>
                  </a:cubicBezTo>
                  <a:cubicBezTo>
                    <a:pt x="8097" y="2839"/>
                    <a:pt x="8121" y="2824"/>
                    <a:pt x="8134" y="2837"/>
                  </a:cubicBezTo>
                  <a:cubicBezTo>
                    <a:pt x="8144" y="2854"/>
                    <a:pt x="8167" y="2840"/>
                    <a:pt x="8181" y="2853"/>
                  </a:cubicBezTo>
                  <a:cubicBezTo>
                    <a:pt x="8192" y="2870"/>
                    <a:pt x="8214" y="2856"/>
                    <a:pt x="8228" y="2869"/>
                  </a:cubicBezTo>
                  <a:cubicBezTo>
                    <a:pt x="8240" y="2886"/>
                    <a:pt x="8263" y="2874"/>
                    <a:pt x="8277" y="2885"/>
                  </a:cubicBezTo>
                  <a:cubicBezTo>
                    <a:pt x="8289" y="2903"/>
                    <a:pt x="8310" y="2891"/>
                    <a:pt x="8325" y="2901"/>
                  </a:cubicBezTo>
                  <a:cubicBezTo>
                    <a:pt x="8334" y="2920"/>
                    <a:pt x="8359" y="2905"/>
                    <a:pt x="8370" y="2920"/>
                  </a:cubicBezTo>
                  <a:lnTo>
                    <a:pt x="8371" y="2920"/>
                  </a:lnTo>
                  <a:cubicBezTo>
                    <a:pt x="8380" y="2928"/>
                    <a:pt x="8393" y="2926"/>
                    <a:pt x="8403" y="2934"/>
                  </a:cubicBezTo>
                  <a:cubicBezTo>
                    <a:pt x="8415" y="2950"/>
                    <a:pt x="8437" y="2938"/>
                    <a:pt x="8451" y="2950"/>
                  </a:cubicBezTo>
                  <a:cubicBezTo>
                    <a:pt x="8461" y="2959"/>
                    <a:pt x="8473" y="2960"/>
                    <a:pt x="8484" y="2960"/>
                  </a:cubicBezTo>
                  <a:cubicBezTo>
                    <a:pt x="8486" y="2960"/>
                    <a:pt x="8488" y="2960"/>
                    <a:pt x="8489" y="2960"/>
                  </a:cubicBezTo>
                  <a:cubicBezTo>
                    <a:pt x="8499" y="2960"/>
                    <a:pt x="8509" y="2960"/>
                    <a:pt x="8517" y="2966"/>
                  </a:cubicBezTo>
                  <a:lnTo>
                    <a:pt x="8523" y="2963"/>
                  </a:lnTo>
                  <a:lnTo>
                    <a:pt x="8528" y="2967"/>
                  </a:lnTo>
                  <a:cubicBezTo>
                    <a:pt x="8533" y="2972"/>
                    <a:pt x="8539" y="2974"/>
                    <a:pt x="8544" y="2974"/>
                  </a:cubicBezTo>
                  <a:cubicBezTo>
                    <a:pt x="8549" y="2974"/>
                    <a:pt x="8555" y="2972"/>
                    <a:pt x="8559" y="2966"/>
                  </a:cubicBezTo>
                  <a:cubicBezTo>
                    <a:pt x="8575" y="2942"/>
                    <a:pt x="8558" y="2934"/>
                    <a:pt x="8541" y="2926"/>
                  </a:cubicBezTo>
                  <a:cubicBezTo>
                    <a:pt x="8490" y="2907"/>
                    <a:pt x="8472" y="2864"/>
                    <a:pt x="8456" y="2818"/>
                  </a:cubicBezTo>
                  <a:cubicBezTo>
                    <a:pt x="8442" y="2781"/>
                    <a:pt x="8449" y="2741"/>
                    <a:pt x="8451" y="2702"/>
                  </a:cubicBezTo>
                  <a:cubicBezTo>
                    <a:pt x="8453" y="2656"/>
                    <a:pt x="8444" y="2612"/>
                    <a:pt x="8418" y="2575"/>
                  </a:cubicBezTo>
                  <a:cubicBezTo>
                    <a:pt x="8385" y="2548"/>
                    <a:pt x="8344" y="2537"/>
                    <a:pt x="8304" y="2524"/>
                  </a:cubicBezTo>
                  <a:cubicBezTo>
                    <a:pt x="7929" y="2402"/>
                    <a:pt x="7552" y="2289"/>
                    <a:pt x="7182" y="2154"/>
                  </a:cubicBezTo>
                  <a:cubicBezTo>
                    <a:pt x="6704" y="1980"/>
                    <a:pt x="6231" y="1787"/>
                    <a:pt x="5755" y="1612"/>
                  </a:cubicBezTo>
                  <a:cubicBezTo>
                    <a:pt x="5130" y="1380"/>
                    <a:pt x="4493" y="1199"/>
                    <a:pt x="3851" y="1026"/>
                  </a:cubicBezTo>
                  <a:cubicBezTo>
                    <a:pt x="3307" y="879"/>
                    <a:pt x="2762" y="734"/>
                    <a:pt x="2223" y="568"/>
                  </a:cubicBezTo>
                  <a:cubicBezTo>
                    <a:pt x="1731" y="417"/>
                    <a:pt x="1249" y="237"/>
                    <a:pt x="755" y="93"/>
                  </a:cubicBezTo>
                  <a:cubicBezTo>
                    <a:pt x="726" y="86"/>
                    <a:pt x="699" y="76"/>
                    <a:pt x="674" y="62"/>
                  </a:cubicBezTo>
                  <a:cubicBezTo>
                    <a:pt x="634" y="40"/>
                    <a:pt x="593" y="32"/>
                    <a:pt x="550" y="32"/>
                  </a:cubicBezTo>
                  <a:cubicBezTo>
                    <a:pt x="538" y="32"/>
                    <a:pt x="526" y="33"/>
                    <a:pt x="513" y="34"/>
                  </a:cubicBezTo>
                  <a:cubicBezTo>
                    <a:pt x="507" y="24"/>
                    <a:pt x="502" y="26"/>
                    <a:pt x="458" y="1"/>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32" name="Google Shape;1072;p15">
              <a:extLst>
                <a:ext uri="{FF2B5EF4-FFF2-40B4-BE49-F238E27FC236}">
                  <a16:creationId xmlns:a16="http://schemas.microsoft.com/office/drawing/2014/main" id="{1BA5BE27-39E7-C5FC-5F45-96764A09D2DF}"/>
                </a:ext>
              </a:extLst>
            </p:cNvPr>
            <p:cNvSpPr/>
            <p:nvPr/>
          </p:nvSpPr>
          <p:spPr>
            <a:xfrm flipH="1">
              <a:off x="-66029" y="3820520"/>
              <a:ext cx="1007678" cy="512824"/>
            </a:xfrm>
            <a:custGeom>
              <a:avLst/>
              <a:gdLst/>
              <a:ahLst/>
              <a:cxnLst/>
              <a:rect l="l" t="t" r="r" b="b"/>
              <a:pathLst>
                <a:path w="7290" h="3710" extrusionOk="0">
                  <a:moveTo>
                    <a:pt x="6059" y="105"/>
                  </a:moveTo>
                  <a:cubicBezTo>
                    <a:pt x="6045" y="108"/>
                    <a:pt x="6031" y="112"/>
                    <a:pt x="6018" y="116"/>
                  </a:cubicBezTo>
                  <a:cubicBezTo>
                    <a:pt x="6015" y="117"/>
                    <a:pt x="6012" y="117"/>
                    <a:pt x="6008" y="117"/>
                  </a:cubicBezTo>
                  <a:cubicBezTo>
                    <a:pt x="6004" y="117"/>
                    <a:pt x="6000" y="116"/>
                    <a:pt x="5995" y="116"/>
                  </a:cubicBezTo>
                  <a:lnTo>
                    <a:pt x="5995" y="116"/>
                  </a:lnTo>
                  <a:cubicBezTo>
                    <a:pt x="6016" y="112"/>
                    <a:pt x="6038" y="108"/>
                    <a:pt x="6059" y="105"/>
                  </a:cubicBezTo>
                  <a:close/>
                  <a:moveTo>
                    <a:pt x="7246" y="1"/>
                  </a:moveTo>
                  <a:cubicBezTo>
                    <a:pt x="7147" y="1"/>
                    <a:pt x="7049" y="10"/>
                    <a:pt x="6951" y="13"/>
                  </a:cubicBezTo>
                  <a:cubicBezTo>
                    <a:pt x="6692" y="23"/>
                    <a:pt x="6433" y="40"/>
                    <a:pt x="6174" y="62"/>
                  </a:cubicBezTo>
                  <a:cubicBezTo>
                    <a:pt x="5915" y="82"/>
                    <a:pt x="5659" y="105"/>
                    <a:pt x="5400" y="129"/>
                  </a:cubicBezTo>
                  <a:cubicBezTo>
                    <a:pt x="5121" y="156"/>
                    <a:pt x="4843" y="172"/>
                    <a:pt x="4564" y="172"/>
                  </a:cubicBezTo>
                  <a:cubicBezTo>
                    <a:pt x="4546" y="172"/>
                    <a:pt x="4529" y="172"/>
                    <a:pt x="4511" y="172"/>
                  </a:cubicBezTo>
                  <a:cubicBezTo>
                    <a:pt x="4343" y="172"/>
                    <a:pt x="4176" y="174"/>
                    <a:pt x="4007" y="174"/>
                  </a:cubicBezTo>
                  <a:cubicBezTo>
                    <a:pt x="3955" y="174"/>
                    <a:pt x="3902" y="172"/>
                    <a:pt x="3849" y="171"/>
                  </a:cubicBezTo>
                  <a:cubicBezTo>
                    <a:pt x="3785" y="172"/>
                    <a:pt x="3724" y="175"/>
                    <a:pt x="3660" y="177"/>
                  </a:cubicBezTo>
                  <a:cubicBezTo>
                    <a:pt x="3864" y="271"/>
                    <a:pt x="4069" y="357"/>
                    <a:pt x="4280" y="428"/>
                  </a:cubicBezTo>
                  <a:cubicBezTo>
                    <a:pt x="4377" y="460"/>
                    <a:pt x="4471" y="500"/>
                    <a:pt x="4568" y="533"/>
                  </a:cubicBezTo>
                  <a:cubicBezTo>
                    <a:pt x="4597" y="543"/>
                    <a:pt x="4610" y="559"/>
                    <a:pt x="4621" y="586"/>
                  </a:cubicBezTo>
                  <a:cubicBezTo>
                    <a:pt x="4750" y="910"/>
                    <a:pt x="4821" y="1244"/>
                    <a:pt x="4827" y="1592"/>
                  </a:cubicBezTo>
                  <a:cubicBezTo>
                    <a:pt x="4835" y="1919"/>
                    <a:pt x="4825" y="2248"/>
                    <a:pt x="4800" y="2576"/>
                  </a:cubicBezTo>
                  <a:cubicBezTo>
                    <a:pt x="4784" y="2782"/>
                    <a:pt x="4768" y="2989"/>
                    <a:pt x="4732" y="3194"/>
                  </a:cubicBezTo>
                  <a:cubicBezTo>
                    <a:pt x="4723" y="3244"/>
                    <a:pt x="4714" y="3296"/>
                    <a:pt x="4690" y="3345"/>
                  </a:cubicBezTo>
                  <a:cubicBezTo>
                    <a:pt x="4601" y="3312"/>
                    <a:pt x="4514" y="3278"/>
                    <a:pt x="4428" y="3249"/>
                  </a:cubicBezTo>
                  <a:cubicBezTo>
                    <a:pt x="3578" y="2953"/>
                    <a:pt x="2732" y="2647"/>
                    <a:pt x="1893" y="2320"/>
                  </a:cubicBezTo>
                  <a:cubicBezTo>
                    <a:pt x="1456" y="2149"/>
                    <a:pt x="1020" y="1971"/>
                    <a:pt x="578" y="1813"/>
                  </a:cubicBezTo>
                  <a:cubicBezTo>
                    <a:pt x="508" y="1789"/>
                    <a:pt x="457" y="1765"/>
                    <a:pt x="465" y="1676"/>
                  </a:cubicBezTo>
                  <a:cubicBezTo>
                    <a:pt x="469" y="1644"/>
                    <a:pt x="460" y="1605"/>
                    <a:pt x="411" y="1605"/>
                  </a:cubicBezTo>
                  <a:cubicBezTo>
                    <a:pt x="410" y="1605"/>
                    <a:pt x="408" y="1605"/>
                    <a:pt x="407" y="1605"/>
                  </a:cubicBezTo>
                  <a:cubicBezTo>
                    <a:pt x="403" y="1605"/>
                    <a:pt x="399" y="1606"/>
                    <a:pt x="395" y="1608"/>
                  </a:cubicBezTo>
                  <a:cubicBezTo>
                    <a:pt x="393" y="1611"/>
                    <a:pt x="389" y="1613"/>
                    <a:pt x="385" y="1613"/>
                  </a:cubicBezTo>
                  <a:cubicBezTo>
                    <a:pt x="384" y="1613"/>
                    <a:pt x="382" y="1612"/>
                    <a:pt x="381" y="1612"/>
                  </a:cubicBezTo>
                  <a:cubicBezTo>
                    <a:pt x="367" y="1626"/>
                    <a:pt x="345" y="1614"/>
                    <a:pt x="332" y="1627"/>
                  </a:cubicBezTo>
                  <a:cubicBezTo>
                    <a:pt x="330" y="1630"/>
                    <a:pt x="328" y="1631"/>
                    <a:pt x="326" y="1631"/>
                  </a:cubicBezTo>
                  <a:cubicBezTo>
                    <a:pt x="325" y="1631"/>
                    <a:pt x="324" y="1631"/>
                    <a:pt x="323" y="1630"/>
                  </a:cubicBezTo>
                  <a:cubicBezTo>
                    <a:pt x="311" y="1633"/>
                    <a:pt x="296" y="1633"/>
                    <a:pt x="285" y="1642"/>
                  </a:cubicBezTo>
                  <a:cubicBezTo>
                    <a:pt x="284" y="1644"/>
                    <a:pt x="282" y="1646"/>
                    <a:pt x="280" y="1646"/>
                  </a:cubicBezTo>
                  <a:cubicBezTo>
                    <a:pt x="279" y="1646"/>
                    <a:pt x="277" y="1645"/>
                    <a:pt x="275" y="1644"/>
                  </a:cubicBezTo>
                  <a:cubicBezTo>
                    <a:pt x="263" y="1648"/>
                    <a:pt x="248" y="1648"/>
                    <a:pt x="240" y="1659"/>
                  </a:cubicBezTo>
                  <a:lnTo>
                    <a:pt x="241" y="1659"/>
                  </a:lnTo>
                  <a:cubicBezTo>
                    <a:pt x="231" y="1668"/>
                    <a:pt x="216" y="1665"/>
                    <a:pt x="208" y="1675"/>
                  </a:cubicBezTo>
                  <a:cubicBezTo>
                    <a:pt x="199" y="1684"/>
                    <a:pt x="184" y="1681"/>
                    <a:pt x="176" y="1691"/>
                  </a:cubicBezTo>
                  <a:cubicBezTo>
                    <a:pt x="166" y="1700"/>
                    <a:pt x="151" y="1697"/>
                    <a:pt x="144" y="1708"/>
                  </a:cubicBezTo>
                  <a:lnTo>
                    <a:pt x="145" y="1708"/>
                  </a:lnTo>
                  <a:cubicBezTo>
                    <a:pt x="134" y="1716"/>
                    <a:pt x="120" y="1712"/>
                    <a:pt x="113" y="1724"/>
                  </a:cubicBezTo>
                  <a:lnTo>
                    <a:pt x="113" y="1724"/>
                  </a:lnTo>
                  <a:cubicBezTo>
                    <a:pt x="106" y="1725"/>
                    <a:pt x="101" y="1734"/>
                    <a:pt x="95" y="1738"/>
                  </a:cubicBezTo>
                  <a:cubicBezTo>
                    <a:pt x="88" y="1748"/>
                    <a:pt x="71" y="1743"/>
                    <a:pt x="66" y="1756"/>
                  </a:cubicBezTo>
                  <a:lnTo>
                    <a:pt x="66" y="1756"/>
                  </a:lnTo>
                  <a:cubicBezTo>
                    <a:pt x="58" y="1758"/>
                    <a:pt x="53" y="1763"/>
                    <a:pt x="50" y="1772"/>
                  </a:cubicBezTo>
                  <a:lnTo>
                    <a:pt x="50" y="1772"/>
                  </a:lnTo>
                  <a:cubicBezTo>
                    <a:pt x="43" y="1774"/>
                    <a:pt x="37" y="1779"/>
                    <a:pt x="36" y="1788"/>
                  </a:cubicBezTo>
                  <a:lnTo>
                    <a:pt x="36" y="1788"/>
                  </a:lnTo>
                  <a:cubicBezTo>
                    <a:pt x="22" y="1794"/>
                    <a:pt x="26" y="1809"/>
                    <a:pt x="17" y="1819"/>
                  </a:cubicBezTo>
                  <a:lnTo>
                    <a:pt x="17" y="1817"/>
                  </a:lnTo>
                  <a:lnTo>
                    <a:pt x="17" y="1817"/>
                  </a:lnTo>
                  <a:cubicBezTo>
                    <a:pt x="5" y="1841"/>
                    <a:pt x="1" y="1866"/>
                    <a:pt x="18" y="1891"/>
                  </a:cubicBezTo>
                  <a:lnTo>
                    <a:pt x="18" y="1891"/>
                  </a:lnTo>
                  <a:cubicBezTo>
                    <a:pt x="20" y="1900"/>
                    <a:pt x="26" y="1905"/>
                    <a:pt x="31" y="1910"/>
                  </a:cubicBezTo>
                  <a:cubicBezTo>
                    <a:pt x="37" y="1914"/>
                    <a:pt x="42" y="1919"/>
                    <a:pt x="48" y="1924"/>
                  </a:cubicBezTo>
                  <a:cubicBezTo>
                    <a:pt x="53" y="1930"/>
                    <a:pt x="57" y="1937"/>
                    <a:pt x="64" y="1939"/>
                  </a:cubicBezTo>
                  <a:lnTo>
                    <a:pt x="64" y="1939"/>
                  </a:lnTo>
                  <a:cubicBezTo>
                    <a:pt x="71" y="1950"/>
                    <a:pt x="87" y="1948"/>
                    <a:pt x="96" y="1955"/>
                  </a:cubicBezTo>
                  <a:lnTo>
                    <a:pt x="95" y="1955"/>
                  </a:lnTo>
                  <a:cubicBezTo>
                    <a:pt x="106" y="1972"/>
                    <a:pt x="129" y="1959"/>
                    <a:pt x="141" y="1972"/>
                  </a:cubicBezTo>
                  <a:cubicBezTo>
                    <a:pt x="155" y="1987"/>
                    <a:pt x="175" y="1976"/>
                    <a:pt x="189" y="1987"/>
                  </a:cubicBezTo>
                  <a:lnTo>
                    <a:pt x="189" y="1987"/>
                  </a:lnTo>
                  <a:cubicBezTo>
                    <a:pt x="196" y="1995"/>
                    <a:pt x="206" y="1997"/>
                    <a:pt x="215" y="1997"/>
                  </a:cubicBezTo>
                  <a:cubicBezTo>
                    <a:pt x="220" y="1997"/>
                    <a:pt x="225" y="1996"/>
                    <a:pt x="230" y="1996"/>
                  </a:cubicBezTo>
                  <a:cubicBezTo>
                    <a:pt x="238" y="1996"/>
                    <a:pt x="246" y="1997"/>
                    <a:pt x="253" y="2003"/>
                  </a:cubicBezTo>
                  <a:cubicBezTo>
                    <a:pt x="259" y="2011"/>
                    <a:pt x="268" y="2012"/>
                    <a:pt x="277" y="2012"/>
                  </a:cubicBezTo>
                  <a:cubicBezTo>
                    <a:pt x="282" y="2012"/>
                    <a:pt x="287" y="2011"/>
                    <a:pt x="292" y="2011"/>
                  </a:cubicBezTo>
                  <a:cubicBezTo>
                    <a:pt x="300" y="2011"/>
                    <a:pt x="309" y="2013"/>
                    <a:pt x="316" y="2019"/>
                  </a:cubicBezTo>
                  <a:cubicBezTo>
                    <a:pt x="329" y="2032"/>
                    <a:pt x="351" y="2020"/>
                    <a:pt x="365" y="2034"/>
                  </a:cubicBezTo>
                  <a:cubicBezTo>
                    <a:pt x="377" y="2048"/>
                    <a:pt x="398" y="2037"/>
                    <a:pt x="411" y="2051"/>
                  </a:cubicBezTo>
                  <a:cubicBezTo>
                    <a:pt x="424" y="2065"/>
                    <a:pt x="447" y="2052"/>
                    <a:pt x="459" y="2067"/>
                  </a:cubicBezTo>
                  <a:cubicBezTo>
                    <a:pt x="469" y="2075"/>
                    <a:pt x="484" y="2075"/>
                    <a:pt x="496" y="2080"/>
                  </a:cubicBezTo>
                  <a:lnTo>
                    <a:pt x="502" y="2079"/>
                  </a:lnTo>
                  <a:lnTo>
                    <a:pt x="506" y="2083"/>
                  </a:lnTo>
                  <a:cubicBezTo>
                    <a:pt x="515" y="2091"/>
                    <a:pt x="528" y="2091"/>
                    <a:pt x="539" y="2096"/>
                  </a:cubicBezTo>
                  <a:lnTo>
                    <a:pt x="539" y="2096"/>
                  </a:lnTo>
                  <a:cubicBezTo>
                    <a:pt x="550" y="2113"/>
                    <a:pt x="572" y="2100"/>
                    <a:pt x="586" y="2112"/>
                  </a:cubicBezTo>
                  <a:lnTo>
                    <a:pt x="584" y="2112"/>
                  </a:lnTo>
                  <a:cubicBezTo>
                    <a:pt x="597" y="2129"/>
                    <a:pt x="619" y="2116"/>
                    <a:pt x="631" y="2129"/>
                  </a:cubicBezTo>
                  <a:cubicBezTo>
                    <a:pt x="639" y="2139"/>
                    <a:pt x="653" y="2139"/>
                    <a:pt x="664" y="2143"/>
                  </a:cubicBezTo>
                  <a:lnTo>
                    <a:pt x="664" y="2143"/>
                  </a:lnTo>
                  <a:cubicBezTo>
                    <a:pt x="674" y="2163"/>
                    <a:pt x="696" y="2149"/>
                    <a:pt x="710" y="2160"/>
                  </a:cubicBezTo>
                  <a:lnTo>
                    <a:pt x="710" y="2160"/>
                  </a:lnTo>
                  <a:cubicBezTo>
                    <a:pt x="721" y="2176"/>
                    <a:pt x="744" y="2162"/>
                    <a:pt x="756" y="2177"/>
                  </a:cubicBezTo>
                  <a:cubicBezTo>
                    <a:pt x="766" y="2186"/>
                    <a:pt x="779" y="2185"/>
                    <a:pt x="790" y="2190"/>
                  </a:cubicBezTo>
                  <a:lnTo>
                    <a:pt x="790" y="2190"/>
                  </a:lnTo>
                  <a:cubicBezTo>
                    <a:pt x="802" y="2208"/>
                    <a:pt x="823" y="2194"/>
                    <a:pt x="836" y="2208"/>
                  </a:cubicBezTo>
                  <a:lnTo>
                    <a:pt x="835" y="2208"/>
                  </a:lnTo>
                  <a:cubicBezTo>
                    <a:pt x="846" y="2224"/>
                    <a:pt x="868" y="2210"/>
                    <a:pt x="881" y="2225"/>
                  </a:cubicBezTo>
                  <a:cubicBezTo>
                    <a:pt x="890" y="2234"/>
                    <a:pt x="904" y="2232"/>
                    <a:pt x="915" y="2239"/>
                  </a:cubicBezTo>
                  <a:lnTo>
                    <a:pt x="914" y="2237"/>
                  </a:lnTo>
                  <a:lnTo>
                    <a:pt x="914" y="2237"/>
                  </a:lnTo>
                  <a:cubicBezTo>
                    <a:pt x="924" y="2255"/>
                    <a:pt x="948" y="2240"/>
                    <a:pt x="960" y="2255"/>
                  </a:cubicBezTo>
                  <a:cubicBezTo>
                    <a:pt x="969" y="2264"/>
                    <a:pt x="981" y="2263"/>
                    <a:pt x="992" y="2268"/>
                  </a:cubicBezTo>
                  <a:lnTo>
                    <a:pt x="992" y="2268"/>
                  </a:lnTo>
                  <a:cubicBezTo>
                    <a:pt x="1003" y="2288"/>
                    <a:pt x="1028" y="2273"/>
                    <a:pt x="1040" y="2286"/>
                  </a:cubicBezTo>
                  <a:cubicBezTo>
                    <a:pt x="1048" y="2295"/>
                    <a:pt x="1062" y="2294"/>
                    <a:pt x="1073" y="2299"/>
                  </a:cubicBezTo>
                  <a:lnTo>
                    <a:pt x="1073" y="2299"/>
                  </a:lnTo>
                  <a:cubicBezTo>
                    <a:pt x="1084" y="2318"/>
                    <a:pt x="1108" y="2304"/>
                    <a:pt x="1120" y="2317"/>
                  </a:cubicBezTo>
                  <a:cubicBezTo>
                    <a:pt x="1127" y="2327"/>
                    <a:pt x="1142" y="2326"/>
                    <a:pt x="1153" y="2331"/>
                  </a:cubicBezTo>
                  <a:lnTo>
                    <a:pt x="1152" y="2329"/>
                  </a:lnTo>
                  <a:lnTo>
                    <a:pt x="1152" y="2329"/>
                  </a:lnTo>
                  <a:cubicBezTo>
                    <a:pt x="1163" y="2349"/>
                    <a:pt x="1186" y="2334"/>
                    <a:pt x="1199" y="2348"/>
                  </a:cubicBezTo>
                  <a:cubicBezTo>
                    <a:pt x="1207" y="2359"/>
                    <a:pt x="1222" y="2358"/>
                    <a:pt x="1233" y="2363"/>
                  </a:cubicBezTo>
                  <a:lnTo>
                    <a:pt x="1232" y="2361"/>
                  </a:lnTo>
                  <a:lnTo>
                    <a:pt x="1232" y="2361"/>
                  </a:lnTo>
                  <a:cubicBezTo>
                    <a:pt x="1243" y="2382"/>
                    <a:pt x="1266" y="2365"/>
                    <a:pt x="1278" y="2381"/>
                  </a:cubicBezTo>
                  <a:cubicBezTo>
                    <a:pt x="1287" y="2391"/>
                    <a:pt x="1301" y="2390"/>
                    <a:pt x="1311" y="2395"/>
                  </a:cubicBezTo>
                  <a:lnTo>
                    <a:pt x="1311" y="2395"/>
                  </a:lnTo>
                  <a:cubicBezTo>
                    <a:pt x="1323" y="2413"/>
                    <a:pt x="1346" y="2398"/>
                    <a:pt x="1358" y="2413"/>
                  </a:cubicBezTo>
                  <a:cubicBezTo>
                    <a:pt x="1368" y="2424"/>
                    <a:pt x="1381" y="2423"/>
                    <a:pt x="1391" y="2428"/>
                  </a:cubicBezTo>
                  <a:lnTo>
                    <a:pt x="1390" y="2426"/>
                  </a:lnTo>
                  <a:lnTo>
                    <a:pt x="1390" y="2426"/>
                  </a:lnTo>
                  <a:cubicBezTo>
                    <a:pt x="1401" y="2446"/>
                    <a:pt x="1426" y="2430"/>
                    <a:pt x="1438" y="2445"/>
                  </a:cubicBezTo>
                  <a:cubicBezTo>
                    <a:pt x="1447" y="2456"/>
                    <a:pt x="1460" y="2453"/>
                    <a:pt x="1471" y="2460"/>
                  </a:cubicBezTo>
                  <a:lnTo>
                    <a:pt x="1470" y="2458"/>
                  </a:lnTo>
                  <a:lnTo>
                    <a:pt x="1470" y="2458"/>
                  </a:lnTo>
                  <a:cubicBezTo>
                    <a:pt x="1480" y="2478"/>
                    <a:pt x="1504" y="2463"/>
                    <a:pt x="1515" y="2478"/>
                  </a:cubicBezTo>
                  <a:cubicBezTo>
                    <a:pt x="1525" y="2487"/>
                    <a:pt x="1538" y="2485"/>
                    <a:pt x="1549" y="2492"/>
                  </a:cubicBezTo>
                  <a:lnTo>
                    <a:pt x="1549" y="2492"/>
                  </a:lnTo>
                  <a:cubicBezTo>
                    <a:pt x="1560" y="2508"/>
                    <a:pt x="1583" y="2494"/>
                    <a:pt x="1594" y="2509"/>
                  </a:cubicBezTo>
                  <a:cubicBezTo>
                    <a:pt x="1604" y="2516"/>
                    <a:pt x="1618" y="2515"/>
                    <a:pt x="1628" y="2522"/>
                  </a:cubicBezTo>
                  <a:lnTo>
                    <a:pt x="1626" y="2522"/>
                  </a:lnTo>
                  <a:cubicBezTo>
                    <a:pt x="1650" y="2538"/>
                    <a:pt x="1680" y="2542"/>
                    <a:pt x="1706" y="2554"/>
                  </a:cubicBezTo>
                  <a:cubicBezTo>
                    <a:pt x="1712" y="2561"/>
                    <a:pt x="1717" y="2568"/>
                    <a:pt x="1722" y="2574"/>
                  </a:cubicBezTo>
                  <a:cubicBezTo>
                    <a:pt x="1750" y="2595"/>
                    <a:pt x="1784" y="2603"/>
                    <a:pt x="1815" y="2617"/>
                  </a:cubicBezTo>
                  <a:cubicBezTo>
                    <a:pt x="2222" y="2782"/>
                    <a:pt x="2634" y="2933"/>
                    <a:pt x="3046" y="3084"/>
                  </a:cubicBezTo>
                  <a:cubicBezTo>
                    <a:pt x="3293" y="3174"/>
                    <a:pt x="3531" y="3283"/>
                    <a:pt x="3788" y="3346"/>
                  </a:cubicBezTo>
                  <a:cubicBezTo>
                    <a:pt x="3812" y="3352"/>
                    <a:pt x="3838" y="3358"/>
                    <a:pt x="3863" y="3367"/>
                  </a:cubicBezTo>
                  <a:cubicBezTo>
                    <a:pt x="4206" y="3496"/>
                    <a:pt x="4560" y="3594"/>
                    <a:pt x="4907" y="3709"/>
                  </a:cubicBezTo>
                  <a:cubicBezTo>
                    <a:pt x="4932" y="3691"/>
                    <a:pt x="4909" y="3671"/>
                    <a:pt x="4907" y="3653"/>
                  </a:cubicBezTo>
                  <a:cubicBezTo>
                    <a:pt x="4906" y="3620"/>
                    <a:pt x="4885" y="3589"/>
                    <a:pt x="4893" y="3553"/>
                  </a:cubicBezTo>
                  <a:cubicBezTo>
                    <a:pt x="4921" y="3391"/>
                    <a:pt x="4954" y="3231"/>
                    <a:pt x="4974" y="3068"/>
                  </a:cubicBezTo>
                  <a:cubicBezTo>
                    <a:pt x="4993" y="2892"/>
                    <a:pt x="5020" y="2716"/>
                    <a:pt x="5017" y="2538"/>
                  </a:cubicBezTo>
                  <a:cubicBezTo>
                    <a:pt x="5009" y="2166"/>
                    <a:pt x="5036" y="1794"/>
                    <a:pt x="4987" y="1423"/>
                  </a:cubicBezTo>
                  <a:cubicBezTo>
                    <a:pt x="4963" y="1245"/>
                    <a:pt x="4927" y="1069"/>
                    <a:pt x="4895" y="892"/>
                  </a:cubicBezTo>
                  <a:cubicBezTo>
                    <a:pt x="4867" y="733"/>
                    <a:pt x="4821" y="576"/>
                    <a:pt x="4775" y="422"/>
                  </a:cubicBezTo>
                  <a:cubicBezTo>
                    <a:pt x="4766" y="395"/>
                    <a:pt x="4771" y="374"/>
                    <a:pt x="4781" y="348"/>
                  </a:cubicBezTo>
                  <a:cubicBezTo>
                    <a:pt x="4807" y="278"/>
                    <a:pt x="4863" y="252"/>
                    <a:pt x="4926" y="242"/>
                  </a:cubicBezTo>
                  <a:cubicBezTo>
                    <a:pt x="5068" y="223"/>
                    <a:pt x="5211" y="204"/>
                    <a:pt x="5353" y="192"/>
                  </a:cubicBezTo>
                  <a:cubicBezTo>
                    <a:pt x="5473" y="183"/>
                    <a:pt x="5594" y="176"/>
                    <a:pt x="5713" y="160"/>
                  </a:cubicBezTo>
                  <a:cubicBezTo>
                    <a:pt x="5724" y="153"/>
                    <a:pt x="5737" y="151"/>
                    <a:pt x="5750" y="151"/>
                  </a:cubicBezTo>
                  <a:cubicBezTo>
                    <a:pt x="5762" y="151"/>
                    <a:pt x="5774" y="152"/>
                    <a:pt x="5786" y="152"/>
                  </a:cubicBezTo>
                  <a:cubicBezTo>
                    <a:pt x="5799" y="152"/>
                    <a:pt x="5811" y="151"/>
                    <a:pt x="5823" y="144"/>
                  </a:cubicBezTo>
                  <a:cubicBezTo>
                    <a:pt x="5863" y="139"/>
                    <a:pt x="5903" y="132"/>
                    <a:pt x="5942" y="125"/>
                  </a:cubicBezTo>
                  <a:lnTo>
                    <a:pt x="5942" y="125"/>
                  </a:lnTo>
                  <a:cubicBezTo>
                    <a:pt x="5939" y="129"/>
                    <a:pt x="5936" y="135"/>
                    <a:pt x="5934" y="143"/>
                  </a:cubicBezTo>
                  <a:lnTo>
                    <a:pt x="6044" y="143"/>
                  </a:lnTo>
                  <a:cubicBezTo>
                    <a:pt x="6048" y="137"/>
                    <a:pt x="6053" y="133"/>
                    <a:pt x="6059" y="128"/>
                  </a:cubicBezTo>
                  <a:cubicBezTo>
                    <a:pt x="6063" y="128"/>
                    <a:pt x="6067" y="128"/>
                    <a:pt x="6072" y="128"/>
                  </a:cubicBezTo>
                  <a:cubicBezTo>
                    <a:pt x="6095" y="128"/>
                    <a:pt x="6119" y="129"/>
                    <a:pt x="6142" y="129"/>
                  </a:cubicBezTo>
                  <a:cubicBezTo>
                    <a:pt x="6167" y="129"/>
                    <a:pt x="6192" y="127"/>
                    <a:pt x="6215" y="122"/>
                  </a:cubicBezTo>
                  <a:cubicBezTo>
                    <a:pt x="6290" y="106"/>
                    <a:pt x="6366" y="106"/>
                    <a:pt x="6441" y="100"/>
                  </a:cubicBezTo>
                  <a:cubicBezTo>
                    <a:pt x="6572" y="89"/>
                    <a:pt x="6705" y="74"/>
                    <a:pt x="6836" y="62"/>
                  </a:cubicBezTo>
                  <a:cubicBezTo>
                    <a:pt x="6974" y="50"/>
                    <a:pt x="7110" y="26"/>
                    <a:pt x="7247" y="18"/>
                  </a:cubicBezTo>
                  <a:cubicBezTo>
                    <a:pt x="7262" y="16"/>
                    <a:pt x="7278" y="15"/>
                    <a:pt x="7289" y="2"/>
                  </a:cubicBezTo>
                  <a:cubicBezTo>
                    <a:pt x="7275" y="1"/>
                    <a:pt x="7260" y="1"/>
                    <a:pt x="7246" y="1"/>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33" name="Google Shape;1073;p15">
              <a:extLst>
                <a:ext uri="{FF2B5EF4-FFF2-40B4-BE49-F238E27FC236}">
                  <a16:creationId xmlns:a16="http://schemas.microsoft.com/office/drawing/2014/main" id="{AC735788-4051-CD23-B8FE-B9289BA7F348}"/>
                </a:ext>
              </a:extLst>
            </p:cNvPr>
            <p:cNvSpPr/>
            <p:nvPr/>
          </p:nvSpPr>
          <p:spPr>
            <a:xfrm flipH="1">
              <a:off x="745091" y="4597775"/>
              <a:ext cx="342666" cy="165320"/>
            </a:xfrm>
            <a:custGeom>
              <a:avLst/>
              <a:gdLst/>
              <a:ahLst/>
              <a:cxnLst/>
              <a:rect l="l" t="t" r="r" b="b"/>
              <a:pathLst>
                <a:path w="2479" h="1196" extrusionOk="0">
                  <a:moveTo>
                    <a:pt x="2318" y="0"/>
                  </a:moveTo>
                  <a:cubicBezTo>
                    <a:pt x="2306" y="0"/>
                    <a:pt x="2294" y="2"/>
                    <a:pt x="2280" y="7"/>
                  </a:cubicBezTo>
                  <a:cubicBezTo>
                    <a:pt x="2275" y="10"/>
                    <a:pt x="2270" y="12"/>
                    <a:pt x="2264" y="12"/>
                  </a:cubicBezTo>
                  <a:cubicBezTo>
                    <a:pt x="2261" y="12"/>
                    <a:pt x="2258" y="12"/>
                    <a:pt x="2254" y="10"/>
                  </a:cubicBezTo>
                  <a:cubicBezTo>
                    <a:pt x="2244" y="15"/>
                    <a:pt x="2232" y="17"/>
                    <a:pt x="2221" y="17"/>
                  </a:cubicBezTo>
                  <a:cubicBezTo>
                    <a:pt x="2211" y="17"/>
                    <a:pt x="2201" y="16"/>
                    <a:pt x="2192" y="16"/>
                  </a:cubicBezTo>
                  <a:cubicBezTo>
                    <a:pt x="2179" y="16"/>
                    <a:pt x="2167" y="17"/>
                    <a:pt x="2155" y="23"/>
                  </a:cubicBezTo>
                  <a:cubicBezTo>
                    <a:pt x="2150" y="26"/>
                    <a:pt x="2145" y="29"/>
                    <a:pt x="2139" y="29"/>
                  </a:cubicBezTo>
                  <a:cubicBezTo>
                    <a:pt x="2136" y="29"/>
                    <a:pt x="2133" y="28"/>
                    <a:pt x="2129" y="26"/>
                  </a:cubicBezTo>
                  <a:cubicBezTo>
                    <a:pt x="2118" y="32"/>
                    <a:pt x="2106" y="33"/>
                    <a:pt x="2095" y="33"/>
                  </a:cubicBezTo>
                  <a:cubicBezTo>
                    <a:pt x="2085" y="33"/>
                    <a:pt x="2074" y="32"/>
                    <a:pt x="2064" y="32"/>
                  </a:cubicBezTo>
                  <a:cubicBezTo>
                    <a:pt x="2053" y="32"/>
                    <a:pt x="2041" y="34"/>
                    <a:pt x="2030" y="39"/>
                  </a:cubicBezTo>
                  <a:cubicBezTo>
                    <a:pt x="2020" y="41"/>
                    <a:pt x="2012" y="41"/>
                    <a:pt x="2003" y="42"/>
                  </a:cubicBezTo>
                  <a:cubicBezTo>
                    <a:pt x="1991" y="48"/>
                    <a:pt x="1978" y="49"/>
                    <a:pt x="1965" y="49"/>
                  </a:cubicBezTo>
                  <a:cubicBezTo>
                    <a:pt x="1954" y="49"/>
                    <a:pt x="1942" y="48"/>
                    <a:pt x="1930" y="48"/>
                  </a:cubicBezTo>
                  <a:cubicBezTo>
                    <a:pt x="1915" y="48"/>
                    <a:pt x="1901" y="50"/>
                    <a:pt x="1888" y="58"/>
                  </a:cubicBezTo>
                  <a:cubicBezTo>
                    <a:pt x="1886" y="59"/>
                    <a:pt x="1883" y="61"/>
                    <a:pt x="1881" y="61"/>
                  </a:cubicBezTo>
                  <a:cubicBezTo>
                    <a:pt x="1879" y="61"/>
                    <a:pt x="1877" y="60"/>
                    <a:pt x="1876" y="59"/>
                  </a:cubicBezTo>
                  <a:cubicBezTo>
                    <a:pt x="1863" y="65"/>
                    <a:pt x="1850" y="66"/>
                    <a:pt x="1837" y="66"/>
                  </a:cubicBezTo>
                  <a:cubicBezTo>
                    <a:pt x="1826" y="66"/>
                    <a:pt x="1815" y="65"/>
                    <a:pt x="1803" y="65"/>
                  </a:cubicBezTo>
                  <a:cubicBezTo>
                    <a:pt x="1789" y="65"/>
                    <a:pt x="1775" y="67"/>
                    <a:pt x="1761" y="74"/>
                  </a:cubicBezTo>
                  <a:cubicBezTo>
                    <a:pt x="1759" y="75"/>
                    <a:pt x="1757" y="76"/>
                    <a:pt x="1754" y="76"/>
                  </a:cubicBezTo>
                  <a:cubicBezTo>
                    <a:pt x="1753" y="76"/>
                    <a:pt x="1751" y="76"/>
                    <a:pt x="1750" y="75"/>
                  </a:cubicBezTo>
                  <a:cubicBezTo>
                    <a:pt x="1738" y="80"/>
                    <a:pt x="1726" y="82"/>
                    <a:pt x="1713" y="82"/>
                  </a:cubicBezTo>
                  <a:cubicBezTo>
                    <a:pt x="1700" y="82"/>
                    <a:pt x="1687" y="80"/>
                    <a:pt x="1673" y="80"/>
                  </a:cubicBezTo>
                  <a:cubicBezTo>
                    <a:pt x="1661" y="80"/>
                    <a:pt x="1648" y="82"/>
                    <a:pt x="1636" y="88"/>
                  </a:cubicBezTo>
                  <a:cubicBezTo>
                    <a:pt x="1632" y="91"/>
                    <a:pt x="1626" y="93"/>
                    <a:pt x="1621" y="93"/>
                  </a:cubicBezTo>
                  <a:cubicBezTo>
                    <a:pt x="1618" y="93"/>
                    <a:pt x="1615" y="93"/>
                    <a:pt x="1611" y="91"/>
                  </a:cubicBezTo>
                  <a:cubicBezTo>
                    <a:pt x="1600" y="96"/>
                    <a:pt x="1588" y="97"/>
                    <a:pt x="1576" y="97"/>
                  </a:cubicBezTo>
                  <a:cubicBezTo>
                    <a:pt x="1567" y="97"/>
                    <a:pt x="1557" y="97"/>
                    <a:pt x="1547" y="97"/>
                  </a:cubicBezTo>
                  <a:cubicBezTo>
                    <a:pt x="1534" y="97"/>
                    <a:pt x="1522" y="98"/>
                    <a:pt x="1510" y="104"/>
                  </a:cubicBezTo>
                  <a:cubicBezTo>
                    <a:pt x="1505" y="107"/>
                    <a:pt x="1500" y="109"/>
                    <a:pt x="1495" y="109"/>
                  </a:cubicBezTo>
                  <a:cubicBezTo>
                    <a:pt x="1492" y="109"/>
                    <a:pt x="1488" y="109"/>
                    <a:pt x="1485" y="107"/>
                  </a:cubicBezTo>
                  <a:cubicBezTo>
                    <a:pt x="1474" y="112"/>
                    <a:pt x="1463" y="114"/>
                    <a:pt x="1451" y="114"/>
                  </a:cubicBezTo>
                  <a:cubicBezTo>
                    <a:pt x="1441" y="114"/>
                    <a:pt x="1432" y="113"/>
                    <a:pt x="1422" y="113"/>
                  </a:cubicBezTo>
                  <a:cubicBezTo>
                    <a:pt x="1409" y="113"/>
                    <a:pt x="1397" y="114"/>
                    <a:pt x="1385" y="120"/>
                  </a:cubicBezTo>
                  <a:cubicBezTo>
                    <a:pt x="1380" y="124"/>
                    <a:pt x="1376" y="126"/>
                    <a:pt x="1370" y="126"/>
                  </a:cubicBezTo>
                  <a:cubicBezTo>
                    <a:pt x="1367" y="126"/>
                    <a:pt x="1363" y="125"/>
                    <a:pt x="1359" y="123"/>
                  </a:cubicBezTo>
                  <a:cubicBezTo>
                    <a:pt x="1348" y="129"/>
                    <a:pt x="1336" y="130"/>
                    <a:pt x="1325" y="130"/>
                  </a:cubicBezTo>
                  <a:cubicBezTo>
                    <a:pt x="1315" y="130"/>
                    <a:pt x="1304" y="129"/>
                    <a:pt x="1294" y="129"/>
                  </a:cubicBezTo>
                  <a:cubicBezTo>
                    <a:pt x="1283" y="129"/>
                    <a:pt x="1271" y="131"/>
                    <a:pt x="1260" y="136"/>
                  </a:cubicBezTo>
                  <a:cubicBezTo>
                    <a:pt x="1255" y="140"/>
                    <a:pt x="1250" y="142"/>
                    <a:pt x="1245" y="142"/>
                  </a:cubicBezTo>
                  <a:cubicBezTo>
                    <a:pt x="1241" y="142"/>
                    <a:pt x="1238" y="141"/>
                    <a:pt x="1234" y="139"/>
                  </a:cubicBezTo>
                  <a:cubicBezTo>
                    <a:pt x="1223" y="145"/>
                    <a:pt x="1212" y="146"/>
                    <a:pt x="1201" y="146"/>
                  </a:cubicBezTo>
                  <a:cubicBezTo>
                    <a:pt x="1192" y="146"/>
                    <a:pt x="1182" y="145"/>
                    <a:pt x="1173" y="145"/>
                  </a:cubicBezTo>
                  <a:cubicBezTo>
                    <a:pt x="1160" y="145"/>
                    <a:pt x="1147" y="146"/>
                    <a:pt x="1135" y="154"/>
                  </a:cubicBezTo>
                  <a:cubicBezTo>
                    <a:pt x="1130" y="157"/>
                    <a:pt x="1125" y="158"/>
                    <a:pt x="1120" y="158"/>
                  </a:cubicBezTo>
                  <a:cubicBezTo>
                    <a:pt x="1117" y="158"/>
                    <a:pt x="1113" y="157"/>
                    <a:pt x="1109" y="156"/>
                  </a:cubicBezTo>
                  <a:cubicBezTo>
                    <a:pt x="1099" y="161"/>
                    <a:pt x="1088" y="162"/>
                    <a:pt x="1077" y="162"/>
                  </a:cubicBezTo>
                  <a:cubicBezTo>
                    <a:pt x="1066" y="162"/>
                    <a:pt x="1056" y="161"/>
                    <a:pt x="1046" y="161"/>
                  </a:cubicBezTo>
                  <a:cubicBezTo>
                    <a:pt x="1033" y="161"/>
                    <a:pt x="1020" y="162"/>
                    <a:pt x="1008" y="170"/>
                  </a:cubicBezTo>
                  <a:cubicBezTo>
                    <a:pt x="1005" y="171"/>
                    <a:pt x="1003" y="172"/>
                    <a:pt x="1001" y="172"/>
                  </a:cubicBezTo>
                  <a:cubicBezTo>
                    <a:pt x="999" y="172"/>
                    <a:pt x="998" y="172"/>
                    <a:pt x="996" y="171"/>
                  </a:cubicBezTo>
                  <a:cubicBezTo>
                    <a:pt x="986" y="176"/>
                    <a:pt x="975" y="177"/>
                    <a:pt x="965" y="177"/>
                  </a:cubicBezTo>
                  <a:cubicBezTo>
                    <a:pt x="953" y="177"/>
                    <a:pt x="942" y="176"/>
                    <a:pt x="931" y="176"/>
                  </a:cubicBezTo>
                  <a:cubicBezTo>
                    <a:pt x="919" y="176"/>
                    <a:pt x="908" y="177"/>
                    <a:pt x="898" y="184"/>
                  </a:cubicBezTo>
                  <a:cubicBezTo>
                    <a:pt x="896" y="186"/>
                    <a:pt x="893" y="187"/>
                    <a:pt x="890" y="187"/>
                  </a:cubicBezTo>
                  <a:cubicBezTo>
                    <a:pt x="888" y="187"/>
                    <a:pt x="886" y="187"/>
                    <a:pt x="885" y="186"/>
                  </a:cubicBezTo>
                  <a:cubicBezTo>
                    <a:pt x="875" y="191"/>
                    <a:pt x="864" y="193"/>
                    <a:pt x="854" y="193"/>
                  </a:cubicBezTo>
                  <a:cubicBezTo>
                    <a:pt x="843" y="193"/>
                    <a:pt x="832" y="191"/>
                    <a:pt x="821" y="191"/>
                  </a:cubicBezTo>
                  <a:cubicBezTo>
                    <a:pt x="809" y="191"/>
                    <a:pt x="797" y="193"/>
                    <a:pt x="786" y="200"/>
                  </a:cubicBezTo>
                  <a:lnTo>
                    <a:pt x="782" y="204"/>
                  </a:lnTo>
                  <a:lnTo>
                    <a:pt x="777" y="202"/>
                  </a:lnTo>
                  <a:cubicBezTo>
                    <a:pt x="767" y="207"/>
                    <a:pt x="757" y="208"/>
                    <a:pt x="746" y="208"/>
                  </a:cubicBezTo>
                  <a:cubicBezTo>
                    <a:pt x="740" y="208"/>
                    <a:pt x="733" y="207"/>
                    <a:pt x="726" y="207"/>
                  </a:cubicBezTo>
                  <a:cubicBezTo>
                    <a:pt x="714" y="207"/>
                    <a:pt x="702" y="208"/>
                    <a:pt x="692" y="215"/>
                  </a:cubicBezTo>
                  <a:cubicBezTo>
                    <a:pt x="690" y="217"/>
                    <a:pt x="688" y="218"/>
                    <a:pt x="686" y="218"/>
                  </a:cubicBezTo>
                  <a:cubicBezTo>
                    <a:pt x="684" y="218"/>
                    <a:pt x="682" y="218"/>
                    <a:pt x="680" y="216"/>
                  </a:cubicBezTo>
                  <a:cubicBezTo>
                    <a:pt x="670" y="222"/>
                    <a:pt x="659" y="223"/>
                    <a:pt x="649" y="223"/>
                  </a:cubicBezTo>
                  <a:cubicBezTo>
                    <a:pt x="643" y="223"/>
                    <a:pt x="636" y="223"/>
                    <a:pt x="630" y="223"/>
                  </a:cubicBezTo>
                  <a:cubicBezTo>
                    <a:pt x="619" y="223"/>
                    <a:pt x="608" y="224"/>
                    <a:pt x="598" y="230"/>
                  </a:cubicBezTo>
                  <a:cubicBezTo>
                    <a:pt x="595" y="232"/>
                    <a:pt x="593" y="233"/>
                    <a:pt x="591" y="233"/>
                  </a:cubicBezTo>
                  <a:cubicBezTo>
                    <a:pt x="589" y="233"/>
                    <a:pt x="587" y="233"/>
                    <a:pt x="584" y="231"/>
                  </a:cubicBezTo>
                  <a:cubicBezTo>
                    <a:pt x="574" y="237"/>
                    <a:pt x="564" y="238"/>
                    <a:pt x="554" y="238"/>
                  </a:cubicBezTo>
                  <a:cubicBezTo>
                    <a:pt x="547" y="238"/>
                    <a:pt x="540" y="238"/>
                    <a:pt x="533" y="238"/>
                  </a:cubicBezTo>
                  <a:cubicBezTo>
                    <a:pt x="522" y="238"/>
                    <a:pt x="512" y="239"/>
                    <a:pt x="503" y="245"/>
                  </a:cubicBezTo>
                  <a:cubicBezTo>
                    <a:pt x="501" y="247"/>
                    <a:pt x="499" y="248"/>
                    <a:pt x="497" y="248"/>
                  </a:cubicBezTo>
                  <a:cubicBezTo>
                    <a:pt x="495" y="248"/>
                    <a:pt x="492" y="247"/>
                    <a:pt x="490" y="246"/>
                  </a:cubicBezTo>
                  <a:cubicBezTo>
                    <a:pt x="481" y="252"/>
                    <a:pt x="472" y="253"/>
                    <a:pt x="463" y="253"/>
                  </a:cubicBezTo>
                  <a:cubicBezTo>
                    <a:pt x="455" y="253"/>
                    <a:pt x="447" y="252"/>
                    <a:pt x="440" y="252"/>
                  </a:cubicBezTo>
                  <a:cubicBezTo>
                    <a:pt x="429" y="252"/>
                    <a:pt x="419" y="254"/>
                    <a:pt x="409" y="261"/>
                  </a:cubicBezTo>
                  <a:lnTo>
                    <a:pt x="405" y="265"/>
                  </a:lnTo>
                  <a:lnTo>
                    <a:pt x="399" y="262"/>
                  </a:lnTo>
                  <a:cubicBezTo>
                    <a:pt x="378" y="275"/>
                    <a:pt x="351" y="261"/>
                    <a:pt x="330" y="278"/>
                  </a:cubicBezTo>
                  <a:cubicBezTo>
                    <a:pt x="323" y="284"/>
                    <a:pt x="316" y="285"/>
                    <a:pt x="307" y="285"/>
                  </a:cubicBezTo>
                  <a:cubicBezTo>
                    <a:pt x="302" y="285"/>
                    <a:pt x="296" y="284"/>
                    <a:pt x="291" y="284"/>
                  </a:cubicBezTo>
                  <a:cubicBezTo>
                    <a:pt x="283" y="284"/>
                    <a:pt x="275" y="285"/>
                    <a:pt x="268" y="292"/>
                  </a:cubicBezTo>
                  <a:cubicBezTo>
                    <a:pt x="266" y="295"/>
                    <a:pt x="263" y="296"/>
                    <a:pt x="261" y="296"/>
                  </a:cubicBezTo>
                  <a:cubicBezTo>
                    <a:pt x="260" y="296"/>
                    <a:pt x="258" y="296"/>
                    <a:pt x="257" y="295"/>
                  </a:cubicBezTo>
                  <a:cubicBezTo>
                    <a:pt x="241" y="306"/>
                    <a:pt x="219" y="296"/>
                    <a:pt x="204" y="310"/>
                  </a:cubicBezTo>
                  <a:cubicBezTo>
                    <a:pt x="190" y="323"/>
                    <a:pt x="171" y="311"/>
                    <a:pt x="157" y="324"/>
                  </a:cubicBezTo>
                  <a:lnTo>
                    <a:pt x="156" y="324"/>
                  </a:lnTo>
                  <a:cubicBezTo>
                    <a:pt x="144" y="339"/>
                    <a:pt x="122" y="324"/>
                    <a:pt x="109" y="340"/>
                  </a:cubicBezTo>
                  <a:cubicBezTo>
                    <a:pt x="101" y="349"/>
                    <a:pt x="86" y="345"/>
                    <a:pt x="77" y="355"/>
                  </a:cubicBezTo>
                  <a:cubicBezTo>
                    <a:pt x="70" y="364"/>
                    <a:pt x="55" y="361"/>
                    <a:pt x="48" y="372"/>
                  </a:cubicBezTo>
                  <a:lnTo>
                    <a:pt x="48" y="372"/>
                  </a:lnTo>
                  <a:cubicBezTo>
                    <a:pt x="41" y="375"/>
                    <a:pt x="36" y="381"/>
                    <a:pt x="32" y="388"/>
                  </a:cubicBezTo>
                  <a:lnTo>
                    <a:pt x="33" y="386"/>
                  </a:lnTo>
                  <a:lnTo>
                    <a:pt x="33" y="386"/>
                  </a:lnTo>
                  <a:cubicBezTo>
                    <a:pt x="2" y="417"/>
                    <a:pt x="0" y="447"/>
                    <a:pt x="32" y="478"/>
                  </a:cubicBezTo>
                  <a:lnTo>
                    <a:pt x="32" y="478"/>
                  </a:lnTo>
                  <a:cubicBezTo>
                    <a:pt x="36" y="485"/>
                    <a:pt x="41" y="491"/>
                    <a:pt x="48" y="494"/>
                  </a:cubicBezTo>
                  <a:lnTo>
                    <a:pt x="48" y="494"/>
                  </a:lnTo>
                  <a:cubicBezTo>
                    <a:pt x="54" y="506"/>
                    <a:pt x="70" y="502"/>
                    <a:pt x="79" y="510"/>
                  </a:cubicBezTo>
                  <a:cubicBezTo>
                    <a:pt x="87" y="521"/>
                    <a:pt x="101" y="520"/>
                    <a:pt x="111" y="526"/>
                  </a:cubicBezTo>
                  <a:cubicBezTo>
                    <a:pt x="122" y="544"/>
                    <a:pt x="145" y="531"/>
                    <a:pt x="159" y="543"/>
                  </a:cubicBezTo>
                  <a:cubicBezTo>
                    <a:pt x="170" y="560"/>
                    <a:pt x="192" y="545"/>
                    <a:pt x="204" y="560"/>
                  </a:cubicBezTo>
                  <a:lnTo>
                    <a:pt x="205" y="560"/>
                  </a:lnTo>
                  <a:cubicBezTo>
                    <a:pt x="210" y="564"/>
                    <a:pt x="214" y="567"/>
                    <a:pt x="218" y="569"/>
                  </a:cubicBezTo>
                  <a:cubicBezTo>
                    <a:pt x="224" y="571"/>
                    <a:pt x="227" y="572"/>
                    <a:pt x="231" y="575"/>
                  </a:cubicBezTo>
                  <a:lnTo>
                    <a:pt x="238" y="575"/>
                  </a:lnTo>
                  <a:cubicBezTo>
                    <a:pt x="248" y="577"/>
                    <a:pt x="259" y="577"/>
                    <a:pt x="269" y="582"/>
                  </a:cubicBezTo>
                  <a:cubicBezTo>
                    <a:pt x="555" y="695"/>
                    <a:pt x="849" y="781"/>
                    <a:pt x="1147" y="856"/>
                  </a:cubicBezTo>
                  <a:cubicBezTo>
                    <a:pt x="1588" y="966"/>
                    <a:pt x="2026" y="1082"/>
                    <a:pt x="2465" y="1195"/>
                  </a:cubicBezTo>
                  <a:cubicBezTo>
                    <a:pt x="2479" y="1174"/>
                    <a:pt x="2474" y="1149"/>
                    <a:pt x="2474" y="1126"/>
                  </a:cubicBezTo>
                  <a:cubicBezTo>
                    <a:pt x="2477" y="1012"/>
                    <a:pt x="2474" y="898"/>
                    <a:pt x="2462" y="781"/>
                  </a:cubicBezTo>
                  <a:cubicBezTo>
                    <a:pt x="2438" y="549"/>
                    <a:pt x="2429" y="315"/>
                    <a:pt x="2426" y="81"/>
                  </a:cubicBezTo>
                  <a:cubicBezTo>
                    <a:pt x="2426" y="10"/>
                    <a:pt x="2425" y="10"/>
                    <a:pt x="2353" y="6"/>
                  </a:cubicBezTo>
                  <a:cubicBezTo>
                    <a:pt x="2342" y="2"/>
                    <a:pt x="2331" y="0"/>
                    <a:pt x="2318" y="0"/>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34" name="Google Shape;1074;p15">
              <a:extLst>
                <a:ext uri="{FF2B5EF4-FFF2-40B4-BE49-F238E27FC236}">
                  <a16:creationId xmlns:a16="http://schemas.microsoft.com/office/drawing/2014/main" id="{C0020953-0A66-6920-E326-F1F0D4164162}"/>
                </a:ext>
              </a:extLst>
            </p:cNvPr>
            <p:cNvSpPr/>
            <p:nvPr/>
          </p:nvSpPr>
          <p:spPr>
            <a:xfrm flipH="1">
              <a:off x="418458" y="4173969"/>
              <a:ext cx="334372" cy="109338"/>
            </a:xfrm>
            <a:custGeom>
              <a:avLst/>
              <a:gdLst/>
              <a:ahLst/>
              <a:cxnLst/>
              <a:rect l="l" t="t" r="r" b="b"/>
              <a:pathLst>
                <a:path w="2419" h="791" extrusionOk="0">
                  <a:moveTo>
                    <a:pt x="356" y="0"/>
                  </a:moveTo>
                  <a:cubicBezTo>
                    <a:pt x="342" y="6"/>
                    <a:pt x="348" y="23"/>
                    <a:pt x="333" y="33"/>
                  </a:cubicBezTo>
                  <a:lnTo>
                    <a:pt x="332" y="34"/>
                  </a:lnTo>
                  <a:cubicBezTo>
                    <a:pt x="326" y="39"/>
                    <a:pt x="322" y="45"/>
                    <a:pt x="317" y="50"/>
                  </a:cubicBezTo>
                  <a:cubicBezTo>
                    <a:pt x="311" y="55"/>
                    <a:pt x="306" y="61"/>
                    <a:pt x="303" y="67"/>
                  </a:cubicBezTo>
                  <a:lnTo>
                    <a:pt x="303" y="67"/>
                  </a:lnTo>
                  <a:cubicBezTo>
                    <a:pt x="297" y="71"/>
                    <a:pt x="290" y="76"/>
                    <a:pt x="288" y="83"/>
                  </a:cubicBezTo>
                  <a:lnTo>
                    <a:pt x="288" y="83"/>
                  </a:lnTo>
                  <a:cubicBezTo>
                    <a:pt x="277" y="89"/>
                    <a:pt x="281" y="104"/>
                    <a:pt x="270" y="110"/>
                  </a:cubicBezTo>
                  <a:lnTo>
                    <a:pt x="268" y="112"/>
                  </a:lnTo>
                  <a:cubicBezTo>
                    <a:pt x="265" y="117"/>
                    <a:pt x="260" y="122"/>
                    <a:pt x="255" y="128"/>
                  </a:cubicBezTo>
                  <a:cubicBezTo>
                    <a:pt x="250" y="133"/>
                    <a:pt x="244" y="138"/>
                    <a:pt x="240" y="146"/>
                  </a:cubicBezTo>
                  <a:lnTo>
                    <a:pt x="241" y="144"/>
                  </a:lnTo>
                  <a:lnTo>
                    <a:pt x="241" y="144"/>
                  </a:lnTo>
                  <a:cubicBezTo>
                    <a:pt x="229" y="149"/>
                    <a:pt x="235" y="168"/>
                    <a:pt x="223" y="173"/>
                  </a:cubicBezTo>
                  <a:lnTo>
                    <a:pt x="222" y="174"/>
                  </a:lnTo>
                  <a:cubicBezTo>
                    <a:pt x="217" y="181"/>
                    <a:pt x="213" y="186"/>
                    <a:pt x="208" y="191"/>
                  </a:cubicBezTo>
                  <a:cubicBezTo>
                    <a:pt x="202" y="196"/>
                    <a:pt x="196" y="201"/>
                    <a:pt x="192" y="209"/>
                  </a:cubicBezTo>
                  <a:lnTo>
                    <a:pt x="193" y="209"/>
                  </a:lnTo>
                  <a:lnTo>
                    <a:pt x="193" y="209"/>
                  </a:lnTo>
                  <a:cubicBezTo>
                    <a:pt x="182" y="215"/>
                    <a:pt x="184" y="230"/>
                    <a:pt x="176" y="239"/>
                  </a:cubicBezTo>
                  <a:lnTo>
                    <a:pt x="176" y="238"/>
                  </a:lnTo>
                  <a:cubicBezTo>
                    <a:pt x="166" y="245"/>
                    <a:pt x="170" y="260"/>
                    <a:pt x="159" y="268"/>
                  </a:cubicBezTo>
                  <a:cubicBezTo>
                    <a:pt x="154" y="273"/>
                    <a:pt x="147" y="281"/>
                    <a:pt x="146" y="289"/>
                  </a:cubicBezTo>
                  <a:cubicBezTo>
                    <a:pt x="146" y="294"/>
                    <a:pt x="144" y="297"/>
                    <a:pt x="142" y="299"/>
                  </a:cubicBezTo>
                  <a:cubicBezTo>
                    <a:pt x="136" y="305"/>
                    <a:pt x="132" y="310"/>
                    <a:pt x="128" y="316"/>
                  </a:cubicBezTo>
                  <a:lnTo>
                    <a:pt x="130" y="315"/>
                  </a:lnTo>
                  <a:lnTo>
                    <a:pt x="130" y="315"/>
                  </a:lnTo>
                  <a:cubicBezTo>
                    <a:pt x="117" y="324"/>
                    <a:pt x="120" y="338"/>
                    <a:pt x="112" y="348"/>
                  </a:cubicBezTo>
                  <a:lnTo>
                    <a:pt x="112" y="347"/>
                  </a:lnTo>
                  <a:cubicBezTo>
                    <a:pt x="101" y="353"/>
                    <a:pt x="105" y="369"/>
                    <a:pt x="94" y="376"/>
                  </a:cubicBezTo>
                  <a:lnTo>
                    <a:pt x="94" y="378"/>
                  </a:lnTo>
                  <a:cubicBezTo>
                    <a:pt x="90" y="384"/>
                    <a:pt x="85" y="388"/>
                    <a:pt x="82" y="394"/>
                  </a:cubicBezTo>
                  <a:lnTo>
                    <a:pt x="82" y="394"/>
                  </a:lnTo>
                  <a:cubicBezTo>
                    <a:pt x="71" y="401"/>
                    <a:pt x="74" y="417"/>
                    <a:pt x="63" y="423"/>
                  </a:cubicBezTo>
                  <a:lnTo>
                    <a:pt x="63" y="424"/>
                  </a:lnTo>
                  <a:cubicBezTo>
                    <a:pt x="60" y="432"/>
                    <a:pt x="54" y="435"/>
                    <a:pt x="50" y="443"/>
                  </a:cubicBezTo>
                  <a:lnTo>
                    <a:pt x="51" y="440"/>
                  </a:lnTo>
                  <a:lnTo>
                    <a:pt x="51" y="440"/>
                  </a:lnTo>
                  <a:cubicBezTo>
                    <a:pt x="40" y="448"/>
                    <a:pt x="45" y="464"/>
                    <a:pt x="34" y="471"/>
                  </a:cubicBezTo>
                  <a:lnTo>
                    <a:pt x="34" y="472"/>
                  </a:lnTo>
                  <a:cubicBezTo>
                    <a:pt x="30" y="478"/>
                    <a:pt x="24" y="482"/>
                    <a:pt x="20" y="489"/>
                  </a:cubicBezTo>
                  <a:lnTo>
                    <a:pt x="22" y="488"/>
                  </a:lnTo>
                  <a:lnTo>
                    <a:pt x="22" y="488"/>
                  </a:lnTo>
                  <a:cubicBezTo>
                    <a:pt x="11" y="494"/>
                    <a:pt x="15" y="511"/>
                    <a:pt x="4" y="518"/>
                  </a:cubicBezTo>
                  <a:cubicBezTo>
                    <a:pt x="4" y="518"/>
                    <a:pt x="3" y="519"/>
                    <a:pt x="2" y="521"/>
                  </a:cubicBezTo>
                  <a:cubicBezTo>
                    <a:pt x="1" y="525"/>
                    <a:pt x="2" y="529"/>
                    <a:pt x="4" y="531"/>
                  </a:cubicBezTo>
                  <a:cubicBezTo>
                    <a:pt x="15" y="546"/>
                    <a:pt x="29" y="550"/>
                    <a:pt x="44" y="550"/>
                  </a:cubicBezTo>
                  <a:cubicBezTo>
                    <a:pt x="53" y="550"/>
                    <a:pt x="63" y="548"/>
                    <a:pt x="73" y="548"/>
                  </a:cubicBezTo>
                  <a:cubicBezTo>
                    <a:pt x="74" y="548"/>
                    <a:pt x="76" y="548"/>
                    <a:pt x="77" y="548"/>
                  </a:cubicBezTo>
                  <a:cubicBezTo>
                    <a:pt x="116" y="552"/>
                    <a:pt x="154" y="553"/>
                    <a:pt x="192" y="561"/>
                  </a:cubicBezTo>
                  <a:cubicBezTo>
                    <a:pt x="300" y="581"/>
                    <a:pt x="408" y="601"/>
                    <a:pt x="518" y="611"/>
                  </a:cubicBezTo>
                  <a:cubicBezTo>
                    <a:pt x="635" y="622"/>
                    <a:pt x="751" y="642"/>
                    <a:pt x="869" y="649"/>
                  </a:cubicBezTo>
                  <a:cubicBezTo>
                    <a:pt x="985" y="655"/>
                    <a:pt x="1101" y="682"/>
                    <a:pt x="1217" y="691"/>
                  </a:cubicBezTo>
                  <a:cubicBezTo>
                    <a:pt x="1339" y="699"/>
                    <a:pt x="1462" y="713"/>
                    <a:pt x="1583" y="728"/>
                  </a:cubicBezTo>
                  <a:cubicBezTo>
                    <a:pt x="1717" y="745"/>
                    <a:pt x="1852" y="755"/>
                    <a:pt x="1987" y="768"/>
                  </a:cubicBezTo>
                  <a:cubicBezTo>
                    <a:pt x="2100" y="779"/>
                    <a:pt x="2213" y="790"/>
                    <a:pt x="2326" y="790"/>
                  </a:cubicBezTo>
                  <a:cubicBezTo>
                    <a:pt x="2357" y="790"/>
                    <a:pt x="2388" y="790"/>
                    <a:pt x="2418" y="788"/>
                  </a:cubicBezTo>
                  <a:cubicBezTo>
                    <a:pt x="2411" y="782"/>
                    <a:pt x="2402" y="775"/>
                    <a:pt x="2392" y="772"/>
                  </a:cubicBezTo>
                  <a:cubicBezTo>
                    <a:pt x="2212" y="704"/>
                    <a:pt x="2030" y="635"/>
                    <a:pt x="1848" y="568"/>
                  </a:cubicBezTo>
                  <a:cubicBezTo>
                    <a:pt x="1350" y="381"/>
                    <a:pt x="848" y="202"/>
                    <a:pt x="356" y="0"/>
                  </a:cubicBezTo>
                  <a:close/>
                </a:path>
              </a:pathLst>
            </a:custGeom>
            <a:solidFill>
              <a:srgbClr val="814742"/>
            </a:solidFill>
            <a:ln w="9525" cap="flat" cmpd="sng">
              <a:solidFill>
                <a:srgbClr val="814742"/>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35" name="Google Shape;1075;p15">
              <a:extLst>
                <a:ext uri="{FF2B5EF4-FFF2-40B4-BE49-F238E27FC236}">
                  <a16:creationId xmlns:a16="http://schemas.microsoft.com/office/drawing/2014/main" id="{E7B46821-0D85-3553-F0B4-40555E8DA376}"/>
                </a:ext>
              </a:extLst>
            </p:cNvPr>
            <p:cNvSpPr/>
            <p:nvPr/>
          </p:nvSpPr>
          <p:spPr>
            <a:xfrm flipH="1">
              <a:off x="554889" y="3625204"/>
              <a:ext cx="401689" cy="174167"/>
            </a:xfrm>
            <a:custGeom>
              <a:avLst/>
              <a:gdLst/>
              <a:ahLst/>
              <a:cxnLst/>
              <a:rect l="l" t="t" r="r" b="b"/>
              <a:pathLst>
                <a:path w="2906" h="1260" extrusionOk="0">
                  <a:moveTo>
                    <a:pt x="628" y="0"/>
                  </a:moveTo>
                  <a:cubicBezTo>
                    <a:pt x="626" y="0"/>
                    <a:pt x="623" y="1"/>
                    <a:pt x="620" y="1"/>
                  </a:cubicBezTo>
                  <a:cubicBezTo>
                    <a:pt x="613" y="4"/>
                    <a:pt x="606" y="8"/>
                    <a:pt x="602" y="15"/>
                  </a:cubicBezTo>
                  <a:lnTo>
                    <a:pt x="602" y="14"/>
                  </a:lnTo>
                  <a:cubicBezTo>
                    <a:pt x="587" y="24"/>
                    <a:pt x="567" y="14"/>
                    <a:pt x="552" y="27"/>
                  </a:cubicBezTo>
                  <a:cubicBezTo>
                    <a:pt x="550" y="30"/>
                    <a:pt x="548" y="31"/>
                    <a:pt x="545" y="31"/>
                  </a:cubicBezTo>
                  <a:cubicBezTo>
                    <a:pt x="544" y="31"/>
                    <a:pt x="543" y="31"/>
                    <a:pt x="542" y="30"/>
                  </a:cubicBezTo>
                  <a:cubicBezTo>
                    <a:pt x="526" y="40"/>
                    <a:pt x="505" y="31"/>
                    <a:pt x="489" y="43"/>
                  </a:cubicBezTo>
                  <a:cubicBezTo>
                    <a:pt x="487" y="46"/>
                    <a:pt x="484" y="47"/>
                    <a:pt x="481" y="47"/>
                  </a:cubicBezTo>
                  <a:cubicBezTo>
                    <a:pt x="479" y="47"/>
                    <a:pt x="478" y="47"/>
                    <a:pt x="477" y="46"/>
                  </a:cubicBezTo>
                  <a:cubicBezTo>
                    <a:pt x="469" y="52"/>
                    <a:pt x="461" y="53"/>
                    <a:pt x="452" y="53"/>
                  </a:cubicBezTo>
                  <a:cubicBezTo>
                    <a:pt x="447" y="53"/>
                    <a:pt x="443" y="52"/>
                    <a:pt x="439" y="52"/>
                  </a:cubicBezTo>
                  <a:cubicBezTo>
                    <a:pt x="429" y="52"/>
                    <a:pt x="419" y="54"/>
                    <a:pt x="410" y="62"/>
                  </a:cubicBezTo>
                  <a:lnTo>
                    <a:pt x="412" y="62"/>
                  </a:lnTo>
                  <a:cubicBezTo>
                    <a:pt x="398" y="75"/>
                    <a:pt x="377" y="63"/>
                    <a:pt x="364" y="77"/>
                  </a:cubicBezTo>
                  <a:cubicBezTo>
                    <a:pt x="362" y="79"/>
                    <a:pt x="360" y="81"/>
                    <a:pt x="358" y="81"/>
                  </a:cubicBezTo>
                  <a:cubicBezTo>
                    <a:pt x="357" y="81"/>
                    <a:pt x="356" y="81"/>
                    <a:pt x="354" y="79"/>
                  </a:cubicBezTo>
                  <a:cubicBezTo>
                    <a:pt x="342" y="85"/>
                    <a:pt x="327" y="85"/>
                    <a:pt x="316" y="94"/>
                  </a:cubicBezTo>
                  <a:cubicBezTo>
                    <a:pt x="314" y="96"/>
                    <a:pt x="313" y="97"/>
                    <a:pt x="310" y="97"/>
                  </a:cubicBezTo>
                  <a:cubicBezTo>
                    <a:pt x="309" y="97"/>
                    <a:pt x="308" y="97"/>
                    <a:pt x="307" y="96"/>
                  </a:cubicBezTo>
                  <a:cubicBezTo>
                    <a:pt x="295" y="101"/>
                    <a:pt x="280" y="100"/>
                    <a:pt x="269" y="110"/>
                  </a:cubicBezTo>
                  <a:cubicBezTo>
                    <a:pt x="267" y="112"/>
                    <a:pt x="266" y="113"/>
                    <a:pt x="263" y="113"/>
                  </a:cubicBezTo>
                  <a:cubicBezTo>
                    <a:pt x="262" y="113"/>
                    <a:pt x="261" y="113"/>
                    <a:pt x="259" y="112"/>
                  </a:cubicBezTo>
                  <a:cubicBezTo>
                    <a:pt x="246" y="116"/>
                    <a:pt x="231" y="117"/>
                    <a:pt x="220" y="126"/>
                  </a:cubicBezTo>
                  <a:cubicBezTo>
                    <a:pt x="219" y="128"/>
                    <a:pt x="217" y="130"/>
                    <a:pt x="215" y="130"/>
                  </a:cubicBezTo>
                  <a:cubicBezTo>
                    <a:pt x="214" y="130"/>
                    <a:pt x="212" y="129"/>
                    <a:pt x="211" y="128"/>
                  </a:cubicBezTo>
                  <a:cubicBezTo>
                    <a:pt x="199" y="132"/>
                    <a:pt x="184" y="132"/>
                    <a:pt x="173" y="140"/>
                  </a:cubicBezTo>
                  <a:cubicBezTo>
                    <a:pt x="171" y="143"/>
                    <a:pt x="168" y="144"/>
                    <a:pt x="165" y="144"/>
                  </a:cubicBezTo>
                  <a:cubicBezTo>
                    <a:pt x="164" y="144"/>
                    <a:pt x="162" y="144"/>
                    <a:pt x="161" y="143"/>
                  </a:cubicBezTo>
                  <a:cubicBezTo>
                    <a:pt x="149" y="149"/>
                    <a:pt x="135" y="147"/>
                    <a:pt x="124" y="155"/>
                  </a:cubicBezTo>
                  <a:cubicBezTo>
                    <a:pt x="123" y="158"/>
                    <a:pt x="121" y="159"/>
                    <a:pt x="118" y="159"/>
                  </a:cubicBezTo>
                  <a:cubicBezTo>
                    <a:pt x="116" y="159"/>
                    <a:pt x="115" y="159"/>
                    <a:pt x="114" y="158"/>
                  </a:cubicBezTo>
                  <a:cubicBezTo>
                    <a:pt x="102" y="164"/>
                    <a:pt x="87" y="161"/>
                    <a:pt x="78" y="172"/>
                  </a:cubicBezTo>
                  <a:lnTo>
                    <a:pt x="79" y="172"/>
                  </a:lnTo>
                  <a:cubicBezTo>
                    <a:pt x="70" y="181"/>
                    <a:pt x="54" y="177"/>
                    <a:pt x="48" y="191"/>
                  </a:cubicBezTo>
                  <a:lnTo>
                    <a:pt x="48" y="191"/>
                  </a:lnTo>
                  <a:cubicBezTo>
                    <a:pt x="41" y="192"/>
                    <a:pt x="34" y="197"/>
                    <a:pt x="32" y="205"/>
                  </a:cubicBezTo>
                  <a:lnTo>
                    <a:pt x="32" y="205"/>
                  </a:lnTo>
                  <a:cubicBezTo>
                    <a:pt x="19" y="210"/>
                    <a:pt x="22" y="226"/>
                    <a:pt x="15" y="237"/>
                  </a:cubicBezTo>
                  <a:lnTo>
                    <a:pt x="15" y="237"/>
                  </a:lnTo>
                  <a:cubicBezTo>
                    <a:pt x="0" y="252"/>
                    <a:pt x="4" y="266"/>
                    <a:pt x="15" y="282"/>
                  </a:cubicBezTo>
                  <a:lnTo>
                    <a:pt x="15" y="280"/>
                  </a:lnTo>
                  <a:cubicBezTo>
                    <a:pt x="24" y="290"/>
                    <a:pt x="21" y="304"/>
                    <a:pt x="31" y="312"/>
                  </a:cubicBezTo>
                  <a:lnTo>
                    <a:pt x="31" y="312"/>
                  </a:lnTo>
                  <a:cubicBezTo>
                    <a:pt x="34" y="318"/>
                    <a:pt x="39" y="323"/>
                    <a:pt x="47" y="328"/>
                  </a:cubicBezTo>
                  <a:cubicBezTo>
                    <a:pt x="51" y="333"/>
                    <a:pt x="56" y="339"/>
                    <a:pt x="64" y="341"/>
                  </a:cubicBezTo>
                  <a:lnTo>
                    <a:pt x="64" y="341"/>
                  </a:lnTo>
                  <a:cubicBezTo>
                    <a:pt x="74" y="360"/>
                    <a:pt x="97" y="347"/>
                    <a:pt x="110" y="359"/>
                  </a:cubicBezTo>
                  <a:lnTo>
                    <a:pt x="108" y="358"/>
                  </a:lnTo>
                  <a:lnTo>
                    <a:pt x="108" y="358"/>
                  </a:lnTo>
                  <a:cubicBezTo>
                    <a:pt x="116" y="366"/>
                    <a:pt x="126" y="367"/>
                    <a:pt x="136" y="367"/>
                  </a:cubicBezTo>
                  <a:cubicBezTo>
                    <a:pt x="140" y="367"/>
                    <a:pt x="145" y="367"/>
                    <a:pt x="149" y="367"/>
                  </a:cubicBezTo>
                  <a:cubicBezTo>
                    <a:pt x="158" y="367"/>
                    <a:pt x="166" y="368"/>
                    <a:pt x="173" y="374"/>
                  </a:cubicBezTo>
                  <a:lnTo>
                    <a:pt x="172" y="372"/>
                  </a:lnTo>
                  <a:lnTo>
                    <a:pt x="172" y="372"/>
                  </a:lnTo>
                  <a:cubicBezTo>
                    <a:pt x="177" y="378"/>
                    <a:pt x="182" y="380"/>
                    <a:pt x="188" y="380"/>
                  </a:cubicBezTo>
                  <a:cubicBezTo>
                    <a:pt x="193" y="380"/>
                    <a:pt x="197" y="379"/>
                    <a:pt x="202" y="376"/>
                  </a:cubicBezTo>
                  <a:cubicBezTo>
                    <a:pt x="332" y="403"/>
                    <a:pt x="464" y="425"/>
                    <a:pt x="591" y="471"/>
                  </a:cubicBezTo>
                  <a:cubicBezTo>
                    <a:pt x="955" y="600"/>
                    <a:pt x="1318" y="731"/>
                    <a:pt x="1681" y="861"/>
                  </a:cubicBezTo>
                  <a:cubicBezTo>
                    <a:pt x="2078" y="1005"/>
                    <a:pt x="2480" y="1132"/>
                    <a:pt x="2883" y="1258"/>
                  </a:cubicBezTo>
                  <a:cubicBezTo>
                    <a:pt x="2886" y="1259"/>
                    <a:pt x="2889" y="1260"/>
                    <a:pt x="2892" y="1260"/>
                  </a:cubicBezTo>
                  <a:cubicBezTo>
                    <a:pt x="2901" y="1260"/>
                    <a:pt x="2904" y="1252"/>
                    <a:pt x="2906" y="1243"/>
                  </a:cubicBezTo>
                  <a:cubicBezTo>
                    <a:pt x="2882" y="1212"/>
                    <a:pt x="2845" y="1201"/>
                    <a:pt x="2813" y="1185"/>
                  </a:cubicBezTo>
                  <a:cubicBezTo>
                    <a:pt x="2501" y="1025"/>
                    <a:pt x="2184" y="881"/>
                    <a:pt x="1879" y="711"/>
                  </a:cubicBezTo>
                  <a:cubicBezTo>
                    <a:pt x="1486" y="495"/>
                    <a:pt x="1100" y="266"/>
                    <a:pt x="715" y="35"/>
                  </a:cubicBezTo>
                  <a:cubicBezTo>
                    <a:pt x="689" y="19"/>
                    <a:pt x="661" y="0"/>
                    <a:pt x="628" y="0"/>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36" name="Google Shape;1076;p15">
              <a:extLst>
                <a:ext uri="{FF2B5EF4-FFF2-40B4-BE49-F238E27FC236}">
                  <a16:creationId xmlns:a16="http://schemas.microsoft.com/office/drawing/2014/main" id="{0F9FA492-DFAE-1357-3CDE-DC13D5943C82}"/>
                </a:ext>
              </a:extLst>
            </p:cNvPr>
            <p:cNvSpPr/>
            <p:nvPr/>
          </p:nvSpPr>
          <p:spPr>
            <a:xfrm flipH="1">
              <a:off x="-1253408" y="4159178"/>
              <a:ext cx="503425" cy="80172"/>
            </a:xfrm>
            <a:custGeom>
              <a:avLst/>
              <a:gdLst/>
              <a:ahLst/>
              <a:cxnLst/>
              <a:rect l="l" t="t" r="r" b="b"/>
              <a:pathLst>
                <a:path w="3642" h="580" extrusionOk="0">
                  <a:moveTo>
                    <a:pt x="3317" y="1"/>
                  </a:moveTo>
                  <a:lnTo>
                    <a:pt x="2901" y="73"/>
                  </a:lnTo>
                  <a:cubicBezTo>
                    <a:pt x="2641" y="118"/>
                    <a:pt x="2380" y="161"/>
                    <a:pt x="2120" y="207"/>
                  </a:cubicBezTo>
                  <a:cubicBezTo>
                    <a:pt x="1897" y="245"/>
                    <a:pt x="1673" y="286"/>
                    <a:pt x="1449" y="325"/>
                  </a:cubicBezTo>
                  <a:cubicBezTo>
                    <a:pt x="1219" y="366"/>
                    <a:pt x="987" y="406"/>
                    <a:pt x="755" y="445"/>
                  </a:cubicBezTo>
                  <a:cubicBezTo>
                    <a:pt x="579" y="475"/>
                    <a:pt x="404" y="501"/>
                    <a:pt x="229" y="533"/>
                  </a:cubicBezTo>
                  <a:cubicBezTo>
                    <a:pt x="152" y="547"/>
                    <a:pt x="75" y="550"/>
                    <a:pt x="0" y="578"/>
                  </a:cubicBezTo>
                  <a:cubicBezTo>
                    <a:pt x="24" y="578"/>
                    <a:pt x="48" y="580"/>
                    <a:pt x="72" y="580"/>
                  </a:cubicBezTo>
                  <a:cubicBezTo>
                    <a:pt x="90" y="580"/>
                    <a:pt x="108" y="579"/>
                    <a:pt x="124" y="574"/>
                  </a:cubicBezTo>
                  <a:cubicBezTo>
                    <a:pt x="219" y="553"/>
                    <a:pt x="316" y="561"/>
                    <a:pt x="412" y="551"/>
                  </a:cubicBezTo>
                  <a:cubicBezTo>
                    <a:pt x="499" y="541"/>
                    <a:pt x="590" y="537"/>
                    <a:pt x="677" y="527"/>
                  </a:cubicBezTo>
                  <a:cubicBezTo>
                    <a:pt x="823" y="511"/>
                    <a:pt x="969" y="503"/>
                    <a:pt x="1114" y="487"/>
                  </a:cubicBezTo>
                  <a:cubicBezTo>
                    <a:pt x="1244" y="472"/>
                    <a:pt x="1375" y="460"/>
                    <a:pt x="1504" y="455"/>
                  </a:cubicBezTo>
                  <a:cubicBezTo>
                    <a:pt x="1679" y="446"/>
                    <a:pt x="1855" y="419"/>
                    <a:pt x="2032" y="419"/>
                  </a:cubicBezTo>
                  <a:cubicBezTo>
                    <a:pt x="2038" y="419"/>
                    <a:pt x="2045" y="419"/>
                    <a:pt x="2051" y="419"/>
                  </a:cubicBezTo>
                  <a:cubicBezTo>
                    <a:pt x="2059" y="419"/>
                    <a:pt x="2067" y="420"/>
                    <a:pt x="2074" y="420"/>
                  </a:cubicBezTo>
                  <a:cubicBezTo>
                    <a:pt x="2080" y="420"/>
                    <a:pt x="2085" y="419"/>
                    <a:pt x="2090" y="418"/>
                  </a:cubicBezTo>
                  <a:cubicBezTo>
                    <a:pt x="2217" y="390"/>
                    <a:pt x="2347" y="401"/>
                    <a:pt x="2473" y="392"/>
                  </a:cubicBezTo>
                  <a:cubicBezTo>
                    <a:pt x="2565" y="387"/>
                    <a:pt x="2658" y="385"/>
                    <a:pt x="2750" y="385"/>
                  </a:cubicBezTo>
                  <a:cubicBezTo>
                    <a:pt x="2889" y="385"/>
                    <a:pt x="3028" y="389"/>
                    <a:pt x="3166" y="389"/>
                  </a:cubicBezTo>
                  <a:cubicBezTo>
                    <a:pt x="3244" y="389"/>
                    <a:pt x="3322" y="407"/>
                    <a:pt x="3399" y="414"/>
                  </a:cubicBezTo>
                  <a:cubicBezTo>
                    <a:pt x="3481" y="422"/>
                    <a:pt x="3555" y="460"/>
                    <a:pt x="3631" y="483"/>
                  </a:cubicBezTo>
                  <a:cubicBezTo>
                    <a:pt x="3636" y="467"/>
                    <a:pt x="3642" y="451"/>
                    <a:pt x="3627" y="438"/>
                  </a:cubicBezTo>
                  <a:lnTo>
                    <a:pt x="3627" y="438"/>
                  </a:lnTo>
                  <a:cubicBezTo>
                    <a:pt x="3620" y="427"/>
                    <a:pt x="3621" y="413"/>
                    <a:pt x="3611" y="405"/>
                  </a:cubicBezTo>
                  <a:lnTo>
                    <a:pt x="3611" y="405"/>
                  </a:lnTo>
                  <a:lnTo>
                    <a:pt x="3613" y="406"/>
                  </a:lnTo>
                  <a:cubicBezTo>
                    <a:pt x="3604" y="396"/>
                    <a:pt x="3607" y="381"/>
                    <a:pt x="3597" y="374"/>
                  </a:cubicBezTo>
                  <a:lnTo>
                    <a:pt x="3597" y="375"/>
                  </a:lnTo>
                  <a:cubicBezTo>
                    <a:pt x="3589" y="365"/>
                    <a:pt x="3592" y="351"/>
                    <a:pt x="3581" y="343"/>
                  </a:cubicBezTo>
                  <a:lnTo>
                    <a:pt x="3581" y="343"/>
                  </a:lnTo>
                  <a:cubicBezTo>
                    <a:pt x="3573" y="334"/>
                    <a:pt x="3577" y="319"/>
                    <a:pt x="3565" y="311"/>
                  </a:cubicBezTo>
                  <a:lnTo>
                    <a:pt x="3565" y="311"/>
                  </a:lnTo>
                  <a:cubicBezTo>
                    <a:pt x="3561" y="304"/>
                    <a:pt x="3555" y="299"/>
                    <a:pt x="3550" y="294"/>
                  </a:cubicBezTo>
                  <a:cubicBezTo>
                    <a:pt x="3541" y="286"/>
                    <a:pt x="3545" y="270"/>
                    <a:pt x="3533" y="263"/>
                  </a:cubicBezTo>
                  <a:lnTo>
                    <a:pt x="3533" y="263"/>
                  </a:lnTo>
                  <a:lnTo>
                    <a:pt x="3534" y="265"/>
                  </a:lnTo>
                  <a:cubicBezTo>
                    <a:pt x="3530" y="258"/>
                    <a:pt x="3523" y="254"/>
                    <a:pt x="3519" y="248"/>
                  </a:cubicBezTo>
                  <a:cubicBezTo>
                    <a:pt x="3508" y="240"/>
                    <a:pt x="3512" y="225"/>
                    <a:pt x="3502" y="218"/>
                  </a:cubicBezTo>
                  <a:lnTo>
                    <a:pt x="3502" y="218"/>
                  </a:lnTo>
                  <a:cubicBezTo>
                    <a:pt x="3499" y="212"/>
                    <a:pt x="3494" y="206"/>
                    <a:pt x="3487" y="201"/>
                  </a:cubicBezTo>
                  <a:cubicBezTo>
                    <a:pt x="3483" y="196"/>
                    <a:pt x="3478" y="189"/>
                    <a:pt x="3474" y="184"/>
                  </a:cubicBezTo>
                  <a:lnTo>
                    <a:pt x="3473" y="183"/>
                  </a:lnTo>
                  <a:cubicBezTo>
                    <a:pt x="3462" y="178"/>
                    <a:pt x="3465" y="160"/>
                    <a:pt x="3454" y="154"/>
                  </a:cubicBezTo>
                  <a:lnTo>
                    <a:pt x="3454" y="154"/>
                  </a:lnTo>
                  <a:cubicBezTo>
                    <a:pt x="3451" y="147"/>
                    <a:pt x="3446" y="142"/>
                    <a:pt x="3439" y="138"/>
                  </a:cubicBezTo>
                  <a:lnTo>
                    <a:pt x="3439" y="138"/>
                  </a:lnTo>
                  <a:cubicBezTo>
                    <a:pt x="3435" y="132"/>
                    <a:pt x="3429" y="127"/>
                    <a:pt x="3424" y="121"/>
                  </a:cubicBezTo>
                  <a:cubicBezTo>
                    <a:pt x="3419" y="116"/>
                    <a:pt x="3413" y="111"/>
                    <a:pt x="3409" y="105"/>
                  </a:cubicBezTo>
                  <a:lnTo>
                    <a:pt x="3408" y="104"/>
                  </a:lnTo>
                  <a:cubicBezTo>
                    <a:pt x="3403" y="102"/>
                    <a:pt x="3398" y="97"/>
                    <a:pt x="3395" y="91"/>
                  </a:cubicBezTo>
                  <a:cubicBezTo>
                    <a:pt x="3392" y="89"/>
                    <a:pt x="3390" y="86"/>
                    <a:pt x="3390" y="82"/>
                  </a:cubicBezTo>
                  <a:cubicBezTo>
                    <a:pt x="3389" y="73"/>
                    <a:pt x="3384" y="65"/>
                    <a:pt x="3376" y="61"/>
                  </a:cubicBezTo>
                  <a:lnTo>
                    <a:pt x="3376" y="61"/>
                  </a:lnTo>
                  <a:cubicBezTo>
                    <a:pt x="3372" y="54"/>
                    <a:pt x="3366" y="48"/>
                    <a:pt x="3360" y="44"/>
                  </a:cubicBezTo>
                  <a:lnTo>
                    <a:pt x="3360" y="44"/>
                  </a:lnTo>
                  <a:cubicBezTo>
                    <a:pt x="3356" y="38"/>
                    <a:pt x="3351" y="32"/>
                    <a:pt x="3344" y="28"/>
                  </a:cubicBezTo>
                  <a:cubicBezTo>
                    <a:pt x="3339" y="16"/>
                    <a:pt x="3330" y="5"/>
                    <a:pt x="3317" y="1"/>
                  </a:cubicBezTo>
                  <a:close/>
                </a:path>
              </a:pathLst>
            </a:custGeom>
            <a:solidFill>
              <a:srgbClr val="814742"/>
            </a:solidFill>
            <a:ln w="9525" cap="flat" cmpd="sng">
              <a:solidFill>
                <a:srgbClr val="814742"/>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37" name="Google Shape;1077;p15">
              <a:extLst>
                <a:ext uri="{FF2B5EF4-FFF2-40B4-BE49-F238E27FC236}">
                  <a16:creationId xmlns:a16="http://schemas.microsoft.com/office/drawing/2014/main" id="{B97F6F63-5DCC-9524-14AD-F74FA15A1267}"/>
                </a:ext>
              </a:extLst>
            </p:cNvPr>
            <p:cNvSpPr/>
            <p:nvPr/>
          </p:nvSpPr>
          <p:spPr>
            <a:xfrm flipH="1">
              <a:off x="457439" y="3558854"/>
              <a:ext cx="498725" cy="280602"/>
            </a:xfrm>
            <a:custGeom>
              <a:avLst/>
              <a:gdLst/>
              <a:ahLst/>
              <a:cxnLst/>
              <a:rect l="l" t="t" r="r" b="b"/>
              <a:pathLst>
                <a:path w="3608" h="2030" extrusionOk="0">
                  <a:moveTo>
                    <a:pt x="433" y="0"/>
                  </a:moveTo>
                  <a:cubicBezTo>
                    <a:pt x="427" y="0"/>
                    <a:pt x="422" y="3"/>
                    <a:pt x="417" y="7"/>
                  </a:cubicBezTo>
                  <a:cubicBezTo>
                    <a:pt x="408" y="7"/>
                    <a:pt x="400" y="8"/>
                    <a:pt x="390" y="8"/>
                  </a:cubicBezTo>
                  <a:cubicBezTo>
                    <a:pt x="375" y="14"/>
                    <a:pt x="359" y="15"/>
                    <a:pt x="344" y="15"/>
                  </a:cubicBezTo>
                  <a:cubicBezTo>
                    <a:pt x="327" y="15"/>
                    <a:pt x="310" y="14"/>
                    <a:pt x="293" y="14"/>
                  </a:cubicBezTo>
                  <a:cubicBezTo>
                    <a:pt x="276" y="14"/>
                    <a:pt x="260" y="15"/>
                    <a:pt x="244" y="21"/>
                  </a:cubicBezTo>
                  <a:cubicBezTo>
                    <a:pt x="235" y="21"/>
                    <a:pt x="225" y="24"/>
                    <a:pt x="216" y="24"/>
                  </a:cubicBezTo>
                  <a:cubicBezTo>
                    <a:pt x="203" y="29"/>
                    <a:pt x="189" y="30"/>
                    <a:pt x="175" y="30"/>
                  </a:cubicBezTo>
                  <a:cubicBezTo>
                    <a:pt x="160" y="30"/>
                    <a:pt x="144" y="29"/>
                    <a:pt x="129" y="29"/>
                  </a:cubicBezTo>
                  <a:cubicBezTo>
                    <a:pt x="115" y="29"/>
                    <a:pt x="101" y="30"/>
                    <a:pt x="87" y="36"/>
                  </a:cubicBezTo>
                  <a:cubicBezTo>
                    <a:pt x="84" y="38"/>
                    <a:pt x="82" y="39"/>
                    <a:pt x="79" y="39"/>
                  </a:cubicBezTo>
                  <a:cubicBezTo>
                    <a:pt x="77" y="39"/>
                    <a:pt x="75" y="39"/>
                    <a:pt x="73" y="38"/>
                  </a:cubicBezTo>
                  <a:cubicBezTo>
                    <a:pt x="60" y="52"/>
                    <a:pt x="35" y="36"/>
                    <a:pt x="24" y="56"/>
                  </a:cubicBezTo>
                  <a:lnTo>
                    <a:pt x="28" y="54"/>
                  </a:lnTo>
                  <a:lnTo>
                    <a:pt x="28" y="54"/>
                  </a:lnTo>
                  <a:cubicBezTo>
                    <a:pt x="14" y="67"/>
                    <a:pt x="1" y="77"/>
                    <a:pt x="9" y="99"/>
                  </a:cubicBezTo>
                  <a:lnTo>
                    <a:pt x="9" y="97"/>
                  </a:lnTo>
                  <a:cubicBezTo>
                    <a:pt x="18" y="107"/>
                    <a:pt x="15" y="121"/>
                    <a:pt x="24" y="129"/>
                  </a:cubicBezTo>
                  <a:cubicBezTo>
                    <a:pt x="29" y="135"/>
                    <a:pt x="34" y="140"/>
                    <a:pt x="39" y="145"/>
                  </a:cubicBezTo>
                  <a:cubicBezTo>
                    <a:pt x="45" y="151"/>
                    <a:pt x="50" y="156"/>
                    <a:pt x="57" y="160"/>
                  </a:cubicBezTo>
                  <a:cubicBezTo>
                    <a:pt x="62" y="166"/>
                    <a:pt x="67" y="171"/>
                    <a:pt x="74" y="175"/>
                  </a:cubicBezTo>
                  <a:lnTo>
                    <a:pt x="74" y="175"/>
                  </a:lnTo>
                  <a:cubicBezTo>
                    <a:pt x="80" y="187"/>
                    <a:pt x="96" y="183"/>
                    <a:pt x="104" y="193"/>
                  </a:cubicBezTo>
                  <a:cubicBezTo>
                    <a:pt x="108" y="198"/>
                    <a:pt x="114" y="205"/>
                    <a:pt x="121" y="207"/>
                  </a:cubicBezTo>
                  <a:lnTo>
                    <a:pt x="120" y="205"/>
                  </a:lnTo>
                  <a:lnTo>
                    <a:pt x="120" y="205"/>
                  </a:lnTo>
                  <a:cubicBezTo>
                    <a:pt x="127" y="218"/>
                    <a:pt x="142" y="214"/>
                    <a:pt x="152" y="223"/>
                  </a:cubicBezTo>
                  <a:cubicBezTo>
                    <a:pt x="159" y="232"/>
                    <a:pt x="174" y="229"/>
                    <a:pt x="182" y="239"/>
                  </a:cubicBezTo>
                  <a:lnTo>
                    <a:pt x="184" y="239"/>
                  </a:lnTo>
                  <a:cubicBezTo>
                    <a:pt x="200" y="250"/>
                    <a:pt x="214" y="261"/>
                    <a:pt x="233" y="267"/>
                  </a:cubicBezTo>
                  <a:lnTo>
                    <a:pt x="233" y="267"/>
                  </a:lnTo>
                  <a:cubicBezTo>
                    <a:pt x="239" y="279"/>
                    <a:pt x="254" y="275"/>
                    <a:pt x="263" y="283"/>
                  </a:cubicBezTo>
                  <a:cubicBezTo>
                    <a:pt x="270" y="295"/>
                    <a:pt x="286" y="291"/>
                    <a:pt x="294" y="301"/>
                  </a:cubicBezTo>
                  <a:cubicBezTo>
                    <a:pt x="309" y="311"/>
                    <a:pt x="325" y="322"/>
                    <a:pt x="342" y="331"/>
                  </a:cubicBezTo>
                  <a:lnTo>
                    <a:pt x="341" y="331"/>
                  </a:lnTo>
                  <a:cubicBezTo>
                    <a:pt x="348" y="343"/>
                    <a:pt x="363" y="339"/>
                    <a:pt x="373" y="348"/>
                  </a:cubicBezTo>
                  <a:cubicBezTo>
                    <a:pt x="380" y="359"/>
                    <a:pt x="395" y="355"/>
                    <a:pt x="403" y="364"/>
                  </a:cubicBezTo>
                  <a:cubicBezTo>
                    <a:pt x="418" y="375"/>
                    <a:pt x="434" y="386"/>
                    <a:pt x="451" y="393"/>
                  </a:cubicBezTo>
                  <a:lnTo>
                    <a:pt x="450" y="393"/>
                  </a:lnTo>
                  <a:cubicBezTo>
                    <a:pt x="457" y="406"/>
                    <a:pt x="472" y="403"/>
                    <a:pt x="482" y="412"/>
                  </a:cubicBezTo>
                  <a:cubicBezTo>
                    <a:pt x="496" y="423"/>
                    <a:pt x="512" y="434"/>
                    <a:pt x="529" y="441"/>
                  </a:cubicBezTo>
                  <a:lnTo>
                    <a:pt x="529" y="441"/>
                  </a:lnTo>
                  <a:cubicBezTo>
                    <a:pt x="536" y="453"/>
                    <a:pt x="551" y="450"/>
                    <a:pt x="559" y="457"/>
                  </a:cubicBezTo>
                  <a:cubicBezTo>
                    <a:pt x="568" y="468"/>
                    <a:pt x="583" y="465"/>
                    <a:pt x="590" y="474"/>
                  </a:cubicBezTo>
                  <a:lnTo>
                    <a:pt x="592" y="474"/>
                  </a:lnTo>
                  <a:cubicBezTo>
                    <a:pt x="599" y="484"/>
                    <a:pt x="607" y="488"/>
                    <a:pt x="616" y="490"/>
                  </a:cubicBezTo>
                  <a:cubicBezTo>
                    <a:pt x="643" y="496"/>
                    <a:pt x="665" y="511"/>
                    <a:pt x="688" y="525"/>
                  </a:cubicBezTo>
                  <a:cubicBezTo>
                    <a:pt x="911" y="654"/>
                    <a:pt x="1134" y="781"/>
                    <a:pt x="1354" y="915"/>
                  </a:cubicBezTo>
                  <a:cubicBezTo>
                    <a:pt x="1850" y="1218"/>
                    <a:pt x="2373" y="1470"/>
                    <a:pt x="2895" y="1724"/>
                  </a:cubicBezTo>
                  <a:cubicBezTo>
                    <a:pt x="2917" y="1750"/>
                    <a:pt x="2950" y="1752"/>
                    <a:pt x="2974" y="1774"/>
                  </a:cubicBezTo>
                  <a:lnTo>
                    <a:pt x="2973" y="1774"/>
                  </a:lnTo>
                  <a:cubicBezTo>
                    <a:pt x="2986" y="1788"/>
                    <a:pt x="3010" y="1774"/>
                    <a:pt x="3021" y="1793"/>
                  </a:cubicBezTo>
                  <a:cubicBezTo>
                    <a:pt x="3183" y="1848"/>
                    <a:pt x="3338" y="1922"/>
                    <a:pt x="3490" y="1998"/>
                  </a:cubicBezTo>
                  <a:cubicBezTo>
                    <a:pt x="3516" y="2011"/>
                    <a:pt x="3543" y="2019"/>
                    <a:pt x="3570" y="2029"/>
                  </a:cubicBezTo>
                  <a:cubicBezTo>
                    <a:pt x="3608" y="2010"/>
                    <a:pt x="3608" y="1988"/>
                    <a:pt x="3573" y="1966"/>
                  </a:cubicBezTo>
                  <a:cubicBezTo>
                    <a:pt x="3437" y="1911"/>
                    <a:pt x="3303" y="1854"/>
                    <a:pt x="3173" y="1782"/>
                  </a:cubicBezTo>
                  <a:cubicBezTo>
                    <a:pt x="2877" y="1617"/>
                    <a:pt x="2579" y="1458"/>
                    <a:pt x="2277" y="1304"/>
                  </a:cubicBezTo>
                  <a:cubicBezTo>
                    <a:pt x="2125" y="1226"/>
                    <a:pt x="1974" y="1146"/>
                    <a:pt x="1826" y="1060"/>
                  </a:cubicBezTo>
                  <a:cubicBezTo>
                    <a:pt x="1497" y="868"/>
                    <a:pt x="1179" y="660"/>
                    <a:pt x="858" y="456"/>
                  </a:cubicBezTo>
                  <a:cubicBezTo>
                    <a:pt x="768" y="401"/>
                    <a:pt x="680" y="344"/>
                    <a:pt x="595" y="282"/>
                  </a:cubicBezTo>
                  <a:cubicBezTo>
                    <a:pt x="503" y="215"/>
                    <a:pt x="441" y="131"/>
                    <a:pt x="448" y="11"/>
                  </a:cubicBezTo>
                  <a:cubicBezTo>
                    <a:pt x="443" y="3"/>
                    <a:pt x="438" y="0"/>
                    <a:pt x="433" y="0"/>
                  </a:cubicBezTo>
                  <a:close/>
                </a:path>
              </a:pathLst>
            </a:custGeom>
            <a:solidFill>
              <a:srgbClr val="5C6DB0"/>
            </a:solidFill>
            <a:ln w="9525" cap="flat" cmpd="sng">
              <a:solidFill>
                <a:srgbClr val="5C6DB0"/>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38" name="Google Shape;1078;p15">
              <a:extLst>
                <a:ext uri="{FF2B5EF4-FFF2-40B4-BE49-F238E27FC236}">
                  <a16:creationId xmlns:a16="http://schemas.microsoft.com/office/drawing/2014/main" id="{B61A5681-893F-63B0-688A-7CA0C11EFB4D}"/>
                </a:ext>
              </a:extLst>
            </p:cNvPr>
            <p:cNvSpPr/>
            <p:nvPr/>
          </p:nvSpPr>
          <p:spPr>
            <a:xfrm flipH="1">
              <a:off x="751586" y="4531288"/>
              <a:ext cx="4700" cy="64967"/>
            </a:xfrm>
            <a:custGeom>
              <a:avLst/>
              <a:gdLst/>
              <a:ahLst/>
              <a:cxnLst/>
              <a:rect l="l" t="t" r="r" b="b"/>
              <a:pathLst>
                <a:path w="34" h="470" extrusionOk="0">
                  <a:moveTo>
                    <a:pt x="17" y="0"/>
                  </a:moveTo>
                  <a:cubicBezTo>
                    <a:pt x="1" y="90"/>
                    <a:pt x="5" y="179"/>
                    <a:pt x="16" y="268"/>
                  </a:cubicBezTo>
                  <a:cubicBezTo>
                    <a:pt x="16" y="335"/>
                    <a:pt x="17" y="403"/>
                    <a:pt x="18" y="470"/>
                  </a:cubicBezTo>
                  <a:cubicBezTo>
                    <a:pt x="33" y="460"/>
                    <a:pt x="32" y="444"/>
                    <a:pt x="32" y="427"/>
                  </a:cubicBezTo>
                  <a:cubicBezTo>
                    <a:pt x="32" y="300"/>
                    <a:pt x="31" y="172"/>
                    <a:pt x="31" y="44"/>
                  </a:cubicBezTo>
                  <a:cubicBezTo>
                    <a:pt x="31" y="27"/>
                    <a:pt x="29" y="12"/>
                    <a:pt x="17" y="0"/>
                  </a:cubicBezTo>
                  <a:close/>
                </a:path>
              </a:pathLst>
            </a:custGeom>
            <a:solidFill>
              <a:srgbClr val="814742"/>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39" name="Google Shape;1079;p15">
              <a:extLst>
                <a:ext uri="{FF2B5EF4-FFF2-40B4-BE49-F238E27FC236}">
                  <a16:creationId xmlns:a16="http://schemas.microsoft.com/office/drawing/2014/main" id="{C80625B1-20D1-E9DD-D09A-844C89DD2AFC}"/>
                </a:ext>
              </a:extLst>
            </p:cNvPr>
            <p:cNvSpPr/>
            <p:nvPr/>
          </p:nvSpPr>
          <p:spPr>
            <a:xfrm flipH="1">
              <a:off x="-220015" y="4365414"/>
              <a:ext cx="820518" cy="205544"/>
            </a:xfrm>
            <a:custGeom>
              <a:avLst/>
              <a:gdLst/>
              <a:ahLst/>
              <a:cxnLst/>
              <a:rect l="l" t="t" r="r" b="b"/>
              <a:pathLst>
                <a:path w="5936" h="1487" extrusionOk="0">
                  <a:moveTo>
                    <a:pt x="468" y="0"/>
                  </a:moveTo>
                  <a:cubicBezTo>
                    <a:pt x="401" y="0"/>
                    <a:pt x="334" y="5"/>
                    <a:pt x="266" y="15"/>
                  </a:cubicBezTo>
                  <a:cubicBezTo>
                    <a:pt x="124" y="38"/>
                    <a:pt x="60" y="97"/>
                    <a:pt x="23" y="234"/>
                  </a:cubicBezTo>
                  <a:cubicBezTo>
                    <a:pt x="1" y="323"/>
                    <a:pt x="13" y="412"/>
                    <a:pt x="9" y="479"/>
                  </a:cubicBezTo>
                  <a:cubicBezTo>
                    <a:pt x="5" y="655"/>
                    <a:pt x="21" y="808"/>
                    <a:pt x="37" y="962"/>
                  </a:cubicBezTo>
                  <a:cubicBezTo>
                    <a:pt x="45" y="1052"/>
                    <a:pt x="59" y="1140"/>
                    <a:pt x="87" y="1223"/>
                  </a:cubicBezTo>
                  <a:cubicBezTo>
                    <a:pt x="128" y="1343"/>
                    <a:pt x="198" y="1438"/>
                    <a:pt x="324" y="1478"/>
                  </a:cubicBezTo>
                  <a:cubicBezTo>
                    <a:pt x="345" y="1484"/>
                    <a:pt x="366" y="1486"/>
                    <a:pt x="388" y="1486"/>
                  </a:cubicBezTo>
                  <a:cubicBezTo>
                    <a:pt x="401" y="1486"/>
                    <a:pt x="415" y="1485"/>
                    <a:pt x="429" y="1485"/>
                  </a:cubicBezTo>
                  <a:cubicBezTo>
                    <a:pt x="439" y="1485"/>
                    <a:pt x="448" y="1485"/>
                    <a:pt x="458" y="1486"/>
                  </a:cubicBezTo>
                  <a:cubicBezTo>
                    <a:pt x="466" y="1487"/>
                    <a:pt x="474" y="1487"/>
                    <a:pt x="481" y="1487"/>
                  </a:cubicBezTo>
                  <a:cubicBezTo>
                    <a:pt x="578" y="1487"/>
                    <a:pt x="656" y="1443"/>
                    <a:pt x="726" y="1377"/>
                  </a:cubicBezTo>
                  <a:cubicBezTo>
                    <a:pt x="857" y="1253"/>
                    <a:pt x="950" y="1099"/>
                    <a:pt x="1066" y="964"/>
                  </a:cubicBezTo>
                  <a:cubicBezTo>
                    <a:pt x="1111" y="910"/>
                    <a:pt x="1159" y="860"/>
                    <a:pt x="1217" y="816"/>
                  </a:cubicBezTo>
                  <a:cubicBezTo>
                    <a:pt x="1251" y="790"/>
                    <a:pt x="1284" y="778"/>
                    <a:pt x="1318" y="778"/>
                  </a:cubicBezTo>
                  <a:cubicBezTo>
                    <a:pt x="1350" y="778"/>
                    <a:pt x="1382" y="789"/>
                    <a:pt x="1413" y="808"/>
                  </a:cubicBezTo>
                  <a:cubicBezTo>
                    <a:pt x="1468" y="841"/>
                    <a:pt x="1522" y="878"/>
                    <a:pt x="1571" y="924"/>
                  </a:cubicBezTo>
                  <a:cubicBezTo>
                    <a:pt x="1650" y="998"/>
                    <a:pt x="1727" y="1073"/>
                    <a:pt x="1816" y="1135"/>
                  </a:cubicBezTo>
                  <a:cubicBezTo>
                    <a:pt x="1902" y="1194"/>
                    <a:pt x="1992" y="1231"/>
                    <a:pt x="2087" y="1231"/>
                  </a:cubicBezTo>
                  <a:cubicBezTo>
                    <a:pt x="2150" y="1231"/>
                    <a:pt x="2214" y="1215"/>
                    <a:pt x="2280" y="1179"/>
                  </a:cubicBezTo>
                  <a:cubicBezTo>
                    <a:pt x="2379" y="1126"/>
                    <a:pt x="2458" y="1049"/>
                    <a:pt x="2541" y="979"/>
                  </a:cubicBezTo>
                  <a:cubicBezTo>
                    <a:pt x="2646" y="893"/>
                    <a:pt x="2750" y="804"/>
                    <a:pt x="2875" y="746"/>
                  </a:cubicBezTo>
                  <a:cubicBezTo>
                    <a:pt x="2923" y="725"/>
                    <a:pt x="2970" y="713"/>
                    <a:pt x="3017" y="713"/>
                  </a:cubicBezTo>
                  <a:cubicBezTo>
                    <a:pt x="3063" y="713"/>
                    <a:pt x="3108" y="724"/>
                    <a:pt x="3155" y="747"/>
                  </a:cubicBezTo>
                  <a:cubicBezTo>
                    <a:pt x="3246" y="791"/>
                    <a:pt x="3322" y="854"/>
                    <a:pt x="3403" y="911"/>
                  </a:cubicBezTo>
                  <a:cubicBezTo>
                    <a:pt x="3501" y="982"/>
                    <a:pt x="3604" y="1017"/>
                    <a:pt x="3711" y="1017"/>
                  </a:cubicBezTo>
                  <a:cubicBezTo>
                    <a:pt x="3776" y="1017"/>
                    <a:pt x="3842" y="1004"/>
                    <a:pt x="3910" y="979"/>
                  </a:cubicBezTo>
                  <a:cubicBezTo>
                    <a:pt x="4045" y="931"/>
                    <a:pt x="4159" y="846"/>
                    <a:pt x="4285" y="780"/>
                  </a:cubicBezTo>
                  <a:cubicBezTo>
                    <a:pt x="4400" y="719"/>
                    <a:pt x="4513" y="662"/>
                    <a:pt x="4638" y="629"/>
                  </a:cubicBezTo>
                  <a:cubicBezTo>
                    <a:pt x="4767" y="595"/>
                    <a:pt x="4900" y="582"/>
                    <a:pt x="5032" y="570"/>
                  </a:cubicBezTo>
                  <a:cubicBezTo>
                    <a:pt x="5102" y="561"/>
                    <a:pt x="5172" y="560"/>
                    <a:pt x="5242" y="550"/>
                  </a:cubicBezTo>
                  <a:cubicBezTo>
                    <a:pt x="5358" y="536"/>
                    <a:pt x="5474" y="515"/>
                    <a:pt x="5588" y="490"/>
                  </a:cubicBezTo>
                  <a:cubicBezTo>
                    <a:pt x="5672" y="471"/>
                    <a:pt x="5757" y="451"/>
                    <a:pt x="5831" y="403"/>
                  </a:cubicBezTo>
                  <a:cubicBezTo>
                    <a:pt x="5935" y="338"/>
                    <a:pt x="5933" y="236"/>
                    <a:pt x="5827" y="175"/>
                  </a:cubicBezTo>
                  <a:cubicBezTo>
                    <a:pt x="5775" y="144"/>
                    <a:pt x="5716" y="123"/>
                    <a:pt x="5657" y="112"/>
                  </a:cubicBezTo>
                  <a:cubicBezTo>
                    <a:pt x="5493" y="80"/>
                    <a:pt x="5324" y="70"/>
                    <a:pt x="5159" y="67"/>
                  </a:cubicBezTo>
                  <a:cubicBezTo>
                    <a:pt x="5000" y="63"/>
                    <a:pt x="4842" y="61"/>
                    <a:pt x="4684" y="61"/>
                  </a:cubicBezTo>
                  <a:cubicBezTo>
                    <a:pt x="4458" y="61"/>
                    <a:pt x="4233" y="66"/>
                    <a:pt x="4008" y="80"/>
                  </a:cubicBezTo>
                  <a:cubicBezTo>
                    <a:pt x="4003" y="80"/>
                    <a:pt x="3997" y="80"/>
                    <a:pt x="3992" y="81"/>
                  </a:cubicBezTo>
                  <a:cubicBezTo>
                    <a:pt x="3851" y="112"/>
                    <a:pt x="3705" y="86"/>
                    <a:pt x="3563" y="108"/>
                  </a:cubicBezTo>
                  <a:cubicBezTo>
                    <a:pt x="3455" y="124"/>
                    <a:pt x="3344" y="112"/>
                    <a:pt x="3234" y="123"/>
                  </a:cubicBezTo>
                  <a:cubicBezTo>
                    <a:pt x="3080" y="138"/>
                    <a:pt x="2923" y="122"/>
                    <a:pt x="2770" y="142"/>
                  </a:cubicBezTo>
                  <a:cubicBezTo>
                    <a:pt x="2761" y="144"/>
                    <a:pt x="2751" y="144"/>
                    <a:pt x="2742" y="144"/>
                  </a:cubicBezTo>
                  <a:cubicBezTo>
                    <a:pt x="2690" y="144"/>
                    <a:pt x="2640" y="129"/>
                    <a:pt x="2590" y="128"/>
                  </a:cubicBezTo>
                  <a:cubicBezTo>
                    <a:pt x="2385" y="124"/>
                    <a:pt x="2182" y="108"/>
                    <a:pt x="1979" y="97"/>
                  </a:cubicBezTo>
                  <a:cubicBezTo>
                    <a:pt x="1833" y="90"/>
                    <a:pt x="1687" y="69"/>
                    <a:pt x="1542" y="61"/>
                  </a:cubicBezTo>
                  <a:cubicBezTo>
                    <a:pt x="1482" y="57"/>
                    <a:pt x="1422" y="53"/>
                    <a:pt x="1363" y="46"/>
                  </a:cubicBezTo>
                  <a:cubicBezTo>
                    <a:pt x="1205" y="29"/>
                    <a:pt x="1049" y="18"/>
                    <a:pt x="894" y="16"/>
                  </a:cubicBezTo>
                  <a:cubicBezTo>
                    <a:pt x="851" y="16"/>
                    <a:pt x="809" y="18"/>
                    <a:pt x="767" y="18"/>
                  </a:cubicBezTo>
                  <a:cubicBezTo>
                    <a:pt x="738" y="18"/>
                    <a:pt x="709" y="17"/>
                    <a:pt x="680" y="14"/>
                  </a:cubicBezTo>
                  <a:cubicBezTo>
                    <a:pt x="610" y="5"/>
                    <a:pt x="539" y="0"/>
                    <a:pt x="468" y="0"/>
                  </a:cubicBezTo>
                  <a:close/>
                </a:path>
              </a:pathLst>
            </a:custGeom>
            <a:solidFill>
              <a:srgbClr val="DC9958"/>
            </a:solidFill>
            <a:ln w="9525" cap="flat" cmpd="sng">
              <a:solidFill>
                <a:srgbClr val="E5A960"/>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40" name="Google Shape;1080;p15">
              <a:extLst>
                <a:ext uri="{FF2B5EF4-FFF2-40B4-BE49-F238E27FC236}">
                  <a16:creationId xmlns:a16="http://schemas.microsoft.com/office/drawing/2014/main" id="{900580EC-1CF8-52CE-457F-7FFF6E8C8626}"/>
                </a:ext>
              </a:extLst>
            </p:cNvPr>
            <p:cNvSpPr/>
            <p:nvPr/>
          </p:nvSpPr>
          <p:spPr>
            <a:xfrm flipH="1">
              <a:off x="-691097" y="4349794"/>
              <a:ext cx="382890" cy="90401"/>
            </a:xfrm>
            <a:custGeom>
              <a:avLst/>
              <a:gdLst/>
              <a:ahLst/>
              <a:cxnLst/>
              <a:rect l="l" t="t" r="r" b="b"/>
              <a:pathLst>
                <a:path w="2770" h="654" extrusionOk="0">
                  <a:moveTo>
                    <a:pt x="2237" y="1"/>
                  </a:moveTo>
                  <a:cubicBezTo>
                    <a:pt x="2162" y="1"/>
                    <a:pt x="2088" y="5"/>
                    <a:pt x="2014" y="7"/>
                  </a:cubicBezTo>
                  <a:cubicBezTo>
                    <a:pt x="1865" y="13"/>
                    <a:pt x="1719" y="35"/>
                    <a:pt x="1570" y="52"/>
                  </a:cubicBezTo>
                  <a:cubicBezTo>
                    <a:pt x="1515" y="58"/>
                    <a:pt x="1461" y="66"/>
                    <a:pt x="1407" y="73"/>
                  </a:cubicBezTo>
                  <a:cubicBezTo>
                    <a:pt x="1281" y="93"/>
                    <a:pt x="1155" y="120"/>
                    <a:pt x="1028" y="128"/>
                  </a:cubicBezTo>
                  <a:cubicBezTo>
                    <a:pt x="909" y="138"/>
                    <a:pt x="790" y="150"/>
                    <a:pt x="669" y="161"/>
                  </a:cubicBezTo>
                  <a:cubicBezTo>
                    <a:pt x="517" y="175"/>
                    <a:pt x="371" y="204"/>
                    <a:pt x="227" y="257"/>
                  </a:cubicBezTo>
                  <a:cubicBezTo>
                    <a:pt x="184" y="272"/>
                    <a:pt x="146" y="291"/>
                    <a:pt x="112" y="321"/>
                  </a:cubicBezTo>
                  <a:cubicBezTo>
                    <a:pt x="1" y="418"/>
                    <a:pt x="49" y="522"/>
                    <a:pt x="145" y="576"/>
                  </a:cubicBezTo>
                  <a:cubicBezTo>
                    <a:pt x="150" y="579"/>
                    <a:pt x="155" y="581"/>
                    <a:pt x="159" y="584"/>
                  </a:cubicBezTo>
                  <a:cubicBezTo>
                    <a:pt x="253" y="638"/>
                    <a:pt x="359" y="645"/>
                    <a:pt x="462" y="650"/>
                  </a:cubicBezTo>
                  <a:cubicBezTo>
                    <a:pt x="510" y="653"/>
                    <a:pt x="558" y="653"/>
                    <a:pt x="608" y="653"/>
                  </a:cubicBezTo>
                  <a:cubicBezTo>
                    <a:pt x="690" y="653"/>
                    <a:pt x="776" y="651"/>
                    <a:pt x="873" y="651"/>
                  </a:cubicBezTo>
                  <a:cubicBezTo>
                    <a:pt x="900" y="652"/>
                    <a:pt x="928" y="652"/>
                    <a:pt x="956" y="652"/>
                  </a:cubicBezTo>
                  <a:cubicBezTo>
                    <a:pt x="1170" y="652"/>
                    <a:pt x="1401" y="641"/>
                    <a:pt x="1632" y="619"/>
                  </a:cubicBezTo>
                  <a:cubicBezTo>
                    <a:pt x="1811" y="605"/>
                    <a:pt x="1989" y="585"/>
                    <a:pt x="2167" y="554"/>
                  </a:cubicBezTo>
                  <a:cubicBezTo>
                    <a:pt x="2321" y="527"/>
                    <a:pt x="2468" y="484"/>
                    <a:pt x="2605" y="411"/>
                  </a:cubicBezTo>
                  <a:cubicBezTo>
                    <a:pt x="2657" y="384"/>
                    <a:pt x="2695" y="344"/>
                    <a:pt x="2729" y="303"/>
                  </a:cubicBezTo>
                  <a:cubicBezTo>
                    <a:pt x="2767" y="257"/>
                    <a:pt x="2769" y="195"/>
                    <a:pt x="2733" y="149"/>
                  </a:cubicBezTo>
                  <a:cubicBezTo>
                    <a:pt x="2700" y="106"/>
                    <a:pt x="2662" y="67"/>
                    <a:pt x="2605" y="49"/>
                  </a:cubicBezTo>
                  <a:cubicBezTo>
                    <a:pt x="2553" y="33"/>
                    <a:pt x="2499" y="25"/>
                    <a:pt x="2446" y="15"/>
                  </a:cubicBezTo>
                  <a:cubicBezTo>
                    <a:pt x="2376" y="4"/>
                    <a:pt x="2306" y="1"/>
                    <a:pt x="2237" y="1"/>
                  </a:cubicBezTo>
                  <a:close/>
                </a:path>
              </a:pathLst>
            </a:custGeom>
            <a:solidFill>
              <a:srgbClr val="DC9958"/>
            </a:solidFill>
            <a:ln w="9525" cap="flat" cmpd="sng">
              <a:solidFill>
                <a:srgbClr val="E5A960"/>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41" name="Google Shape;1081;p15">
              <a:extLst>
                <a:ext uri="{FF2B5EF4-FFF2-40B4-BE49-F238E27FC236}">
                  <a16:creationId xmlns:a16="http://schemas.microsoft.com/office/drawing/2014/main" id="{049345FB-CCD8-2F5C-B187-75C8DA130C62}"/>
                </a:ext>
              </a:extLst>
            </p:cNvPr>
            <p:cNvSpPr/>
            <p:nvPr/>
          </p:nvSpPr>
          <p:spPr>
            <a:xfrm flipH="1">
              <a:off x="728641" y="4565845"/>
              <a:ext cx="7050" cy="20181"/>
            </a:xfrm>
            <a:custGeom>
              <a:avLst/>
              <a:gdLst/>
              <a:ahLst/>
              <a:cxnLst/>
              <a:rect l="l" t="t" r="r" b="b"/>
              <a:pathLst>
                <a:path w="51" h="146" extrusionOk="0">
                  <a:moveTo>
                    <a:pt x="28" y="1"/>
                  </a:moveTo>
                  <a:cubicBezTo>
                    <a:pt x="1" y="39"/>
                    <a:pt x="12" y="70"/>
                    <a:pt x="8" y="98"/>
                  </a:cubicBezTo>
                  <a:cubicBezTo>
                    <a:pt x="13" y="115"/>
                    <a:pt x="19" y="129"/>
                    <a:pt x="24" y="145"/>
                  </a:cubicBezTo>
                  <a:cubicBezTo>
                    <a:pt x="50" y="101"/>
                    <a:pt x="44" y="58"/>
                    <a:pt x="28" y="1"/>
                  </a:cubicBezTo>
                  <a:close/>
                </a:path>
              </a:pathLst>
            </a:custGeom>
            <a:solidFill>
              <a:srgbClr val="B76E48"/>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42" name="Google Shape;1082;p15">
              <a:extLst>
                <a:ext uri="{FF2B5EF4-FFF2-40B4-BE49-F238E27FC236}">
                  <a16:creationId xmlns:a16="http://schemas.microsoft.com/office/drawing/2014/main" id="{AFA8B6A1-B7B2-D3DD-7A6B-D3197AB98F53}"/>
                </a:ext>
              </a:extLst>
            </p:cNvPr>
            <p:cNvSpPr/>
            <p:nvPr/>
          </p:nvSpPr>
          <p:spPr>
            <a:xfrm flipH="1">
              <a:off x="732926" y="4538752"/>
              <a:ext cx="2073" cy="23084"/>
            </a:xfrm>
            <a:custGeom>
              <a:avLst/>
              <a:gdLst/>
              <a:ahLst/>
              <a:cxnLst/>
              <a:rect l="l" t="t" r="r" b="b"/>
              <a:pathLst>
                <a:path w="15" h="167" extrusionOk="0">
                  <a:moveTo>
                    <a:pt x="15" y="0"/>
                  </a:moveTo>
                  <a:cubicBezTo>
                    <a:pt x="1" y="51"/>
                    <a:pt x="2" y="109"/>
                    <a:pt x="15" y="166"/>
                  </a:cubicBezTo>
                  <a:lnTo>
                    <a:pt x="15" y="0"/>
                  </a:lnTo>
                  <a:close/>
                </a:path>
              </a:pathLst>
            </a:custGeom>
            <a:solidFill>
              <a:srgbClr val="B76E48"/>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43" name="Google Shape;1083;p15">
              <a:extLst>
                <a:ext uri="{FF2B5EF4-FFF2-40B4-BE49-F238E27FC236}">
                  <a16:creationId xmlns:a16="http://schemas.microsoft.com/office/drawing/2014/main" id="{E6618B4E-0D60-DDB9-966C-59EB8AD9518E}"/>
                </a:ext>
              </a:extLst>
            </p:cNvPr>
            <p:cNvSpPr/>
            <p:nvPr/>
          </p:nvSpPr>
          <p:spPr>
            <a:xfrm flipH="1">
              <a:off x="-1103566" y="4740841"/>
              <a:ext cx="1649192" cy="237198"/>
            </a:xfrm>
            <a:custGeom>
              <a:avLst/>
              <a:gdLst/>
              <a:ahLst/>
              <a:cxnLst/>
              <a:rect l="l" t="t" r="r" b="b"/>
              <a:pathLst>
                <a:path w="11931" h="1716" extrusionOk="0">
                  <a:moveTo>
                    <a:pt x="10068" y="0"/>
                  </a:moveTo>
                  <a:cubicBezTo>
                    <a:pt x="9864" y="0"/>
                    <a:pt x="9660" y="4"/>
                    <a:pt x="9456" y="9"/>
                  </a:cubicBezTo>
                  <a:cubicBezTo>
                    <a:pt x="9025" y="21"/>
                    <a:pt x="8596" y="42"/>
                    <a:pt x="8165" y="64"/>
                  </a:cubicBezTo>
                  <a:cubicBezTo>
                    <a:pt x="7998" y="74"/>
                    <a:pt x="7830" y="85"/>
                    <a:pt x="7663" y="98"/>
                  </a:cubicBezTo>
                  <a:cubicBezTo>
                    <a:pt x="7429" y="116"/>
                    <a:pt x="7197" y="135"/>
                    <a:pt x="6964" y="155"/>
                  </a:cubicBezTo>
                  <a:cubicBezTo>
                    <a:pt x="6736" y="173"/>
                    <a:pt x="6509" y="189"/>
                    <a:pt x="6280" y="208"/>
                  </a:cubicBezTo>
                  <a:cubicBezTo>
                    <a:pt x="5970" y="231"/>
                    <a:pt x="5658" y="257"/>
                    <a:pt x="5346" y="280"/>
                  </a:cubicBezTo>
                  <a:cubicBezTo>
                    <a:pt x="5109" y="297"/>
                    <a:pt x="4871" y="312"/>
                    <a:pt x="4632" y="327"/>
                  </a:cubicBezTo>
                  <a:cubicBezTo>
                    <a:pt x="4290" y="349"/>
                    <a:pt x="3951" y="371"/>
                    <a:pt x="3610" y="391"/>
                  </a:cubicBezTo>
                  <a:cubicBezTo>
                    <a:pt x="3340" y="407"/>
                    <a:pt x="3070" y="423"/>
                    <a:pt x="2800" y="437"/>
                  </a:cubicBezTo>
                  <a:cubicBezTo>
                    <a:pt x="2490" y="456"/>
                    <a:pt x="2181" y="473"/>
                    <a:pt x="1872" y="485"/>
                  </a:cubicBezTo>
                  <a:cubicBezTo>
                    <a:pt x="1560" y="497"/>
                    <a:pt x="1247" y="512"/>
                    <a:pt x="936" y="532"/>
                  </a:cubicBezTo>
                  <a:cubicBezTo>
                    <a:pt x="624" y="553"/>
                    <a:pt x="311" y="566"/>
                    <a:pt x="1" y="583"/>
                  </a:cubicBezTo>
                  <a:cubicBezTo>
                    <a:pt x="128" y="638"/>
                    <a:pt x="265" y="669"/>
                    <a:pt x="397" y="705"/>
                  </a:cubicBezTo>
                  <a:cubicBezTo>
                    <a:pt x="1322" y="965"/>
                    <a:pt x="2247" y="1218"/>
                    <a:pt x="3168" y="1493"/>
                  </a:cubicBezTo>
                  <a:cubicBezTo>
                    <a:pt x="3449" y="1578"/>
                    <a:pt x="3730" y="1666"/>
                    <a:pt x="4024" y="1698"/>
                  </a:cubicBezTo>
                  <a:cubicBezTo>
                    <a:pt x="4036" y="1699"/>
                    <a:pt x="4047" y="1709"/>
                    <a:pt x="4058" y="1715"/>
                  </a:cubicBezTo>
                  <a:cubicBezTo>
                    <a:pt x="4066" y="1716"/>
                    <a:pt x="4074" y="1716"/>
                    <a:pt x="4082" y="1716"/>
                  </a:cubicBezTo>
                  <a:cubicBezTo>
                    <a:pt x="4134" y="1716"/>
                    <a:pt x="4184" y="1709"/>
                    <a:pt x="4235" y="1692"/>
                  </a:cubicBezTo>
                  <a:cubicBezTo>
                    <a:pt x="4330" y="1659"/>
                    <a:pt x="4425" y="1631"/>
                    <a:pt x="4521" y="1606"/>
                  </a:cubicBezTo>
                  <a:cubicBezTo>
                    <a:pt x="4921" y="1505"/>
                    <a:pt x="5323" y="1403"/>
                    <a:pt x="5724" y="1308"/>
                  </a:cubicBezTo>
                  <a:cubicBezTo>
                    <a:pt x="5962" y="1251"/>
                    <a:pt x="6205" y="1212"/>
                    <a:pt x="6445" y="1158"/>
                  </a:cubicBezTo>
                  <a:cubicBezTo>
                    <a:pt x="6802" y="1078"/>
                    <a:pt x="7162" y="1014"/>
                    <a:pt x="7520" y="943"/>
                  </a:cubicBezTo>
                  <a:cubicBezTo>
                    <a:pt x="7709" y="905"/>
                    <a:pt x="7901" y="874"/>
                    <a:pt x="8091" y="842"/>
                  </a:cubicBezTo>
                  <a:cubicBezTo>
                    <a:pt x="8273" y="812"/>
                    <a:pt x="8456" y="781"/>
                    <a:pt x="8640" y="754"/>
                  </a:cubicBezTo>
                  <a:cubicBezTo>
                    <a:pt x="8798" y="731"/>
                    <a:pt x="8960" y="717"/>
                    <a:pt x="9120" y="685"/>
                  </a:cubicBezTo>
                  <a:cubicBezTo>
                    <a:pt x="9367" y="637"/>
                    <a:pt x="9609" y="577"/>
                    <a:pt x="9854" y="523"/>
                  </a:cubicBezTo>
                  <a:cubicBezTo>
                    <a:pt x="10030" y="484"/>
                    <a:pt x="10205" y="442"/>
                    <a:pt x="10382" y="409"/>
                  </a:cubicBezTo>
                  <a:cubicBezTo>
                    <a:pt x="10618" y="367"/>
                    <a:pt x="10852" y="326"/>
                    <a:pt x="11082" y="270"/>
                  </a:cubicBezTo>
                  <a:cubicBezTo>
                    <a:pt x="11283" y="222"/>
                    <a:pt x="11482" y="168"/>
                    <a:pt x="11682" y="114"/>
                  </a:cubicBezTo>
                  <a:cubicBezTo>
                    <a:pt x="11766" y="91"/>
                    <a:pt x="11852" y="82"/>
                    <a:pt x="11930" y="46"/>
                  </a:cubicBezTo>
                  <a:cubicBezTo>
                    <a:pt x="11655" y="36"/>
                    <a:pt x="11379" y="27"/>
                    <a:pt x="11104" y="17"/>
                  </a:cubicBezTo>
                  <a:cubicBezTo>
                    <a:pt x="10899" y="10"/>
                    <a:pt x="10694" y="10"/>
                    <a:pt x="10489" y="5"/>
                  </a:cubicBezTo>
                  <a:cubicBezTo>
                    <a:pt x="10349" y="2"/>
                    <a:pt x="10209" y="0"/>
                    <a:pt x="10068" y="0"/>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44" name="Google Shape;1084;p15">
              <a:extLst>
                <a:ext uri="{FF2B5EF4-FFF2-40B4-BE49-F238E27FC236}">
                  <a16:creationId xmlns:a16="http://schemas.microsoft.com/office/drawing/2014/main" id="{F41E12D5-E2BD-4478-0CB6-31488F196739}"/>
                </a:ext>
              </a:extLst>
            </p:cNvPr>
            <p:cNvSpPr/>
            <p:nvPr/>
          </p:nvSpPr>
          <p:spPr>
            <a:xfrm flipH="1">
              <a:off x="-724686" y="4906438"/>
              <a:ext cx="581938" cy="416203"/>
            </a:xfrm>
            <a:custGeom>
              <a:avLst/>
              <a:gdLst/>
              <a:ahLst/>
              <a:cxnLst/>
              <a:rect l="l" t="t" r="r" b="b"/>
              <a:pathLst>
                <a:path w="4210" h="3011" extrusionOk="0">
                  <a:moveTo>
                    <a:pt x="3858" y="1"/>
                  </a:moveTo>
                  <a:cubicBezTo>
                    <a:pt x="3851" y="1"/>
                    <a:pt x="3845" y="1"/>
                    <a:pt x="3839" y="1"/>
                  </a:cubicBezTo>
                  <a:cubicBezTo>
                    <a:pt x="3690" y="6"/>
                    <a:pt x="3543" y="33"/>
                    <a:pt x="3398" y="64"/>
                  </a:cubicBezTo>
                  <a:cubicBezTo>
                    <a:pt x="3172" y="112"/>
                    <a:pt x="2950" y="167"/>
                    <a:pt x="2725" y="216"/>
                  </a:cubicBezTo>
                  <a:cubicBezTo>
                    <a:pt x="2437" y="281"/>
                    <a:pt x="2149" y="346"/>
                    <a:pt x="1858" y="393"/>
                  </a:cubicBezTo>
                  <a:cubicBezTo>
                    <a:pt x="1672" y="424"/>
                    <a:pt x="1487" y="453"/>
                    <a:pt x="1302" y="486"/>
                  </a:cubicBezTo>
                  <a:cubicBezTo>
                    <a:pt x="1159" y="512"/>
                    <a:pt x="1014" y="537"/>
                    <a:pt x="869" y="554"/>
                  </a:cubicBezTo>
                  <a:cubicBezTo>
                    <a:pt x="734" y="570"/>
                    <a:pt x="601" y="596"/>
                    <a:pt x="464" y="596"/>
                  </a:cubicBezTo>
                  <a:cubicBezTo>
                    <a:pt x="429" y="596"/>
                    <a:pt x="393" y="597"/>
                    <a:pt x="358" y="597"/>
                  </a:cubicBezTo>
                  <a:cubicBezTo>
                    <a:pt x="322" y="597"/>
                    <a:pt x="287" y="596"/>
                    <a:pt x="252" y="594"/>
                  </a:cubicBezTo>
                  <a:cubicBezTo>
                    <a:pt x="247" y="594"/>
                    <a:pt x="241" y="593"/>
                    <a:pt x="236" y="593"/>
                  </a:cubicBezTo>
                  <a:cubicBezTo>
                    <a:pt x="100" y="593"/>
                    <a:pt x="1" y="699"/>
                    <a:pt x="30" y="862"/>
                  </a:cubicBezTo>
                  <a:cubicBezTo>
                    <a:pt x="43" y="944"/>
                    <a:pt x="65" y="1025"/>
                    <a:pt x="84" y="1108"/>
                  </a:cubicBezTo>
                  <a:cubicBezTo>
                    <a:pt x="100" y="1185"/>
                    <a:pt x="118" y="1260"/>
                    <a:pt x="119" y="1340"/>
                  </a:cubicBezTo>
                  <a:cubicBezTo>
                    <a:pt x="128" y="1726"/>
                    <a:pt x="105" y="2112"/>
                    <a:pt x="133" y="2497"/>
                  </a:cubicBezTo>
                  <a:cubicBezTo>
                    <a:pt x="139" y="2571"/>
                    <a:pt x="139" y="2645"/>
                    <a:pt x="154" y="2716"/>
                  </a:cubicBezTo>
                  <a:cubicBezTo>
                    <a:pt x="169" y="2796"/>
                    <a:pt x="187" y="2875"/>
                    <a:pt x="237" y="2943"/>
                  </a:cubicBezTo>
                  <a:cubicBezTo>
                    <a:pt x="271" y="2988"/>
                    <a:pt x="310" y="3010"/>
                    <a:pt x="352" y="3010"/>
                  </a:cubicBezTo>
                  <a:cubicBezTo>
                    <a:pt x="381" y="3010"/>
                    <a:pt x="411" y="3000"/>
                    <a:pt x="443" y="2979"/>
                  </a:cubicBezTo>
                  <a:cubicBezTo>
                    <a:pt x="531" y="2921"/>
                    <a:pt x="571" y="2829"/>
                    <a:pt x="608" y="2737"/>
                  </a:cubicBezTo>
                  <a:cubicBezTo>
                    <a:pt x="676" y="2563"/>
                    <a:pt x="710" y="2380"/>
                    <a:pt x="750" y="2199"/>
                  </a:cubicBezTo>
                  <a:cubicBezTo>
                    <a:pt x="792" y="2019"/>
                    <a:pt x="829" y="1836"/>
                    <a:pt x="894" y="1660"/>
                  </a:cubicBezTo>
                  <a:cubicBezTo>
                    <a:pt x="904" y="1632"/>
                    <a:pt x="914" y="1603"/>
                    <a:pt x="936" y="1584"/>
                  </a:cubicBezTo>
                  <a:cubicBezTo>
                    <a:pt x="954" y="1588"/>
                    <a:pt x="955" y="1599"/>
                    <a:pt x="955" y="1610"/>
                  </a:cubicBezTo>
                  <a:cubicBezTo>
                    <a:pt x="1021" y="1790"/>
                    <a:pt x="1113" y="1958"/>
                    <a:pt x="1198" y="2130"/>
                  </a:cubicBezTo>
                  <a:cubicBezTo>
                    <a:pt x="1213" y="2161"/>
                    <a:pt x="1229" y="2192"/>
                    <a:pt x="1251" y="2217"/>
                  </a:cubicBezTo>
                  <a:cubicBezTo>
                    <a:pt x="1297" y="2274"/>
                    <a:pt x="1348" y="2301"/>
                    <a:pt x="1399" y="2301"/>
                  </a:cubicBezTo>
                  <a:cubicBezTo>
                    <a:pt x="1438" y="2301"/>
                    <a:pt x="1478" y="2285"/>
                    <a:pt x="1516" y="2253"/>
                  </a:cubicBezTo>
                  <a:cubicBezTo>
                    <a:pt x="1549" y="2222"/>
                    <a:pt x="1579" y="2190"/>
                    <a:pt x="1600" y="2149"/>
                  </a:cubicBezTo>
                  <a:cubicBezTo>
                    <a:pt x="1636" y="2076"/>
                    <a:pt x="1667" y="2000"/>
                    <a:pt x="1693" y="1924"/>
                  </a:cubicBezTo>
                  <a:cubicBezTo>
                    <a:pt x="1743" y="1772"/>
                    <a:pt x="1799" y="1622"/>
                    <a:pt x="1859" y="1473"/>
                  </a:cubicBezTo>
                  <a:cubicBezTo>
                    <a:pt x="1873" y="1437"/>
                    <a:pt x="1891" y="1402"/>
                    <a:pt x="1920" y="1374"/>
                  </a:cubicBezTo>
                  <a:cubicBezTo>
                    <a:pt x="1943" y="1351"/>
                    <a:pt x="1965" y="1340"/>
                    <a:pt x="1987" y="1340"/>
                  </a:cubicBezTo>
                  <a:cubicBezTo>
                    <a:pt x="2010" y="1340"/>
                    <a:pt x="2032" y="1353"/>
                    <a:pt x="2053" y="1380"/>
                  </a:cubicBezTo>
                  <a:cubicBezTo>
                    <a:pt x="2077" y="1411"/>
                    <a:pt x="2103" y="1440"/>
                    <a:pt x="2120" y="1477"/>
                  </a:cubicBezTo>
                  <a:cubicBezTo>
                    <a:pt x="2146" y="1530"/>
                    <a:pt x="2184" y="1572"/>
                    <a:pt x="2227" y="1612"/>
                  </a:cubicBezTo>
                  <a:cubicBezTo>
                    <a:pt x="2257" y="1641"/>
                    <a:pt x="2293" y="1656"/>
                    <a:pt x="2333" y="1656"/>
                  </a:cubicBezTo>
                  <a:cubicBezTo>
                    <a:pt x="2338" y="1656"/>
                    <a:pt x="2344" y="1656"/>
                    <a:pt x="2349" y="1655"/>
                  </a:cubicBezTo>
                  <a:cubicBezTo>
                    <a:pt x="2421" y="1649"/>
                    <a:pt x="2459" y="1598"/>
                    <a:pt x="2497" y="1547"/>
                  </a:cubicBezTo>
                  <a:cubicBezTo>
                    <a:pt x="2550" y="1477"/>
                    <a:pt x="2588" y="1400"/>
                    <a:pt x="2627" y="1322"/>
                  </a:cubicBezTo>
                  <a:cubicBezTo>
                    <a:pt x="2681" y="1217"/>
                    <a:pt x="2728" y="1109"/>
                    <a:pt x="2797" y="1012"/>
                  </a:cubicBezTo>
                  <a:cubicBezTo>
                    <a:pt x="2852" y="936"/>
                    <a:pt x="2923" y="887"/>
                    <a:pt x="3014" y="868"/>
                  </a:cubicBezTo>
                  <a:cubicBezTo>
                    <a:pt x="3105" y="847"/>
                    <a:pt x="3198" y="833"/>
                    <a:pt x="3291" y="819"/>
                  </a:cubicBezTo>
                  <a:cubicBezTo>
                    <a:pt x="3489" y="791"/>
                    <a:pt x="3674" y="732"/>
                    <a:pt x="3844" y="626"/>
                  </a:cubicBezTo>
                  <a:cubicBezTo>
                    <a:pt x="3979" y="542"/>
                    <a:pt x="4093" y="438"/>
                    <a:pt x="4169" y="292"/>
                  </a:cubicBezTo>
                  <a:cubicBezTo>
                    <a:pt x="4210" y="211"/>
                    <a:pt x="4175" y="82"/>
                    <a:pt x="4076" y="42"/>
                  </a:cubicBezTo>
                  <a:cubicBezTo>
                    <a:pt x="4006" y="12"/>
                    <a:pt x="3930" y="1"/>
                    <a:pt x="3858" y="1"/>
                  </a:cubicBezTo>
                  <a:close/>
                </a:path>
              </a:pathLst>
            </a:custGeom>
            <a:solidFill>
              <a:srgbClr val="8482A4"/>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45" name="Google Shape;1085;p15">
              <a:extLst>
                <a:ext uri="{FF2B5EF4-FFF2-40B4-BE49-F238E27FC236}">
                  <a16:creationId xmlns:a16="http://schemas.microsoft.com/office/drawing/2014/main" id="{18727D2B-D2A4-7014-18F1-A480CDD98E42}"/>
                </a:ext>
              </a:extLst>
            </p:cNvPr>
            <p:cNvSpPr/>
            <p:nvPr/>
          </p:nvSpPr>
          <p:spPr>
            <a:xfrm flipH="1">
              <a:off x="-1022154" y="4831933"/>
              <a:ext cx="203609" cy="107817"/>
            </a:xfrm>
            <a:custGeom>
              <a:avLst/>
              <a:gdLst/>
              <a:ahLst/>
              <a:cxnLst/>
              <a:rect l="l" t="t" r="r" b="b"/>
              <a:pathLst>
                <a:path w="1473" h="780" extrusionOk="0">
                  <a:moveTo>
                    <a:pt x="1081" y="0"/>
                  </a:moveTo>
                  <a:cubicBezTo>
                    <a:pt x="1062" y="0"/>
                    <a:pt x="1043" y="1"/>
                    <a:pt x="1025" y="3"/>
                  </a:cubicBezTo>
                  <a:cubicBezTo>
                    <a:pt x="955" y="9"/>
                    <a:pt x="884" y="19"/>
                    <a:pt x="815" y="34"/>
                  </a:cubicBezTo>
                  <a:cubicBezTo>
                    <a:pt x="588" y="83"/>
                    <a:pt x="370" y="155"/>
                    <a:pt x="190" y="309"/>
                  </a:cubicBezTo>
                  <a:cubicBezTo>
                    <a:pt x="128" y="361"/>
                    <a:pt x="62" y="414"/>
                    <a:pt x="39" y="496"/>
                  </a:cubicBezTo>
                  <a:cubicBezTo>
                    <a:pt x="0" y="636"/>
                    <a:pt x="34" y="725"/>
                    <a:pt x="173" y="764"/>
                  </a:cubicBezTo>
                  <a:cubicBezTo>
                    <a:pt x="222" y="779"/>
                    <a:pt x="271" y="773"/>
                    <a:pt x="320" y="776"/>
                  </a:cubicBezTo>
                  <a:cubicBezTo>
                    <a:pt x="334" y="777"/>
                    <a:pt x="348" y="777"/>
                    <a:pt x="362" y="777"/>
                  </a:cubicBezTo>
                  <a:cubicBezTo>
                    <a:pt x="469" y="777"/>
                    <a:pt x="573" y="753"/>
                    <a:pt x="677" y="724"/>
                  </a:cubicBezTo>
                  <a:cubicBezTo>
                    <a:pt x="842" y="683"/>
                    <a:pt x="1005" y="634"/>
                    <a:pt x="1152" y="543"/>
                  </a:cubicBezTo>
                  <a:cubicBezTo>
                    <a:pt x="1243" y="488"/>
                    <a:pt x="1321" y="419"/>
                    <a:pt x="1400" y="352"/>
                  </a:cubicBezTo>
                  <a:cubicBezTo>
                    <a:pt x="1436" y="322"/>
                    <a:pt x="1461" y="283"/>
                    <a:pt x="1465" y="230"/>
                  </a:cubicBezTo>
                  <a:cubicBezTo>
                    <a:pt x="1472" y="140"/>
                    <a:pt x="1408" y="70"/>
                    <a:pt x="1318" y="40"/>
                  </a:cubicBezTo>
                  <a:cubicBezTo>
                    <a:pt x="1242" y="16"/>
                    <a:pt x="1162" y="0"/>
                    <a:pt x="1081" y="0"/>
                  </a:cubicBezTo>
                  <a:close/>
                </a:path>
              </a:pathLst>
            </a:custGeom>
            <a:solidFill>
              <a:srgbClr val="8482A4"/>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46" name="Google Shape;1086;p15">
              <a:extLst>
                <a:ext uri="{FF2B5EF4-FFF2-40B4-BE49-F238E27FC236}">
                  <a16:creationId xmlns:a16="http://schemas.microsoft.com/office/drawing/2014/main" id="{1772B82A-66AD-35F2-FE2D-08D14D389E5E}"/>
                </a:ext>
              </a:extLst>
            </p:cNvPr>
            <p:cNvSpPr/>
            <p:nvPr/>
          </p:nvSpPr>
          <p:spPr>
            <a:xfrm flipH="1">
              <a:off x="-234116" y="3877331"/>
              <a:ext cx="354415" cy="320688"/>
            </a:xfrm>
            <a:custGeom>
              <a:avLst/>
              <a:gdLst/>
              <a:ahLst/>
              <a:cxnLst/>
              <a:rect l="l" t="t" r="r" b="b"/>
              <a:pathLst>
                <a:path w="2564" h="2320" extrusionOk="0">
                  <a:moveTo>
                    <a:pt x="288" y="1"/>
                  </a:moveTo>
                  <a:cubicBezTo>
                    <a:pt x="252" y="1"/>
                    <a:pt x="216" y="5"/>
                    <a:pt x="181" y="15"/>
                  </a:cubicBezTo>
                  <a:cubicBezTo>
                    <a:pt x="69" y="50"/>
                    <a:pt x="0" y="150"/>
                    <a:pt x="21" y="268"/>
                  </a:cubicBezTo>
                  <a:cubicBezTo>
                    <a:pt x="47" y="414"/>
                    <a:pt x="81" y="560"/>
                    <a:pt x="131" y="700"/>
                  </a:cubicBezTo>
                  <a:cubicBezTo>
                    <a:pt x="202" y="902"/>
                    <a:pt x="225" y="1109"/>
                    <a:pt x="236" y="1317"/>
                  </a:cubicBezTo>
                  <a:cubicBezTo>
                    <a:pt x="250" y="1534"/>
                    <a:pt x="236" y="1752"/>
                    <a:pt x="254" y="1970"/>
                  </a:cubicBezTo>
                  <a:cubicBezTo>
                    <a:pt x="258" y="2026"/>
                    <a:pt x="264" y="2084"/>
                    <a:pt x="279" y="2139"/>
                  </a:cubicBezTo>
                  <a:cubicBezTo>
                    <a:pt x="290" y="2191"/>
                    <a:pt x="310" y="2239"/>
                    <a:pt x="349" y="2278"/>
                  </a:cubicBezTo>
                  <a:cubicBezTo>
                    <a:pt x="377" y="2306"/>
                    <a:pt x="404" y="2319"/>
                    <a:pt x="434" y="2319"/>
                  </a:cubicBezTo>
                  <a:cubicBezTo>
                    <a:pt x="458" y="2319"/>
                    <a:pt x="483" y="2311"/>
                    <a:pt x="510" y="2295"/>
                  </a:cubicBezTo>
                  <a:cubicBezTo>
                    <a:pt x="562" y="2266"/>
                    <a:pt x="587" y="2218"/>
                    <a:pt x="614" y="2170"/>
                  </a:cubicBezTo>
                  <a:cubicBezTo>
                    <a:pt x="700" y="2018"/>
                    <a:pt x="739" y="1849"/>
                    <a:pt x="776" y="1679"/>
                  </a:cubicBezTo>
                  <a:cubicBezTo>
                    <a:pt x="807" y="1533"/>
                    <a:pt x="834" y="1387"/>
                    <a:pt x="884" y="1245"/>
                  </a:cubicBezTo>
                  <a:cubicBezTo>
                    <a:pt x="909" y="1173"/>
                    <a:pt x="953" y="1110"/>
                    <a:pt x="998" y="1050"/>
                  </a:cubicBezTo>
                  <a:cubicBezTo>
                    <a:pt x="1018" y="1023"/>
                    <a:pt x="1038" y="1011"/>
                    <a:pt x="1059" y="1011"/>
                  </a:cubicBezTo>
                  <a:cubicBezTo>
                    <a:pt x="1079" y="1011"/>
                    <a:pt x="1099" y="1023"/>
                    <a:pt x="1122" y="1045"/>
                  </a:cubicBezTo>
                  <a:cubicBezTo>
                    <a:pt x="1138" y="1064"/>
                    <a:pt x="1152" y="1082"/>
                    <a:pt x="1163" y="1104"/>
                  </a:cubicBezTo>
                  <a:cubicBezTo>
                    <a:pt x="1209" y="1204"/>
                    <a:pt x="1263" y="1299"/>
                    <a:pt x="1305" y="1401"/>
                  </a:cubicBezTo>
                  <a:cubicBezTo>
                    <a:pt x="1326" y="1453"/>
                    <a:pt x="1357" y="1500"/>
                    <a:pt x="1386" y="1546"/>
                  </a:cubicBezTo>
                  <a:cubicBezTo>
                    <a:pt x="1411" y="1584"/>
                    <a:pt x="1458" y="1611"/>
                    <a:pt x="1506" y="1611"/>
                  </a:cubicBezTo>
                  <a:cubicBezTo>
                    <a:pt x="1542" y="1611"/>
                    <a:pt x="1579" y="1596"/>
                    <a:pt x="1607" y="1560"/>
                  </a:cubicBezTo>
                  <a:cubicBezTo>
                    <a:pt x="1646" y="1510"/>
                    <a:pt x="1682" y="1458"/>
                    <a:pt x="1706" y="1399"/>
                  </a:cubicBezTo>
                  <a:cubicBezTo>
                    <a:pt x="1749" y="1291"/>
                    <a:pt x="1784" y="1181"/>
                    <a:pt x="1820" y="1071"/>
                  </a:cubicBezTo>
                  <a:cubicBezTo>
                    <a:pt x="1837" y="1018"/>
                    <a:pt x="1858" y="968"/>
                    <a:pt x="1886" y="920"/>
                  </a:cubicBezTo>
                  <a:cubicBezTo>
                    <a:pt x="1915" y="875"/>
                    <a:pt x="1938" y="853"/>
                    <a:pt x="1965" y="853"/>
                  </a:cubicBezTo>
                  <a:cubicBezTo>
                    <a:pt x="1988" y="853"/>
                    <a:pt x="2013" y="868"/>
                    <a:pt x="2047" y="897"/>
                  </a:cubicBezTo>
                  <a:cubicBezTo>
                    <a:pt x="2113" y="952"/>
                    <a:pt x="2173" y="1013"/>
                    <a:pt x="2258" y="1043"/>
                  </a:cubicBezTo>
                  <a:cubicBezTo>
                    <a:pt x="2277" y="1050"/>
                    <a:pt x="2293" y="1053"/>
                    <a:pt x="2310" y="1053"/>
                  </a:cubicBezTo>
                  <a:cubicBezTo>
                    <a:pt x="2346" y="1053"/>
                    <a:pt x="2379" y="1037"/>
                    <a:pt x="2409" y="1010"/>
                  </a:cubicBezTo>
                  <a:cubicBezTo>
                    <a:pt x="2440" y="984"/>
                    <a:pt x="2463" y="953"/>
                    <a:pt x="2481" y="917"/>
                  </a:cubicBezTo>
                  <a:cubicBezTo>
                    <a:pt x="2533" y="809"/>
                    <a:pt x="2555" y="694"/>
                    <a:pt x="2560" y="575"/>
                  </a:cubicBezTo>
                  <a:cubicBezTo>
                    <a:pt x="2564" y="482"/>
                    <a:pt x="2542" y="392"/>
                    <a:pt x="2503" y="309"/>
                  </a:cubicBezTo>
                  <a:cubicBezTo>
                    <a:pt x="2463" y="211"/>
                    <a:pt x="2388" y="125"/>
                    <a:pt x="2267" y="125"/>
                  </a:cubicBezTo>
                  <a:cubicBezTo>
                    <a:pt x="2261" y="125"/>
                    <a:pt x="2254" y="125"/>
                    <a:pt x="2248" y="125"/>
                  </a:cubicBezTo>
                  <a:cubicBezTo>
                    <a:pt x="2182" y="131"/>
                    <a:pt x="2129" y="160"/>
                    <a:pt x="2081" y="202"/>
                  </a:cubicBezTo>
                  <a:cubicBezTo>
                    <a:pt x="2032" y="244"/>
                    <a:pt x="1999" y="298"/>
                    <a:pt x="1962" y="349"/>
                  </a:cubicBezTo>
                  <a:cubicBezTo>
                    <a:pt x="1942" y="376"/>
                    <a:pt x="1929" y="389"/>
                    <a:pt x="1915" y="389"/>
                  </a:cubicBezTo>
                  <a:cubicBezTo>
                    <a:pt x="1901" y="389"/>
                    <a:pt x="1887" y="378"/>
                    <a:pt x="1865" y="355"/>
                  </a:cubicBezTo>
                  <a:cubicBezTo>
                    <a:pt x="1797" y="289"/>
                    <a:pt x="1730" y="223"/>
                    <a:pt x="1664" y="155"/>
                  </a:cubicBezTo>
                  <a:cubicBezTo>
                    <a:pt x="1633" y="122"/>
                    <a:pt x="1598" y="94"/>
                    <a:pt x="1560" y="72"/>
                  </a:cubicBezTo>
                  <a:cubicBezTo>
                    <a:pt x="1520" y="48"/>
                    <a:pt x="1486" y="35"/>
                    <a:pt x="1451" y="35"/>
                  </a:cubicBezTo>
                  <a:cubicBezTo>
                    <a:pt x="1409" y="35"/>
                    <a:pt x="1368" y="54"/>
                    <a:pt x="1317" y="96"/>
                  </a:cubicBezTo>
                  <a:cubicBezTo>
                    <a:pt x="1266" y="142"/>
                    <a:pt x="1239" y="201"/>
                    <a:pt x="1217" y="262"/>
                  </a:cubicBezTo>
                  <a:cubicBezTo>
                    <a:pt x="1182" y="352"/>
                    <a:pt x="1169" y="445"/>
                    <a:pt x="1141" y="535"/>
                  </a:cubicBezTo>
                  <a:cubicBezTo>
                    <a:pt x="1122" y="594"/>
                    <a:pt x="1107" y="621"/>
                    <a:pt x="1084" y="621"/>
                  </a:cubicBezTo>
                  <a:cubicBezTo>
                    <a:pt x="1066" y="621"/>
                    <a:pt x="1042" y="604"/>
                    <a:pt x="1006" y="571"/>
                  </a:cubicBezTo>
                  <a:cubicBezTo>
                    <a:pt x="893" y="465"/>
                    <a:pt x="804" y="338"/>
                    <a:pt x="710" y="215"/>
                  </a:cubicBezTo>
                  <a:cubicBezTo>
                    <a:pt x="615" y="92"/>
                    <a:pt x="447" y="1"/>
                    <a:pt x="288" y="1"/>
                  </a:cubicBezTo>
                  <a:close/>
                </a:path>
              </a:pathLst>
            </a:custGeom>
            <a:solidFill>
              <a:srgbClr val="8482A4"/>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47" name="Google Shape;1087;p15">
              <a:extLst>
                <a:ext uri="{FF2B5EF4-FFF2-40B4-BE49-F238E27FC236}">
                  <a16:creationId xmlns:a16="http://schemas.microsoft.com/office/drawing/2014/main" id="{301BA924-3396-988E-1D7F-07ED1391F8C6}"/>
                </a:ext>
              </a:extLst>
            </p:cNvPr>
            <p:cNvSpPr/>
            <p:nvPr/>
          </p:nvSpPr>
          <p:spPr>
            <a:xfrm flipH="1">
              <a:off x="83946" y="3831301"/>
              <a:ext cx="53218" cy="9123"/>
            </a:xfrm>
            <a:custGeom>
              <a:avLst/>
              <a:gdLst/>
              <a:ahLst/>
              <a:cxnLst/>
              <a:rect l="l" t="t" r="r" b="b"/>
              <a:pathLst>
                <a:path w="385" h="66" extrusionOk="0">
                  <a:moveTo>
                    <a:pt x="342" y="0"/>
                  </a:moveTo>
                  <a:cubicBezTo>
                    <a:pt x="333" y="0"/>
                    <a:pt x="325" y="1"/>
                    <a:pt x="316" y="2"/>
                  </a:cubicBezTo>
                  <a:cubicBezTo>
                    <a:pt x="243" y="13"/>
                    <a:pt x="169" y="23"/>
                    <a:pt x="95" y="42"/>
                  </a:cubicBezTo>
                  <a:cubicBezTo>
                    <a:pt x="87" y="44"/>
                    <a:pt x="78" y="45"/>
                    <a:pt x="69" y="45"/>
                  </a:cubicBezTo>
                  <a:cubicBezTo>
                    <a:pt x="64" y="45"/>
                    <a:pt x="59" y="44"/>
                    <a:pt x="55" y="44"/>
                  </a:cubicBezTo>
                  <a:cubicBezTo>
                    <a:pt x="35" y="44"/>
                    <a:pt x="15" y="46"/>
                    <a:pt x="0" y="65"/>
                  </a:cubicBezTo>
                  <a:cubicBezTo>
                    <a:pt x="36" y="65"/>
                    <a:pt x="74" y="65"/>
                    <a:pt x="110" y="66"/>
                  </a:cubicBezTo>
                  <a:cubicBezTo>
                    <a:pt x="121" y="51"/>
                    <a:pt x="136" y="53"/>
                    <a:pt x="152" y="50"/>
                  </a:cubicBezTo>
                  <a:cubicBezTo>
                    <a:pt x="228" y="38"/>
                    <a:pt x="303" y="26"/>
                    <a:pt x="384" y="12"/>
                  </a:cubicBezTo>
                  <a:cubicBezTo>
                    <a:pt x="369" y="3"/>
                    <a:pt x="355" y="0"/>
                    <a:pt x="342" y="0"/>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48" name="Google Shape;1088;p15">
              <a:extLst>
                <a:ext uri="{FF2B5EF4-FFF2-40B4-BE49-F238E27FC236}">
                  <a16:creationId xmlns:a16="http://schemas.microsoft.com/office/drawing/2014/main" id="{F2B15030-C2DA-14F9-9333-CC8E372A04C6}"/>
                </a:ext>
              </a:extLst>
            </p:cNvPr>
            <p:cNvSpPr/>
            <p:nvPr/>
          </p:nvSpPr>
          <p:spPr>
            <a:xfrm flipH="1">
              <a:off x="137025" y="3840010"/>
              <a:ext cx="15481" cy="2626"/>
            </a:xfrm>
            <a:custGeom>
              <a:avLst/>
              <a:gdLst/>
              <a:ahLst/>
              <a:cxnLst/>
              <a:rect l="l" t="t" r="r" b="b"/>
              <a:pathLst>
                <a:path w="112" h="19" extrusionOk="0">
                  <a:moveTo>
                    <a:pt x="51" y="1"/>
                  </a:moveTo>
                  <a:cubicBezTo>
                    <a:pt x="33" y="1"/>
                    <a:pt x="16" y="4"/>
                    <a:pt x="0" y="18"/>
                  </a:cubicBezTo>
                  <a:cubicBezTo>
                    <a:pt x="6" y="17"/>
                    <a:pt x="11" y="17"/>
                    <a:pt x="17" y="17"/>
                  </a:cubicBezTo>
                  <a:cubicBezTo>
                    <a:pt x="31" y="17"/>
                    <a:pt x="46" y="19"/>
                    <a:pt x="60" y="19"/>
                  </a:cubicBezTo>
                  <a:cubicBezTo>
                    <a:pt x="78" y="19"/>
                    <a:pt x="96" y="16"/>
                    <a:pt x="111" y="2"/>
                  </a:cubicBezTo>
                  <a:lnTo>
                    <a:pt x="111" y="2"/>
                  </a:lnTo>
                  <a:cubicBezTo>
                    <a:pt x="106" y="3"/>
                    <a:pt x="101" y="3"/>
                    <a:pt x="96" y="3"/>
                  </a:cubicBezTo>
                  <a:cubicBezTo>
                    <a:pt x="81" y="3"/>
                    <a:pt x="66" y="1"/>
                    <a:pt x="51" y="1"/>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49" name="Google Shape;1089;p15">
              <a:extLst>
                <a:ext uri="{FF2B5EF4-FFF2-40B4-BE49-F238E27FC236}">
                  <a16:creationId xmlns:a16="http://schemas.microsoft.com/office/drawing/2014/main" id="{08F9482F-ADDB-27C3-7B10-EFF325FDACCB}"/>
                </a:ext>
              </a:extLst>
            </p:cNvPr>
            <p:cNvSpPr/>
            <p:nvPr/>
          </p:nvSpPr>
          <p:spPr>
            <a:xfrm flipH="1">
              <a:off x="104541" y="3838075"/>
              <a:ext cx="2073" cy="2212"/>
            </a:xfrm>
            <a:custGeom>
              <a:avLst/>
              <a:gdLst/>
              <a:ahLst/>
              <a:cxnLst/>
              <a:rect l="l" t="t" r="r" b="b"/>
              <a:pathLst>
                <a:path w="15" h="16" extrusionOk="0">
                  <a:moveTo>
                    <a:pt x="0" y="16"/>
                  </a:moveTo>
                  <a:cubicBezTo>
                    <a:pt x="6" y="10"/>
                    <a:pt x="11" y="6"/>
                    <a:pt x="15" y="1"/>
                  </a:cubicBezTo>
                  <a:cubicBezTo>
                    <a:pt x="11" y="6"/>
                    <a:pt x="6" y="10"/>
                    <a:pt x="0" y="16"/>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50" name="Google Shape;1090;p15">
              <a:extLst>
                <a:ext uri="{FF2B5EF4-FFF2-40B4-BE49-F238E27FC236}">
                  <a16:creationId xmlns:a16="http://schemas.microsoft.com/office/drawing/2014/main" id="{AF6C768A-9054-1A66-0E9D-B1268742ACAA}"/>
                </a:ext>
              </a:extLst>
            </p:cNvPr>
            <p:cNvSpPr/>
            <p:nvPr/>
          </p:nvSpPr>
          <p:spPr>
            <a:xfrm flipH="1">
              <a:off x="-340274" y="3566595"/>
              <a:ext cx="631561" cy="166288"/>
            </a:xfrm>
            <a:custGeom>
              <a:avLst/>
              <a:gdLst/>
              <a:ahLst/>
              <a:cxnLst/>
              <a:rect l="l" t="t" r="r" b="b"/>
              <a:pathLst>
                <a:path w="4569" h="1203" extrusionOk="0">
                  <a:moveTo>
                    <a:pt x="4227" y="1"/>
                  </a:moveTo>
                  <a:cubicBezTo>
                    <a:pt x="4160" y="1"/>
                    <a:pt x="4093" y="6"/>
                    <a:pt x="4027" y="12"/>
                  </a:cubicBezTo>
                  <a:cubicBezTo>
                    <a:pt x="3847" y="26"/>
                    <a:pt x="3667" y="42"/>
                    <a:pt x="3488" y="49"/>
                  </a:cubicBezTo>
                  <a:cubicBezTo>
                    <a:pt x="3258" y="58"/>
                    <a:pt x="3029" y="73"/>
                    <a:pt x="2799" y="73"/>
                  </a:cubicBezTo>
                  <a:cubicBezTo>
                    <a:pt x="2751" y="73"/>
                    <a:pt x="2703" y="73"/>
                    <a:pt x="2654" y="71"/>
                  </a:cubicBezTo>
                  <a:cubicBezTo>
                    <a:pt x="2616" y="70"/>
                    <a:pt x="2578" y="70"/>
                    <a:pt x="2539" y="70"/>
                  </a:cubicBezTo>
                  <a:cubicBezTo>
                    <a:pt x="2462" y="70"/>
                    <a:pt x="2385" y="71"/>
                    <a:pt x="2308" y="71"/>
                  </a:cubicBezTo>
                  <a:cubicBezTo>
                    <a:pt x="2238" y="71"/>
                    <a:pt x="2168" y="84"/>
                    <a:pt x="2099" y="98"/>
                  </a:cubicBezTo>
                  <a:cubicBezTo>
                    <a:pt x="2006" y="115"/>
                    <a:pt x="1920" y="153"/>
                    <a:pt x="1829" y="181"/>
                  </a:cubicBezTo>
                  <a:cubicBezTo>
                    <a:pt x="1764" y="201"/>
                    <a:pt x="1700" y="212"/>
                    <a:pt x="1636" y="212"/>
                  </a:cubicBezTo>
                  <a:cubicBezTo>
                    <a:pt x="1560" y="212"/>
                    <a:pt x="1484" y="197"/>
                    <a:pt x="1409" y="163"/>
                  </a:cubicBezTo>
                  <a:cubicBezTo>
                    <a:pt x="1366" y="143"/>
                    <a:pt x="1320" y="128"/>
                    <a:pt x="1277" y="111"/>
                  </a:cubicBezTo>
                  <a:cubicBezTo>
                    <a:pt x="1231" y="93"/>
                    <a:pt x="1186" y="83"/>
                    <a:pt x="1143" y="83"/>
                  </a:cubicBezTo>
                  <a:cubicBezTo>
                    <a:pt x="1079" y="83"/>
                    <a:pt x="1018" y="103"/>
                    <a:pt x="959" y="148"/>
                  </a:cubicBezTo>
                  <a:cubicBezTo>
                    <a:pt x="921" y="176"/>
                    <a:pt x="892" y="213"/>
                    <a:pt x="863" y="250"/>
                  </a:cubicBezTo>
                  <a:cubicBezTo>
                    <a:pt x="824" y="300"/>
                    <a:pt x="797" y="323"/>
                    <a:pt x="764" y="323"/>
                  </a:cubicBezTo>
                  <a:cubicBezTo>
                    <a:pt x="738" y="323"/>
                    <a:pt x="708" y="308"/>
                    <a:pt x="666" y="280"/>
                  </a:cubicBezTo>
                  <a:lnTo>
                    <a:pt x="621" y="248"/>
                  </a:lnTo>
                  <a:cubicBezTo>
                    <a:pt x="535" y="182"/>
                    <a:pt x="450" y="113"/>
                    <a:pt x="346" y="83"/>
                  </a:cubicBezTo>
                  <a:cubicBezTo>
                    <a:pt x="311" y="73"/>
                    <a:pt x="277" y="68"/>
                    <a:pt x="245" y="68"/>
                  </a:cubicBezTo>
                  <a:cubicBezTo>
                    <a:pt x="148" y="68"/>
                    <a:pt x="69" y="115"/>
                    <a:pt x="33" y="222"/>
                  </a:cubicBezTo>
                  <a:cubicBezTo>
                    <a:pt x="12" y="278"/>
                    <a:pt x="0" y="341"/>
                    <a:pt x="13" y="400"/>
                  </a:cubicBezTo>
                  <a:cubicBezTo>
                    <a:pt x="32" y="481"/>
                    <a:pt x="24" y="562"/>
                    <a:pt x="27" y="649"/>
                  </a:cubicBezTo>
                  <a:cubicBezTo>
                    <a:pt x="24" y="735"/>
                    <a:pt x="24" y="827"/>
                    <a:pt x="39" y="918"/>
                  </a:cubicBezTo>
                  <a:cubicBezTo>
                    <a:pt x="56" y="1000"/>
                    <a:pt x="70" y="1083"/>
                    <a:pt x="130" y="1147"/>
                  </a:cubicBezTo>
                  <a:cubicBezTo>
                    <a:pt x="164" y="1184"/>
                    <a:pt x="199" y="1203"/>
                    <a:pt x="235" y="1203"/>
                  </a:cubicBezTo>
                  <a:cubicBezTo>
                    <a:pt x="268" y="1203"/>
                    <a:pt x="302" y="1187"/>
                    <a:pt x="335" y="1156"/>
                  </a:cubicBezTo>
                  <a:cubicBezTo>
                    <a:pt x="389" y="1104"/>
                    <a:pt x="438" y="1052"/>
                    <a:pt x="480" y="990"/>
                  </a:cubicBezTo>
                  <a:cubicBezTo>
                    <a:pt x="531" y="913"/>
                    <a:pt x="587" y="840"/>
                    <a:pt x="642" y="768"/>
                  </a:cubicBezTo>
                  <a:cubicBezTo>
                    <a:pt x="676" y="722"/>
                    <a:pt x="700" y="701"/>
                    <a:pt x="731" y="701"/>
                  </a:cubicBezTo>
                  <a:cubicBezTo>
                    <a:pt x="753" y="701"/>
                    <a:pt x="778" y="712"/>
                    <a:pt x="813" y="732"/>
                  </a:cubicBezTo>
                  <a:cubicBezTo>
                    <a:pt x="865" y="762"/>
                    <a:pt x="907" y="805"/>
                    <a:pt x="951" y="848"/>
                  </a:cubicBezTo>
                  <a:cubicBezTo>
                    <a:pt x="994" y="887"/>
                    <a:pt x="1041" y="905"/>
                    <a:pt x="1087" y="905"/>
                  </a:cubicBezTo>
                  <a:cubicBezTo>
                    <a:pt x="1131" y="905"/>
                    <a:pt x="1173" y="887"/>
                    <a:pt x="1205" y="855"/>
                  </a:cubicBezTo>
                  <a:cubicBezTo>
                    <a:pt x="1253" y="808"/>
                    <a:pt x="1305" y="763"/>
                    <a:pt x="1356" y="718"/>
                  </a:cubicBezTo>
                  <a:cubicBezTo>
                    <a:pt x="1438" y="646"/>
                    <a:pt x="1502" y="602"/>
                    <a:pt x="1584" y="602"/>
                  </a:cubicBezTo>
                  <a:cubicBezTo>
                    <a:pt x="1636" y="602"/>
                    <a:pt x="1694" y="619"/>
                    <a:pt x="1769" y="657"/>
                  </a:cubicBezTo>
                  <a:cubicBezTo>
                    <a:pt x="1824" y="686"/>
                    <a:pt x="1881" y="715"/>
                    <a:pt x="1937" y="742"/>
                  </a:cubicBezTo>
                  <a:cubicBezTo>
                    <a:pt x="2003" y="772"/>
                    <a:pt x="2069" y="796"/>
                    <a:pt x="2143" y="796"/>
                  </a:cubicBezTo>
                  <a:cubicBezTo>
                    <a:pt x="2148" y="796"/>
                    <a:pt x="2152" y="796"/>
                    <a:pt x="2157" y="796"/>
                  </a:cubicBezTo>
                  <a:cubicBezTo>
                    <a:pt x="2249" y="791"/>
                    <a:pt x="2330" y="754"/>
                    <a:pt x="2412" y="720"/>
                  </a:cubicBezTo>
                  <a:cubicBezTo>
                    <a:pt x="2499" y="684"/>
                    <a:pt x="2584" y="644"/>
                    <a:pt x="2672" y="608"/>
                  </a:cubicBezTo>
                  <a:cubicBezTo>
                    <a:pt x="2859" y="533"/>
                    <a:pt x="3058" y="514"/>
                    <a:pt x="3256" y="497"/>
                  </a:cubicBezTo>
                  <a:cubicBezTo>
                    <a:pt x="3398" y="484"/>
                    <a:pt x="3540" y="468"/>
                    <a:pt x="3683" y="450"/>
                  </a:cubicBezTo>
                  <a:cubicBezTo>
                    <a:pt x="3910" y="418"/>
                    <a:pt x="4131" y="364"/>
                    <a:pt x="4345" y="288"/>
                  </a:cubicBezTo>
                  <a:cubicBezTo>
                    <a:pt x="4401" y="267"/>
                    <a:pt x="4454" y="238"/>
                    <a:pt x="4503" y="202"/>
                  </a:cubicBezTo>
                  <a:cubicBezTo>
                    <a:pt x="4569" y="152"/>
                    <a:pt x="4559" y="76"/>
                    <a:pt x="4487" y="37"/>
                  </a:cubicBezTo>
                  <a:cubicBezTo>
                    <a:pt x="4473" y="30"/>
                    <a:pt x="4456" y="26"/>
                    <a:pt x="4442" y="23"/>
                  </a:cubicBezTo>
                  <a:cubicBezTo>
                    <a:pt x="4371" y="6"/>
                    <a:pt x="4299" y="1"/>
                    <a:pt x="4227" y="1"/>
                  </a:cubicBezTo>
                  <a:close/>
                </a:path>
              </a:pathLst>
            </a:custGeom>
            <a:solidFill>
              <a:srgbClr val="A3B9F6"/>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51" name="Google Shape;1091;p15">
              <a:extLst>
                <a:ext uri="{FF2B5EF4-FFF2-40B4-BE49-F238E27FC236}">
                  <a16:creationId xmlns:a16="http://schemas.microsoft.com/office/drawing/2014/main" id="{4D0150EF-4285-BA22-F6B8-FB5F633D37B3}"/>
                </a:ext>
              </a:extLst>
            </p:cNvPr>
            <p:cNvSpPr/>
            <p:nvPr/>
          </p:nvSpPr>
          <p:spPr>
            <a:xfrm flipH="1">
              <a:off x="-1422737" y="3494164"/>
              <a:ext cx="478682" cy="93304"/>
            </a:xfrm>
            <a:custGeom>
              <a:avLst/>
              <a:gdLst/>
              <a:ahLst/>
              <a:cxnLst/>
              <a:rect l="l" t="t" r="r" b="b"/>
              <a:pathLst>
                <a:path w="3463" h="675" extrusionOk="0">
                  <a:moveTo>
                    <a:pt x="3318" y="0"/>
                  </a:moveTo>
                  <a:cubicBezTo>
                    <a:pt x="3298" y="0"/>
                    <a:pt x="3279" y="3"/>
                    <a:pt x="3259" y="7"/>
                  </a:cubicBezTo>
                  <a:cubicBezTo>
                    <a:pt x="3232" y="14"/>
                    <a:pt x="3206" y="17"/>
                    <a:pt x="3180" y="17"/>
                  </a:cubicBezTo>
                  <a:cubicBezTo>
                    <a:pt x="3174" y="17"/>
                    <a:pt x="3168" y="17"/>
                    <a:pt x="3162" y="17"/>
                  </a:cubicBezTo>
                  <a:cubicBezTo>
                    <a:pt x="3048" y="17"/>
                    <a:pt x="2936" y="44"/>
                    <a:pt x="2822" y="53"/>
                  </a:cubicBezTo>
                  <a:cubicBezTo>
                    <a:pt x="2718" y="62"/>
                    <a:pt x="2615" y="88"/>
                    <a:pt x="2512" y="94"/>
                  </a:cubicBezTo>
                  <a:cubicBezTo>
                    <a:pt x="2371" y="101"/>
                    <a:pt x="2231" y="123"/>
                    <a:pt x="2090" y="131"/>
                  </a:cubicBezTo>
                  <a:cubicBezTo>
                    <a:pt x="2017" y="136"/>
                    <a:pt x="1944" y="132"/>
                    <a:pt x="1871" y="146"/>
                  </a:cubicBezTo>
                  <a:cubicBezTo>
                    <a:pt x="1768" y="165"/>
                    <a:pt x="1663" y="160"/>
                    <a:pt x="1559" y="170"/>
                  </a:cubicBezTo>
                  <a:cubicBezTo>
                    <a:pt x="1453" y="179"/>
                    <a:pt x="1346" y="187"/>
                    <a:pt x="1238" y="193"/>
                  </a:cubicBezTo>
                  <a:cubicBezTo>
                    <a:pt x="1165" y="197"/>
                    <a:pt x="1092" y="195"/>
                    <a:pt x="1019" y="208"/>
                  </a:cubicBezTo>
                  <a:cubicBezTo>
                    <a:pt x="903" y="228"/>
                    <a:pt x="785" y="224"/>
                    <a:pt x="668" y="233"/>
                  </a:cubicBezTo>
                  <a:cubicBezTo>
                    <a:pt x="532" y="241"/>
                    <a:pt x="397" y="255"/>
                    <a:pt x="262" y="270"/>
                  </a:cubicBezTo>
                  <a:cubicBezTo>
                    <a:pt x="200" y="277"/>
                    <a:pt x="138" y="295"/>
                    <a:pt x="79" y="314"/>
                  </a:cubicBezTo>
                  <a:cubicBezTo>
                    <a:pt x="26" y="330"/>
                    <a:pt x="0" y="362"/>
                    <a:pt x="2" y="401"/>
                  </a:cubicBezTo>
                  <a:cubicBezTo>
                    <a:pt x="3" y="451"/>
                    <a:pt x="37" y="473"/>
                    <a:pt x="79" y="489"/>
                  </a:cubicBezTo>
                  <a:cubicBezTo>
                    <a:pt x="157" y="521"/>
                    <a:pt x="241" y="526"/>
                    <a:pt x="324" y="535"/>
                  </a:cubicBezTo>
                  <a:cubicBezTo>
                    <a:pt x="343" y="536"/>
                    <a:pt x="362" y="537"/>
                    <a:pt x="381" y="537"/>
                  </a:cubicBezTo>
                  <a:cubicBezTo>
                    <a:pt x="463" y="537"/>
                    <a:pt x="544" y="524"/>
                    <a:pt x="622" y="514"/>
                  </a:cubicBezTo>
                  <a:cubicBezTo>
                    <a:pt x="781" y="494"/>
                    <a:pt x="938" y="487"/>
                    <a:pt x="1099" y="486"/>
                  </a:cubicBezTo>
                  <a:cubicBezTo>
                    <a:pt x="1105" y="486"/>
                    <a:pt x="1111" y="486"/>
                    <a:pt x="1118" y="486"/>
                  </a:cubicBezTo>
                  <a:cubicBezTo>
                    <a:pt x="1198" y="486"/>
                    <a:pt x="1277" y="499"/>
                    <a:pt x="1353" y="530"/>
                  </a:cubicBezTo>
                  <a:cubicBezTo>
                    <a:pt x="1429" y="563"/>
                    <a:pt x="1505" y="600"/>
                    <a:pt x="1583" y="628"/>
                  </a:cubicBezTo>
                  <a:cubicBezTo>
                    <a:pt x="1649" y="652"/>
                    <a:pt x="1718" y="674"/>
                    <a:pt x="1788" y="674"/>
                  </a:cubicBezTo>
                  <a:cubicBezTo>
                    <a:pt x="1801" y="674"/>
                    <a:pt x="1815" y="673"/>
                    <a:pt x="1828" y="672"/>
                  </a:cubicBezTo>
                  <a:cubicBezTo>
                    <a:pt x="1923" y="660"/>
                    <a:pt x="2010" y="624"/>
                    <a:pt x="2091" y="575"/>
                  </a:cubicBezTo>
                  <a:cubicBezTo>
                    <a:pt x="2155" y="536"/>
                    <a:pt x="2221" y="503"/>
                    <a:pt x="2286" y="472"/>
                  </a:cubicBezTo>
                  <a:cubicBezTo>
                    <a:pt x="2349" y="443"/>
                    <a:pt x="2414" y="423"/>
                    <a:pt x="2481" y="423"/>
                  </a:cubicBezTo>
                  <a:cubicBezTo>
                    <a:pt x="2498" y="423"/>
                    <a:pt x="2514" y="424"/>
                    <a:pt x="2531" y="427"/>
                  </a:cubicBezTo>
                  <a:cubicBezTo>
                    <a:pt x="2594" y="435"/>
                    <a:pt x="2658" y="449"/>
                    <a:pt x="2722" y="463"/>
                  </a:cubicBezTo>
                  <a:cubicBezTo>
                    <a:pt x="2791" y="480"/>
                    <a:pt x="2860" y="495"/>
                    <a:pt x="2932" y="495"/>
                  </a:cubicBezTo>
                  <a:cubicBezTo>
                    <a:pt x="2957" y="495"/>
                    <a:pt x="2982" y="494"/>
                    <a:pt x="3008" y="489"/>
                  </a:cubicBezTo>
                  <a:cubicBezTo>
                    <a:pt x="3214" y="456"/>
                    <a:pt x="3341" y="329"/>
                    <a:pt x="3444" y="163"/>
                  </a:cubicBezTo>
                  <a:cubicBezTo>
                    <a:pt x="3453" y="146"/>
                    <a:pt x="3457" y="127"/>
                    <a:pt x="3455" y="104"/>
                  </a:cubicBezTo>
                  <a:cubicBezTo>
                    <a:pt x="3463" y="63"/>
                    <a:pt x="3445" y="35"/>
                    <a:pt x="3405" y="20"/>
                  </a:cubicBezTo>
                  <a:cubicBezTo>
                    <a:pt x="3376" y="6"/>
                    <a:pt x="3347" y="0"/>
                    <a:pt x="3318" y="0"/>
                  </a:cubicBezTo>
                  <a:close/>
                </a:path>
              </a:pathLst>
            </a:custGeom>
            <a:solidFill>
              <a:srgbClr val="A3B9F6"/>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52" name="Google Shape;1092;p15">
              <a:extLst>
                <a:ext uri="{FF2B5EF4-FFF2-40B4-BE49-F238E27FC236}">
                  <a16:creationId xmlns:a16="http://schemas.microsoft.com/office/drawing/2014/main" id="{084D89C6-B00C-E533-D853-9EA5BC2C73D3}"/>
                </a:ext>
              </a:extLst>
            </p:cNvPr>
            <p:cNvSpPr/>
            <p:nvPr/>
          </p:nvSpPr>
          <p:spPr>
            <a:xfrm flipH="1">
              <a:off x="453430" y="3563830"/>
              <a:ext cx="365474" cy="178452"/>
            </a:xfrm>
            <a:custGeom>
              <a:avLst/>
              <a:gdLst/>
              <a:ahLst/>
              <a:cxnLst/>
              <a:rect l="l" t="t" r="r" b="b"/>
              <a:pathLst>
                <a:path w="2644" h="1291" extrusionOk="0">
                  <a:moveTo>
                    <a:pt x="1" y="0"/>
                  </a:moveTo>
                  <a:lnTo>
                    <a:pt x="1" y="0"/>
                  </a:lnTo>
                  <a:cubicBezTo>
                    <a:pt x="18" y="44"/>
                    <a:pt x="20" y="43"/>
                    <a:pt x="54" y="66"/>
                  </a:cubicBezTo>
                  <a:cubicBezTo>
                    <a:pt x="280" y="225"/>
                    <a:pt x="527" y="347"/>
                    <a:pt x="770" y="476"/>
                  </a:cubicBezTo>
                  <a:cubicBezTo>
                    <a:pt x="949" y="572"/>
                    <a:pt x="1129" y="662"/>
                    <a:pt x="1314" y="745"/>
                  </a:cubicBezTo>
                  <a:cubicBezTo>
                    <a:pt x="1488" y="824"/>
                    <a:pt x="1665" y="897"/>
                    <a:pt x="1841" y="971"/>
                  </a:cubicBezTo>
                  <a:cubicBezTo>
                    <a:pt x="2051" y="1058"/>
                    <a:pt x="2264" y="1139"/>
                    <a:pt x="2479" y="1218"/>
                  </a:cubicBezTo>
                  <a:cubicBezTo>
                    <a:pt x="2534" y="1238"/>
                    <a:pt x="2595" y="1249"/>
                    <a:pt x="2643" y="1290"/>
                  </a:cubicBezTo>
                  <a:cubicBezTo>
                    <a:pt x="2644" y="1253"/>
                    <a:pt x="2644" y="1217"/>
                    <a:pt x="2644" y="1179"/>
                  </a:cubicBezTo>
                  <a:cubicBezTo>
                    <a:pt x="2546" y="1149"/>
                    <a:pt x="2457" y="1096"/>
                    <a:pt x="2366" y="1052"/>
                  </a:cubicBezTo>
                  <a:cubicBezTo>
                    <a:pt x="2065" y="907"/>
                    <a:pt x="1763" y="767"/>
                    <a:pt x="1458" y="632"/>
                  </a:cubicBezTo>
                  <a:cubicBezTo>
                    <a:pt x="1260" y="545"/>
                    <a:pt x="1059" y="460"/>
                    <a:pt x="862" y="368"/>
                  </a:cubicBezTo>
                  <a:cubicBezTo>
                    <a:pt x="646" y="269"/>
                    <a:pt x="427" y="174"/>
                    <a:pt x="207" y="80"/>
                  </a:cubicBezTo>
                  <a:cubicBezTo>
                    <a:pt x="141" y="52"/>
                    <a:pt x="77" y="14"/>
                    <a:pt x="1"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53" name="Google Shape;1093;p15">
              <a:extLst>
                <a:ext uri="{FF2B5EF4-FFF2-40B4-BE49-F238E27FC236}">
                  <a16:creationId xmlns:a16="http://schemas.microsoft.com/office/drawing/2014/main" id="{D4AF325B-E37D-1745-4ECF-AE050B591998}"/>
                </a:ext>
              </a:extLst>
            </p:cNvPr>
            <p:cNvSpPr/>
            <p:nvPr/>
          </p:nvSpPr>
          <p:spPr>
            <a:xfrm flipH="1">
              <a:off x="453015" y="3449654"/>
              <a:ext cx="374044" cy="203194"/>
            </a:xfrm>
            <a:custGeom>
              <a:avLst/>
              <a:gdLst/>
              <a:ahLst/>
              <a:cxnLst/>
              <a:rect l="l" t="t" r="r" b="b"/>
              <a:pathLst>
                <a:path w="2706" h="1470" extrusionOk="0">
                  <a:moveTo>
                    <a:pt x="7" y="0"/>
                  </a:moveTo>
                  <a:lnTo>
                    <a:pt x="7" y="0"/>
                  </a:lnTo>
                  <a:cubicBezTo>
                    <a:pt x="0" y="19"/>
                    <a:pt x="6" y="26"/>
                    <a:pt x="11" y="30"/>
                  </a:cubicBezTo>
                  <a:cubicBezTo>
                    <a:pt x="119" y="109"/>
                    <a:pt x="223" y="193"/>
                    <a:pt x="338" y="261"/>
                  </a:cubicBezTo>
                  <a:cubicBezTo>
                    <a:pt x="443" y="325"/>
                    <a:pt x="549" y="388"/>
                    <a:pt x="657" y="448"/>
                  </a:cubicBezTo>
                  <a:cubicBezTo>
                    <a:pt x="975" y="626"/>
                    <a:pt x="1294" y="805"/>
                    <a:pt x="1619" y="967"/>
                  </a:cubicBezTo>
                  <a:cubicBezTo>
                    <a:pt x="1764" y="1038"/>
                    <a:pt x="1905" y="1112"/>
                    <a:pt x="2051" y="1180"/>
                  </a:cubicBezTo>
                  <a:cubicBezTo>
                    <a:pt x="2266" y="1279"/>
                    <a:pt x="2486" y="1374"/>
                    <a:pt x="2705" y="1469"/>
                  </a:cubicBezTo>
                  <a:cubicBezTo>
                    <a:pt x="2705" y="1437"/>
                    <a:pt x="2705" y="1406"/>
                    <a:pt x="2702" y="1375"/>
                  </a:cubicBezTo>
                  <a:cubicBezTo>
                    <a:pt x="2481" y="1257"/>
                    <a:pt x="2260" y="1135"/>
                    <a:pt x="2035" y="1019"/>
                  </a:cubicBezTo>
                  <a:cubicBezTo>
                    <a:pt x="1812" y="903"/>
                    <a:pt x="1583" y="797"/>
                    <a:pt x="1360" y="679"/>
                  </a:cubicBezTo>
                  <a:cubicBezTo>
                    <a:pt x="1137" y="557"/>
                    <a:pt x="906" y="449"/>
                    <a:pt x="678" y="339"/>
                  </a:cubicBezTo>
                  <a:cubicBezTo>
                    <a:pt x="452" y="231"/>
                    <a:pt x="238" y="100"/>
                    <a:pt x="7"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54" name="Google Shape;1094;p15">
              <a:extLst>
                <a:ext uri="{FF2B5EF4-FFF2-40B4-BE49-F238E27FC236}">
                  <a16:creationId xmlns:a16="http://schemas.microsoft.com/office/drawing/2014/main" id="{5302ED86-BB55-4278-559D-5F4C34D97D91}"/>
                </a:ext>
              </a:extLst>
            </p:cNvPr>
            <p:cNvSpPr/>
            <p:nvPr/>
          </p:nvSpPr>
          <p:spPr>
            <a:xfrm flipH="1">
              <a:off x="453015" y="3411918"/>
              <a:ext cx="359253" cy="203886"/>
            </a:xfrm>
            <a:custGeom>
              <a:avLst/>
              <a:gdLst/>
              <a:ahLst/>
              <a:cxnLst/>
              <a:rect l="l" t="t" r="r" b="b"/>
              <a:pathLst>
                <a:path w="2599" h="1475" extrusionOk="0">
                  <a:moveTo>
                    <a:pt x="2" y="1"/>
                  </a:moveTo>
                  <a:lnTo>
                    <a:pt x="2" y="1"/>
                  </a:lnTo>
                  <a:cubicBezTo>
                    <a:pt x="0" y="26"/>
                    <a:pt x="18" y="32"/>
                    <a:pt x="29" y="39"/>
                  </a:cubicBezTo>
                  <a:cubicBezTo>
                    <a:pt x="261" y="198"/>
                    <a:pt x="498" y="346"/>
                    <a:pt x="740" y="490"/>
                  </a:cubicBezTo>
                  <a:cubicBezTo>
                    <a:pt x="972" y="629"/>
                    <a:pt x="1207" y="762"/>
                    <a:pt x="1440" y="897"/>
                  </a:cubicBezTo>
                  <a:cubicBezTo>
                    <a:pt x="1715" y="1056"/>
                    <a:pt x="1985" y="1223"/>
                    <a:pt x="2278" y="1345"/>
                  </a:cubicBezTo>
                  <a:cubicBezTo>
                    <a:pt x="2384" y="1390"/>
                    <a:pt x="2486" y="1446"/>
                    <a:pt x="2598" y="1475"/>
                  </a:cubicBezTo>
                  <a:lnTo>
                    <a:pt x="2598" y="1395"/>
                  </a:lnTo>
                  <a:cubicBezTo>
                    <a:pt x="2334" y="1218"/>
                    <a:pt x="2062" y="1054"/>
                    <a:pt x="1779" y="914"/>
                  </a:cubicBezTo>
                  <a:cubicBezTo>
                    <a:pt x="1510" y="781"/>
                    <a:pt x="1240" y="651"/>
                    <a:pt x="976" y="511"/>
                  </a:cubicBezTo>
                  <a:cubicBezTo>
                    <a:pt x="674" y="350"/>
                    <a:pt x="377" y="184"/>
                    <a:pt x="73" y="30"/>
                  </a:cubicBezTo>
                  <a:cubicBezTo>
                    <a:pt x="51" y="18"/>
                    <a:pt x="29" y="4"/>
                    <a:pt x="2"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55" name="Google Shape;1095;p15">
              <a:extLst>
                <a:ext uri="{FF2B5EF4-FFF2-40B4-BE49-F238E27FC236}">
                  <a16:creationId xmlns:a16="http://schemas.microsoft.com/office/drawing/2014/main" id="{84F5A89E-063C-B4FD-CEE8-E97D462FAE40}"/>
                </a:ext>
              </a:extLst>
            </p:cNvPr>
            <p:cNvSpPr/>
            <p:nvPr/>
          </p:nvSpPr>
          <p:spPr>
            <a:xfrm flipH="1">
              <a:off x="453430" y="3541576"/>
              <a:ext cx="319582" cy="146245"/>
            </a:xfrm>
            <a:custGeom>
              <a:avLst/>
              <a:gdLst/>
              <a:ahLst/>
              <a:cxnLst/>
              <a:rect l="l" t="t" r="r" b="b"/>
              <a:pathLst>
                <a:path w="2312" h="1058" extrusionOk="0">
                  <a:moveTo>
                    <a:pt x="31" y="1"/>
                  </a:moveTo>
                  <a:cubicBezTo>
                    <a:pt x="22" y="1"/>
                    <a:pt x="12" y="4"/>
                    <a:pt x="1" y="13"/>
                  </a:cubicBezTo>
                  <a:cubicBezTo>
                    <a:pt x="95" y="76"/>
                    <a:pt x="192" y="128"/>
                    <a:pt x="289" y="178"/>
                  </a:cubicBezTo>
                  <a:cubicBezTo>
                    <a:pt x="445" y="257"/>
                    <a:pt x="606" y="331"/>
                    <a:pt x="763" y="408"/>
                  </a:cubicBezTo>
                  <a:cubicBezTo>
                    <a:pt x="886" y="468"/>
                    <a:pt x="1009" y="528"/>
                    <a:pt x="1133" y="583"/>
                  </a:cubicBezTo>
                  <a:cubicBezTo>
                    <a:pt x="1198" y="613"/>
                    <a:pt x="1261" y="646"/>
                    <a:pt x="1325" y="673"/>
                  </a:cubicBezTo>
                  <a:cubicBezTo>
                    <a:pt x="1571" y="772"/>
                    <a:pt x="1815" y="873"/>
                    <a:pt x="2062" y="969"/>
                  </a:cubicBezTo>
                  <a:cubicBezTo>
                    <a:pt x="2144" y="1002"/>
                    <a:pt x="2222" y="1047"/>
                    <a:pt x="2312" y="1058"/>
                  </a:cubicBezTo>
                  <a:lnTo>
                    <a:pt x="2312" y="993"/>
                  </a:lnTo>
                  <a:cubicBezTo>
                    <a:pt x="2206" y="943"/>
                    <a:pt x="2101" y="890"/>
                    <a:pt x="1993" y="842"/>
                  </a:cubicBezTo>
                  <a:cubicBezTo>
                    <a:pt x="1793" y="750"/>
                    <a:pt x="1593" y="662"/>
                    <a:pt x="1392" y="571"/>
                  </a:cubicBezTo>
                  <a:cubicBezTo>
                    <a:pt x="1248" y="508"/>
                    <a:pt x="1104" y="443"/>
                    <a:pt x="961" y="381"/>
                  </a:cubicBezTo>
                  <a:cubicBezTo>
                    <a:pt x="789" y="307"/>
                    <a:pt x="618" y="234"/>
                    <a:pt x="446" y="163"/>
                  </a:cubicBezTo>
                  <a:cubicBezTo>
                    <a:pt x="322" y="112"/>
                    <a:pt x="198" y="63"/>
                    <a:pt x="74" y="15"/>
                  </a:cubicBezTo>
                  <a:cubicBezTo>
                    <a:pt x="61" y="9"/>
                    <a:pt x="47" y="1"/>
                    <a:pt x="31"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56" name="Google Shape;1096;p15">
              <a:extLst>
                <a:ext uri="{FF2B5EF4-FFF2-40B4-BE49-F238E27FC236}">
                  <a16:creationId xmlns:a16="http://schemas.microsoft.com/office/drawing/2014/main" id="{FC39882D-16BD-FDA4-E46E-225917578547}"/>
                </a:ext>
              </a:extLst>
            </p:cNvPr>
            <p:cNvSpPr/>
            <p:nvPr/>
          </p:nvSpPr>
          <p:spPr>
            <a:xfrm flipH="1">
              <a:off x="451909" y="3681462"/>
              <a:ext cx="227108" cy="100077"/>
            </a:xfrm>
            <a:custGeom>
              <a:avLst/>
              <a:gdLst/>
              <a:ahLst/>
              <a:cxnLst/>
              <a:rect l="l" t="t" r="r" b="b"/>
              <a:pathLst>
                <a:path w="1643" h="724" extrusionOk="0">
                  <a:moveTo>
                    <a:pt x="0" y="0"/>
                  </a:moveTo>
                  <a:cubicBezTo>
                    <a:pt x="24" y="25"/>
                    <a:pt x="52" y="43"/>
                    <a:pt x="82" y="61"/>
                  </a:cubicBezTo>
                  <a:cubicBezTo>
                    <a:pt x="182" y="119"/>
                    <a:pt x="289" y="163"/>
                    <a:pt x="389" y="222"/>
                  </a:cubicBezTo>
                  <a:cubicBezTo>
                    <a:pt x="546" y="315"/>
                    <a:pt x="720" y="379"/>
                    <a:pt x="881" y="465"/>
                  </a:cubicBezTo>
                  <a:cubicBezTo>
                    <a:pt x="923" y="487"/>
                    <a:pt x="968" y="502"/>
                    <a:pt x="1012" y="519"/>
                  </a:cubicBezTo>
                  <a:cubicBezTo>
                    <a:pt x="1210" y="596"/>
                    <a:pt x="1414" y="657"/>
                    <a:pt x="1615" y="724"/>
                  </a:cubicBezTo>
                  <a:cubicBezTo>
                    <a:pt x="1619" y="639"/>
                    <a:pt x="1643" y="557"/>
                    <a:pt x="1629" y="474"/>
                  </a:cubicBezTo>
                  <a:lnTo>
                    <a:pt x="1629" y="474"/>
                  </a:lnTo>
                  <a:cubicBezTo>
                    <a:pt x="1596" y="513"/>
                    <a:pt x="1631" y="564"/>
                    <a:pt x="1600" y="612"/>
                  </a:cubicBezTo>
                  <a:cubicBezTo>
                    <a:pt x="1495" y="568"/>
                    <a:pt x="1389" y="523"/>
                    <a:pt x="1284" y="480"/>
                  </a:cubicBezTo>
                  <a:cubicBezTo>
                    <a:pt x="1177" y="437"/>
                    <a:pt x="1069" y="395"/>
                    <a:pt x="962" y="352"/>
                  </a:cubicBezTo>
                  <a:cubicBezTo>
                    <a:pt x="856" y="309"/>
                    <a:pt x="750" y="266"/>
                    <a:pt x="642" y="224"/>
                  </a:cubicBezTo>
                  <a:cubicBezTo>
                    <a:pt x="535" y="183"/>
                    <a:pt x="427" y="142"/>
                    <a:pt x="320" y="102"/>
                  </a:cubicBezTo>
                  <a:cubicBezTo>
                    <a:pt x="216" y="62"/>
                    <a:pt x="111" y="21"/>
                    <a:pt x="0"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57" name="Google Shape;1097;p15">
              <a:extLst>
                <a:ext uri="{FF2B5EF4-FFF2-40B4-BE49-F238E27FC236}">
                  <a16:creationId xmlns:a16="http://schemas.microsoft.com/office/drawing/2014/main" id="{FB20065F-4D66-61E9-3696-535C14C32A3F}"/>
                </a:ext>
              </a:extLst>
            </p:cNvPr>
            <p:cNvSpPr/>
            <p:nvPr/>
          </p:nvSpPr>
          <p:spPr>
            <a:xfrm flipH="1">
              <a:off x="453843" y="3785825"/>
              <a:ext cx="5667" cy="17555"/>
            </a:xfrm>
            <a:custGeom>
              <a:avLst/>
              <a:gdLst/>
              <a:ahLst/>
              <a:cxnLst/>
              <a:rect l="l" t="t" r="r" b="b"/>
              <a:pathLst>
                <a:path w="41" h="127" extrusionOk="0">
                  <a:moveTo>
                    <a:pt x="27" y="0"/>
                  </a:moveTo>
                  <a:lnTo>
                    <a:pt x="27" y="0"/>
                  </a:lnTo>
                  <a:cubicBezTo>
                    <a:pt x="1" y="39"/>
                    <a:pt x="17" y="83"/>
                    <a:pt x="15" y="126"/>
                  </a:cubicBezTo>
                  <a:cubicBezTo>
                    <a:pt x="41" y="87"/>
                    <a:pt x="26" y="42"/>
                    <a:pt x="27"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58" name="Google Shape;1098;p15">
              <a:extLst>
                <a:ext uri="{FF2B5EF4-FFF2-40B4-BE49-F238E27FC236}">
                  <a16:creationId xmlns:a16="http://schemas.microsoft.com/office/drawing/2014/main" id="{D688250F-A302-D4CC-F55A-54A787F44796}"/>
                </a:ext>
              </a:extLst>
            </p:cNvPr>
            <p:cNvSpPr/>
            <p:nvPr/>
          </p:nvSpPr>
          <p:spPr>
            <a:xfrm flipH="1">
              <a:off x="16078" y="4795718"/>
              <a:ext cx="898617" cy="219782"/>
            </a:xfrm>
            <a:custGeom>
              <a:avLst/>
              <a:gdLst/>
              <a:ahLst/>
              <a:cxnLst/>
              <a:rect l="l" t="t" r="r" b="b"/>
              <a:pathLst>
                <a:path w="6501" h="1590" extrusionOk="0">
                  <a:moveTo>
                    <a:pt x="12" y="1"/>
                  </a:moveTo>
                  <a:cubicBezTo>
                    <a:pt x="10" y="1"/>
                    <a:pt x="6" y="7"/>
                    <a:pt x="0" y="13"/>
                  </a:cubicBezTo>
                  <a:cubicBezTo>
                    <a:pt x="15" y="33"/>
                    <a:pt x="40" y="36"/>
                    <a:pt x="62" y="40"/>
                  </a:cubicBezTo>
                  <a:cubicBezTo>
                    <a:pt x="191" y="68"/>
                    <a:pt x="321" y="100"/>
                    <a:pt x="450" y="133"/>
                  </a:cubicBezTo>
                  <a:cubicBezTo>
                    <a:pt x="828" y="233"/>
                    <a:pt x="1198" y="356"/>
                    <a:pt x="1574" y="457"/>
                  </a:cubicBezTo>
                  <a:cubicBezTo>
                    <a:pt x="1820" y="524"/>
                    <a:pt x="2062" y="595"/>
                    <a:pt x="2307" y="661"/>
                  </a:cubicBezTo>
                  <a:cubicBezTo>
                    <a:pt x="2570" y="732"/>
                    <a:pt x="2833" y="800"/>
                    <a:pt x="3097" y="871"/>
                  </a:cubicBezTo>
                  <a:cubicBezTo>
                    <a:pt x="3545" y="993"/>
                    <a:pt x="3994" y="1113"/>
                    <a:pt x="4448" y="1218"/>
                  </a:cubicBezTo>
                  <a:cubicBezTo>
                    <a:pt x="4785" y="1294"/>
                    <a:pt x="5124" y="1356"/>
                    <a:pt x="5464" y="1413"/>
                  </a:cubicBezTo>
                  <a:cubicBezTo>
                    <a:pt x="5742" y="1459"/>
                    <a:pt x="6017" y="1519"/>
                    <a:pt x="6295" y="1566"/>
                  </a:cubicBezTo>
                  <a:cubicBezTo>
                    <a:pt x="6343" y="1574"/>
                    <a:pt x="6391" y="1590"/>
                    <a:pt x="6442" y="1590"/>
                  </a:cubicBezTo>
                  <a:cubicBezTo>
                    <a:pt x="6461" y="1590"/>
                    <a:pt x="6480" y="1588"/>
                    <a:pt x="6500" y="1583"/>
                  </a:cubicBezTo>
                  <a:cubicBezTo>
                    <a:pt x="6486" y="1558"/>
                    <a:pt x="6468" y="1552"/>
                    <a:pt x="6450" y="1546"/>
                  </a:cubicBezTo>
                  <a:cubicBezTo>
                    <a:pt x="6327" y="1507"/>
                    <a:pt x="6205" y="1467"/>
                    <a:pt x="6082" y="1432"/>
                  </a:cubicBezTo>
                  <a:cubicBezTo>
                    <a:pt x="5917" y="1384"/>
                    <a:pt x="5745" y="1363"/>
                    <a:pt x="5577" y="1328"/>
                  </a:cubicBezTo>
                  <a:cubicBezTo>
                    <a:pt x="5358" y="1284"/>
                    <a:pt x="5142" y="1230"/>
                    <a:pt x="4928" y="1172"/>
                  </a:cubicBezTo>
                  <a:cubicBezTo>
                    <a:pt x="4747" y="1122"/>
                    <a:pt x="4563" y="1079"/>
                    <a:pt x="4381" y="1030"/>
                  </a:cubicBezTo>
                  <a:cubicBezTo>
                    <a:pt x="3961" y="918"/>
                    <a:pt x="3544" y="800"/>
                    <a:pt x="3123" y="693"/>
                  </a:cubicBezTo>
                  <a:cubicBezTo>
                    <a:pt x="2412" y="514"/>
                    <a:pt x="1701" y="329"/>
                    <a:pt x="981" y="180"/>
                  </a:cubicBezTo>
                  <a:cubicBezTo>
                    <a:pt x="659" y="112"/>
                    <a:pt x="337" y="47"/>
                    <a:pt x="12"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59" name="Google Shape;1099;p15">
              <a:extLst>
                <a:ext uri="{FF2B5EF4-FFF2-40B4-BE49-F238E27FC236}">
                  <a16:creationId xmlns:a16="http://schemas.microsoft.com/office/drawing/2014/main" id="{E821252F-07F1-ADB4-6528-705C71ECC83E}"/>
                </a:ext>
              </a:extLst>
            </p:cNvPr>
            <p:cNvSpPr/>
            <p:nvPr/>
          </p:nvSpPr>
          <p:spPr>
            <a:xfrm flipH="1">
              <a:off x="46489" y="4849903"/>
              <a:ext cx="913546" cy="239686"/>
            </a:xfrm>
            <a:custGeom>
              <a:avLst/>
              <a:gdLst/>
              <a:ahLst/>
              <a:cxnLst/>
              <a:rect l="l" t="t" r="r" b="b"/>
              <a:pathLst>
                <a:path w="6609" h="1734" extrusionOk="0">
                  <a:moveTo>
                    <a:pt x="21" y="0"/>
                  </a:moveTo>
                  <a:cubicBezTo>
                    <a:pt x="14" y="0"/>
                    <a:pt x="8" y="2"/>
                    <a:pt x="1" y="8"/>
                  </a:cubicBezTo>
                  <a:cubicBezTo>
                    <a:pt x="18" y="35"/>
                    <a:pt x="44" y="35"/>
                    <a:pt x="65" y="40"/>
                  </a:cubicBezTo>
                  <a:cubicBezTo>
                    <a:pt x="357" y="111"/>
                    <a:pt x="643" y="204"/>
                    <a:pt x="930" y="293"/>
                  </a:cubicBezTo>
                  <a:cubicBezTo>
                    <a:pt x="1249" y="393"/>
                    <a:pt x="1571" y="493"/>
                    <a:pt x="1890" y="592"/>
                  </a:cubicBezTo>
                  <a:cubicBezTo>
                    <a:pt x="2223" y="698"/>
                    <a:pt x="2559" y="786"/>
                    <a:pt x="2894" y="878"/>
                  </a:cubicBezTo>
                  <a:cubicBezTo>
                    <a:pt x="3292" y="988"/>
                    <a:pt x="3692" y="1092"/>
                    <a:pt x="4093" y="1194"/>
                  </a:cubicBezTo>
                  <a:cubicBezTo>
                    <a:pt x="4455" y="1284"/>
                    <a:pt x="4818" y="1373"/>
                    <a:pt x="5183" y="1454"/>
                  </a:cubicBezTo>
                  <a:cubicBezTo>
                    <a:pt x="5601" y="1546"/>
                    <a:pt x="6020" y="1633"/>
                    <a:pt x="6441" y="1713"/>
                  </a:cubicBezTo>
                  <a:cubicBezTo>
                    <a:pt x="6479" y="1720"/>
                    <a:pt x="6518" y="1733"/>
                    <a:pt x="6561" y="1733"/>
                  </a:cubicBezTo>
                  <a:cubicBezTo>
                    <a:pt x="6576" y="1733"/>
                    <a:pt x="6592" y="1732"/>
                    <a:pt x="6608" y="1728"/>
                  </a:cubicBezTo>
                  <a:cubicBezTo>
                    <a:pt x="6588" y="1711"/>
                    <a:pt x="6570" y="1706"/>
                    <a:pt x="6553" y="1699"/>
                  </a:cubicBezTo>
                  <a:cubicBezTo>
                    <a:pt x="6365" y="1631"/>
                    <a:pt x="6171" y="1585"/>
                    <a:pt x="5980" y="1530"/>
                  </a:cubicBezTo>
                  <a:cubicBezTo>
                    <a:pt x="5649" y="1433"/>
                    <a:pt x="5316" y="1342"/>
                    <a:pt x="4984" y="1249"/>
                  </a:cubicBezTo>
                  <a:cubicBezTo>
                    <a:pt x="4692" y="1167"/>
                    <a:pt x="4400" y="1083"/>
                    <a:pt x="4106" y="1007"/>
                  </a:cubicBezTo>
                  <a:cubicBezTo>
                    <a:pt x="3529" y="857"/>
                    <a:pt x="2949" y="719"/>
                    <a:pt x="2370" y="581"/>
                  </a:cubicBezTo>
                  <a:cubicBezTo>
                    <a:pt x="1874" y="465"/>
                    <a:pt x="1380" y="334"/>
                    <a:pt x="887" y="205"/>
                  </a:cubicBezTo>
                  <a:cubicBezTo>
                    <a:pt x="615" y="134"/>
                    <a:pt x="341" y="65"/>
                    <a:pt x="63" y="13"/>
                  </a:cubicBezTo>
                  <a:cubicBezTo>
                    <a:pt x="50" y="11"/>
                    <a:pt x="36" y="0"/>
                    <a:pt x="21"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60" name="Google Shape;1100;p15">
              <a:extLst>
                <a:ext uri="{FF2B5EF4-FFF2-40B4-BE49-F238E27FC236}">
                  <a16:creationId xmlns:a16="http://schemas.microsoft.com/office/drawing/2014/main" id="{4DEF0678-A299-50D2-C4BC-9949DAFDCC86}"/>
                </a:ext>
              </a:extLst>
            </p:cNvPr>
            <p:cNvSpPr/>
            <p:nvPr/>
          </p:nvSpPr>
          <p:spPr>
            <a:xfrm flipH="1">
              <a:off x="65978" y="4998222"/>
              <a:ext cx="799093" cy="225864"/>
            </a:xfrm>
            <a:custGeom>
              <a:avLst/>
              <a:gdLst/>
              <a:ahLst/>
              <a:cxnLst/>
              <a:rect l="l" t="t" r="r" b="b"/>
              <a:pathLst>
                <a:path w="5781" h="1634" extrusionOk="0">
                  <a:moveTo>
                    <a:pt x="18" y="1"/>
                  </a:moveTo>
                  <a:cubicBezTo>
                    <a:pt x="12" y="1"/>
                    <a:pt x="6" y="1"/>
                    <a:pt x="0" y="1"/>
                  </a:cubicBezTo>
                  <a:cubicBezTo>
                    <a:pt x="16" y="17"/>
                    <a:pt x="18" y="23"/>
                    <a:pt x="22" y="26"/>
                  </a:cubicBezTo>
                  <a:cubicBezTo>
                    <a:pt x="203" y="80"/>
                    <a:pt x="383" y="133"/>
                    <a:pt x="565" y="187"/>
                  </a:cubicBezTo>
                  <a:cubicBezTo>
                    <a:pt x="824" y="265"/>
                    <a:pt x="1085" y="343"/>
                    <a:pt x="1346" y="422"/>
                  </a:cubicBezTo>
                  <a:cubicBezTo>
                    <a:pt x="1538" y="479"/>
                    <a:pt x="1731" y="540"/>
                    <a:pt x="1924" y="596"/>
                  </a:cubicBezTo>
                  <a:cubicBezTo>
                    <a:pt x="2167" y="668"/>
                    <a:pt x="2411" y="738"/>
                    <a:pt x="2654" y="808"/>
                  </a:cubicBezTo>
                  <a:cubicBezTo>
                    <a:pt x="2831" y="860"/>
                    <a:pt x="3007" y="910"/>
                    <a:pt x="3183" y="961"/>
                  </a:cubicBezTo>
                  <a:cubicBezTo>
                    <a:pt x="3407" y="1023"/>
                    <a:pt x="3633" y="1085"/>
                    <a:pt x="3856" y="1146"/>
                  </a:cubicBezTo>
                  <a:cubicBezTo>
                    <a:pt x="4091" y="1211"/>
                    <a:pt x="4325" y="1276"/>
                    <a:pt x="4560" y="1339"/>
                  </a:cubicBezTo>
                  <a:cubicBezTo>
                    <a:pt x="4725" y="1385"/>
                    <a:pt x="4892" y="1430"/>
                    <a:pt x="5059" y="1473"/>
                  </a:cubicBezTo>
                  <a:cubicBezTo>
                    <a:pt x="5261" y="1523"/>
                    <a:pt x="5462" y="1572"/>
                    <a:pt x="5662" y="1619"/>
                  </a:cubicBezTo>
                  <a:cubicBezTo>
                    <a:pt x="5688" y="1624"/>
                    <a:pt x="5715" y="1633"/>
                    <a:pt x="5744" y="1633"/>
                  </a:cubicBezTo>
                  <a:cubicBezTo>
                    <a:pt x="5756" y="1633"/>
                    <a:pt x="5768" y="1632"/>
                    <a:pt x="5781" y="1627"/>
                  </a:cubicBezTo>
                  <a:cubicBezTo>
                    <a:pt x="5770" y="1600"/>
                    <a:pt x="5752" y="1598"/>
                    <a:pt x="5736" y="1592"/>
                  </a:cubicBezTo>
                  <a:cubicBezTo>
                    <a:pt x="5514" y="1502"/>
                    <a:pt x="5285" y="1432"/>
                    <a:pt x="5058" y="1360"/>
                  </a:cubicBezTo>
                  <a:cubicBezTo>
                    <a:pt x="4751" y="1260"/>
                    <a:pt x="4447" y="1157"/>
                    <a:pt x="4137" y="1064"/>
                  </a:cubicBezTo>
                  <a:cubicBezTo>
                    <a:pt x="3905" y="994"/>
                    <a:pt x="3673" y="920"/>
                    <a:pt x="3440" y="853"/>
                  </a:cubicBezTo>
                  <a:cubicBezTo>
                    <a:pt x="3145" y="768"/>
                    <a:pt x="2851" y="687"/>
                    <a:pt x="2555" y="606"/>
                  </a:cubicBezTo>
                  <a:cubicBezTo>
                    <a:pt x="2171" y="503"/>
                    <a:pt x="1786" y="400"/>
                    <a:pt x="1402" y="299"/>
                  </a:cubicBezTo>
                  <a:cubicBezTo>
                    <a:pt x="1015" y="197"/>
                    <a:pt x="626" y="110"/>
                    <a:pt x="233" y="33"/>
                  </a:cubicBezTo>
                  <a:cubicBezTo>
                    <a:pt x="165" y="20"/>
                    <a:pt x="97" y="1"/>
                    <a:pt x="18"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61" name="Google Shape;1101;p15">
              <a:extLst>
                <a:ext uri="{FF2B5EF4-FFF2-40B4-BE49-F238E27FC236}">
                  <a16:creationId xmlns:a16="http://schemas.microsoft.com/office/drawing/2014/main" id="{66CFC4BC-B6E3-A491-7C70-054737094FA9}"/>
                </a:ext>
              </a:extLst>
            </p:cNvPr>
            <p:cNvSpPr/>
            <p:nvPr/>
          </p:nvSpPr>
          <p:spPr>
            <a:xfrm flipH="1">
              <a:off x="16769" y="5117789"/>
              <a:ext cx="637229" cy="181078"/>
            </a:xfrm>
            <a:custGeom>
              <a:avLst/>
              <a:gdLst/>
              <a:ahLst/>
              <a:cxnLst/>
              <a:rect l="l" t="t" r="r" b="b"/>
              <a:pathLst>
                <a:path w="4610" h="1310" extrusionOk="0">
                  <a:moveTo>
                    <a:pt x="15" y="1"/>
                  </a:moveTo>
                  <a:cubicBezTo>
                    <a:pt x="10" y="1"/>
                    <a:pt x="5" y="1"/>
                    <a:pt x="1" y="1"/>
                  </a:cubicBezTo>
                  <a:cubicBezTo>
                    <a:pt x="17" y="21"/>
                    <a:pt x="43" y="24"/>
                    <a:pt x="64" y="29"/>
                  </a:cubicBezTo>
                  <a:cubicBezTo>
                    <a:pt x="194" y="64"/>
                    <a:pt x="320" y="103"/>
                    <a:pt x="448" y="142"/>
                  </a:cubicBezTo>
                  <a:cubicBezTo>
                    <a:pt x="622" y="195"/>
                    <a:pt x="794" y="248"/>
                    <a:pt x="967" y="299"/>
                  </a:cubicBezTo>
                  <a:cubicBezTo>
                    <a:pt x="1230" y="377"/>
                    <a:pt x="1494" y="455"/>
                    <a:pt x="1757" y="533"/>
                  </a:cubicBezTo>
                  <a:cubicBezTo>
                    <a:pt x="1962" y="593"/>
                    <a:pt x="2168" y="653"/>
                    <a:pt x="2374" y="713"/>
                  </a:cubicBezTo>
                  <a:cubicBezTo>
                    <a:pt x="2614" y="783"/>
                    <a:pt x="2852" y="850"/>
                    <a:pt x="3090" y="919"/>
                  </a:cubicBezTo>
                  <a:cubicBezTo>
                    <a:pt x="3291" y="976"/>
                    <a:pt x="3492" y="1035"/>
                    <a:pt x="3694" y="1090"/>
                  </a:cubicBezTo>
                  <a:cubicBezTo>
                    <a:pt x="3940" y="1156"/>
                    <a:pt x="4185" y="1221"/>
                    <a:pt x="4431" y="1284"/>
                  </a:cubicBezTo>
                  <a:cubicBezTo>
                    <a:pt x="4471" y="1294"/>
                    <a:pt x="4511" y="1309"/>
                    <a:pt x="4562" y="1309"/>
                  </a:cubicBezTo>
                  <a:cubicBezTo>
                    <a:pt x="4577" y="1309"/>
                    <a:pt x="4593" y="1308"/>
                    <a:pt x="4610" y="1305"/>
                  </a:cubicBezTo>
                  <a:cubicBezTo>
                    <a:pt x="4565" y="1281"/>
                    <a:pt x="4539" y="1265"/>
                    <a:pt x="4508" y="1254"/>
                  </a:cubicBezTo>
                  <a:cubicBezTo>
                    <a:pt x="4340" y="1194"/>
                    <a:pt x="4173" y="1133"/>
                    <a:pt x="4005" y="1076"/>
                  </a:cubicBezTo>
                  <a:cubicBezTo>
                    <a:pt x="3797" y="1008"/>
                    <a:pt x="3586" y="944"/>
                    <a:pt x="3376" y="877"/>
                  </a:cubicBezTo>
                  <a:cubicBezTo>
                    <a:pt x="3219" y="827"/>
                    <a:pt x="3061" y="776"/>
                    <a:pt x="2904" y="730"/>
                  </a:cubicBezTo>
                  <a:cubicBezTo>
                    <a:pt x="2630" y="650"/>
                    <a:pt x="2356" y="573"/>
                    <a:pt x="2081" y="497"/>
                  </a:cubicBezTo>
                  <a:cubicBezTo>
                    <a:pt x="1764" y="410"/>
                    <a:pt x="1446" y="321"/>
                    <a:pt x="1127" y="237"/>
                  </a:cubicBezTo>
                  <a:cubicBezTo>
                    <a:pt x="860" y="165"/>
                    <a:pt x="590" y="105"/>
                    <a:pt x="318" y="52"/>
                  </a:cubicBezTo>
                  <a:cubicBezTo>
                    <a:pt x="218" y="33"/>
                    <a:pt x="120" y="1"/>
                    <a:pt x="15"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62" name="Google Shape;1102;p15">
              <a:extLst>
                <a:ext uri="{FF2B5EF4-FFF2-40B4-BE49-F238E27FC236}">
                  <a16:creationId xmlns:a16="http://schemas.microsoft.com/office/drawing/2014/main" id="{2A88C2EA-C218-EFE9-D47A-095B773AE964}"/>
                </a:ext>
              </a:extLst>
            </p:cNvPr>
            <p:cNvSpPr/>
            <p:nvPr/>
          </p:nvSpPr>
          <p:spPr>
            <a:xfrm flipH="1">
              <a:off x="155964" y="4987163"/>
              <a:ext cx="545307" cy="145968"/>
            </a:xfrm>
            <a:custGeom>
              <a:avLst/>
              <a:gdLst/>
              <a:ahLst/>
              <a:cxnLst/>
              <a:rect l="l" t="t" r="r" b="b"/>
              <a:pathLst>
                <a:path w="3945" h="1056" extrusionOk="0">
                  <a:moveTo>
                    <a:pt x="41" y="0"/>
                  </a:moveTo>
                  <a:cubicBezTo>
                    <a:pt x="29" y="0"/>
                    <a:pt x="15" y="2"/>
                    <a:pt x="1" y="7"/>
                  </a:cubicBezTo>
                  <a:cubicBezTo>
                    <a:pt x="80" y="33"/>
                    <a:pt x="147" y="55"/>
                    <a:pt x="213" y="75"/>
                  </a:cubicBezTo>
                  <a:cubicBezTo>
                    <a:pt x="526" y="164"/>
                    <a:pt x="838" y="253"/>
                    <a:pt x="1150" y="341"/>
                  </a:cubicBezTo>
                  <a:cubicBezTo>
                    <a:pt x="1496" y="438"/>
                    <a:pt x="1845" y="537"/>
                    <a:pt x="2194" y="628"/>
                  </a:cubicBezTo>
                  <a:cubicBezTo>
                    <a:pt x="2540" y="716"/>
                    <a:pt x="2885" y="813"/>
                    <a:pt x="3235" y="893"/>
                  </a:cubicBezTo>
                  <a:cubicBezTo>
                    <a:pt x="3451" y="943"/>
                    <a:pt x="3666" y="999"/>
                    <a:pt x="3882" y="1051"/>
                  </a:cubicBezTo>
                  <a:cubicBezTo>
                    <a:pt x="3892" y="1053"/>
                    <a:pt x="3902" y="1055"/>
                    <a:pt x="3913" y="1055"/>
                  </a:cubicBezTo>
                  <a:cubicBezTo>
                    <a:pt x="3923" y="1055"/>
                    <a:pt x="3933" y="1053"/>
                    <a:pt x="3944" y="1048"/>
                  </a:cubicBezTo>
                  <a:cubicBezTo>
                    <a:pt x="3925" y="1033"/>
                    <a:pt x="3909" y="1028"/>
                    <a:pt x="3891" y="1023"/>
                  </a:cubicBezTo>
                  <a:cubicBezTo>
                    <a:pt x="3668" y="957"/>
                    <a:pt x="3446" y="888"/>
                    <a:pt x="3222" y="822"/>
                  </a:cubicBezTo>
                  <a:cubicBezTo>
                    <a:pt x="3057" y="773"/>
                    <a:pt x="2891" y="726"/>
                    <a:pt x="2725" y="679"/>
                  </a:cubicBezTo>
                  <a:cubicBezTo>
                    <a:pt x="2502" y="616"/>
                    <a:pt x="2276" y="556"/>
                    <a:pt x="2052" y="493"/>
                  </a:cubicBezTo>
                  <a:cubicBezTo>
                    <a:pt x="1763" y="412"/>
                    <a:pt x="1474" y="330"/>
                    <a:pt x="1183" y="254"/>
                  </a:cubicBezTo>
                  <a:cubicBezTo>
                    <a:pt x="836" y="160"/>
                    <a:pt x="488" y="79"/>
                    <a:pt x="135" y="19"/>
                  </a:cubicBezTo>
                  <a:cubicBezTo>
                    <a:pt x="105" y="14"/>
                    <a:pt x="76" y="0"/>
                    <a:pt x="41"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63" name="Google Shape;1103;p15">
              <a:extLst>
                <a:ext uri="{FF2B5EF4-FFF2-40B4-BE49-F238E27FC236}">
                  <a16:creationId xmlns:a16="http://schemas.microsoft.com/office/drawing/2014/main" id="{042D1729-F11E-2DAB-8738-D9137E47F1B0}"/>
                </a:ext>
              </a:extLst>
            </p:cNvPr>
            <p:cNvSpPr/>
            <p:nvPr/>
          </p:nvSpPr>
          <p:spPr>
            <a:xfrm flipH="1">
              <a:off x="653859" y="5115715"/>
              <a:ext cx="7188" cy="2212"/>
            </a:xfrm>
            <a:custGeom>
              <a:avLst/>
              <a:gdLst/>
              <a:ahLst/>
              <a:cxnLst/>
              <a:rect l="l" t="t" r="r" b="b"/>
              <a:pathLst>
                <a:path w="52" h="16" extrusionOk="0">
                  <a:moveTo>
                    <a:pt x="27" y="0"/>
                  </a:moveTo>
                  <a:cubicBezTo>
                    <a:pt x="19" y="0"/>
                    <a:pt x="11" y="4"/>
                    <a:pt x="1" y="16"/>
                  </a:cubicBezTo>
                  <a:lnTo>
                    <a:pt x="52" y="16"/>
                  </a:lnTo>
                  <a:cubicBezTo>
                    <a:pt x="44" y="7"/>
                    <a:pt x="36" y="0"/>
                    <a:pt x="27"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64" name="Google Shape;1104;p15">
              <a:extLst>
                <a:ext uri="{FF2B5EF4-FFF2-40B4-BE49-F238E27FC236}">
                  <a16:creationId xmlns:a16="http://schemas.microsoft.com/office/drawing/2014/main" id="{E2EE367F-0C6D-11FD-E393-1E42883E001E}"/>
                </a:ext>
              </a:extLst>
            </p:cNvPr>
            <p:cNvSpPr/>
            <p:nvPr/>
          </p:nvSpPr>
          <p:spPr>
            <a:xfrm flipH="1">
              <a:off x="-1124161" y="3208861"/>
              <a:ext cx="1683196" cy="87774"/>
            </a:xfrm>
            <a:custGeom>
              <a:avLst/>
              <a:gdLst/>
              <a:ahLst/>
              <a:cxnLst/>
              <a:rect l="l" t="t" r="r" b="b"/>
              <a:pathLst>
                <a:path w="12177" h="635" extrusionOk="0">
                  <a:moveTo>
                    <a:pt x="8712" y="1"/>
                  </a:moveTo>
                  <a:cubicBezTo>
                    <a:pt x="8220" y="1"/>
                    <a:pt x="7730" y="16"/>
                    <a:pt x="7239" y="55"/>
                  </a:cubicBezTo>
                  <a:cubicBezTo>
                    <a:pt x="6916" y="81"/>
                    <a:pt x="6595" y="99"/>
                    <a:pt x="6273" y="125"/>
                  </a:cubicBezTo>
                  <a:cubicBezTo>
                    <a:pt x="5944" y="152"/>
                    <a:pt x="5612" y="168"/>
                    <a:pt x="5282" y="181"/>
                  </a:cubicBezTo>
                  <a:cubicBezTo>
                    <a:pt x="4942" y="194"/>
                    <a:pt x="4602" y="197"/>
                    <a:pt x="4262" y="197"/>
                  </a:cubicBezTo>
                  <a:cubicBezTo>
                    <a:pt x="4063" y="197"/>
                    <a:pt x="3864" y="196"/>
                    <a:pt x="3665" y="196"/>
                  </a:cubicBezTo>
                  <a:cubicBezTo>
                    <a:pt x="3563" y="195"/>
                    <a:pt x="3460" y="195"/>
                    <a:pt x="3358" y="192"/>
                  </a:cubicBezTo>
                  <a:cubicBezTo>
                    <a:pt x="3144" y="185"/>
                    <a:pt x="2930" y="182"/>
                    <a:pt x="2716" y="182"/>
                  </a:cubicBezTo>
                  <a:cubicBezTo>
                    <a:pt x="2530" y="182"/>
                    <a:pt x="2345" y="184"/>
                    <a:pt x="2159" y="189"/>
                  </a:cubicBezTo>
                  <a:cubicBezTo>
                    <a:pt x="1642" y="202"/>
                    <a:pt x="1125" y="224"/>
                    <a:pt x="608" y="242"/>
                  </a:cubicBezTo>
                  <a:cubicBezTo>
                    <a:pt x="599" y="242"/>
                    <a:pt x="591" y="243"/>
                    <a:pt x="582" y="243"/>
                  </a:cubicBezTo>
                  <a:cubicBezTo>
                    <a:pt x="525" y="243"/>
                    <a:pt x="469" y="239"/>
                    <a:pt x="411" y="235"/>
                  </a:cubicBezTo>
                  <a:cubicBezTo>
                    <a:pt x="314" y="228"/>
                    <a:pt x="218" y="229"/>
                    <a:pt x="121" y="227"/>
                  </a:cubicBezTo>
                  <a:cubicBezTo>
                    <a:pt x="117" y="232"/>
                    <a:pt x="114" y="234"/>
                    <a:pt x="108" y="234"/>
                  </a:cubicBezTo>
                  <a:cubicBezTo>
                    <a:pt x="106" y="243"/>
                    <a:pt x="101" y="249"/>
                    <a:pt x="93" y="251"/>
                  </a:cubicBezTo>
                  <a:cubicBezTo>
                    <a:pt x="90" y="260"/>
                    <a:pt x="85" y="265"/>
                    <a:pt x="77" y="266"/>
                  </a:cubicBezTo>
                  <a:cubicBezTo>
                    <a:pt x="76" y="275"/>
                    <a:pt x="71" y="280"/>
                    <a:pt x="62" y="282"/>
                  </a:cubicBezTo>
                  <a:cubicBezTo>
                    <a:pt x="58" y="294"/>
                    <a:pt x="52" y="304"/>
                    <a:pt x="40" y="309"/>
                  </a:cubicBezTo>
                  <a:cubicBezTo>
                    <a:pt x="39" y="319"/>
                    <a:pt x="35" y="325"/>
                    <a:pt x="27" y="329"/>
                  </a:cubicBezTo>
                  <a:cubicBezTo>
                    <a:pt x="25" y="340"/>
                    <a:pt x="20" y="351"/>
                    <a:pt x="15" y="356"/>
                  </a:cubicBezTo>
                  <a:cubicBezTo>
                    <a:pt x="13" y="367"/>
                    <a:pt x="11" y="379"/>
                    <a:pt x="0" y="388"/>
                  </a:cubicBezTo>
                  <a:cubicBezTo>
                    <a:pt x="0" y="417"/>
                    <a:pt x="2" y="448"/>
                    <a:pt x="2" y="477"/>
                  </a:cubicBezTo>
                  <a:lnTo>
                    <a:pt x="46" y="526"/>
                  </a:lnTo>
                  <a:cubicBezTo>
                    <a:pt x="58" y="528"/>
                    <a:pt x="71" y="530"/>
                    <a:pt x="78" y="541"/>
                  </a:cubicBezTo>
                  <a:cubicBezTo>
                    <a:pt x="109" y="546"/>
                    <a:pt x="143" y="539"/>
                    <a:pt x="171" y="558"/>
                  </a:cubicBezTo>
                  <a:lnTo>
                    <a:pt x="178" y="557"/>
                  </a:lnTo>
                  <a:lnTo>
                    <a:pt x="185" y="558"/>
                  </a:lnTo>
                  <a:cubicBezTo>
                    <a:pt x="279" y="557"/>
                    <a:pt x="374" y="541"/>
                    <a:pt x="468" y="541"/>
                  </a:cubicBezTo>
                  <a:cubicBezTo>
                    <a:pt x="484" y="541"/>
                    <a:pt x="499" y="541"/>
                    <a:pt x="515" y="542"/>
                  </a:cubicBezTo>
                  <a:cubicBezTo>
                    <a:pt x="534" y="553"/>
                    <a:pt x="554" y="553"/>
                    <a:pt x="575" y="555"/>
                  </a:cubicBezTo>
                  <a:cubicBezTo>
                    <a:pt x="752" y="569"/>
                    <a:pt x="930" y="579"/>
                    <a:pt x="1108" y="588"/>
                  </a:cubicBezTo>
                  <a:cubicBezTo>
                    <a:pt x="1332" y="600"/>
                    <a:pt x="1557" y="600"/>
                    <a:pt x="1782" y="613"/>
                  </a:cubicBezTo>
                  <a:cubicBezTo>
                    <a:pt x="1793" y="613"/>
                    <a:pt x="1804" y="613"/>
                    <a:pt x="1814" y="613"/>
                  </a:cubicBezTo>
                  <a:cubicBezTo>
                    <a:pt x="1896" y="613"/>
                    <a:pt x="1976" y="626"/>
                    <a:pt x="2057" y="628"/>
                  </a:cubicBezTo>
                  <a:cubicBezTo>
                    <a:pt x="2161" y="632"/>
                    <a:pt x="2265" y="634"/>
                    <a:pt x="2369" y="634"/>
                  </a:cubicBezTo>
                  <a:cubicBezTo>
                    <a:pt x="2648" y="634"/>
                    <a:pt x="2928" y="622"/>
                    <a:pt x="3207" y="610"/>
                  </a:cubicBezTo>
                  <a:cubicBezTo>
                    <a:pt x="3471" y="599"/>
                    <a:pt x="3737" y="585"/>
                    <a:pt x="4001" y="571"/>
                  </a:cubicBezTo>
                  <a:cubicBezTo>
                    <a:pt x="4258" y="556"/>
                    <a:pt x="4516" y="568"/>
                    <a:pt x="4774" y="557"/>
                  </a:cubicBezTo>
                  <a:cubicBezTo>
                    <a:pt x="5072" y="545"/>
                    <a:pt x="5372" y="542"/>
                    <a:pt x="5671" y="524"/>
                  </a:cubicBezTo>
                  <a:cubicBezTo>
                    <a:pt x="5971" y="505"/>
                    <a:pt x="6267" y="474"/>
                    <a:pt x="6566" y="454"/>
                  </a:cubicBezTo>
                  <a:cubicBezTo>
                    <a:pt x="6872" y="433"/>
                    <a:pt x="7180" y="415"/>
                    <a:pt x="7486" y="394"/>
                  </a:cubicBezTo>
                  <a:cubicBezTo>
                    <a:pt x="7639" y="384"/>
                    <a:pt x="7794" y="379"/>
                    <a:pt x="7950" y="371"/>
                  </a:cubicBezTo>
                  <a:cubicBezTo>
                    <a:pt x="8109" y="363"/>
                    <a:pt x="8269" y="347"/>
                    <a:pt x="8429" y="347"/>
                  </a:cubicBezTo>
                  <a:cubicBezTo>
                    <a:pt x="8474" y="347"/>
                    <a:pt x="8518" y="348"/>
                    <a:pt x="8563" y="351"/>
                  </a:cubicBezTo>
                  <a:cubicBezTo>
                    <a:pt x="8897" y="372"/>
                    <a:pt x="9232" y="381"/>
                    <a:pt x="9568" y="381"/>
                  </a:cubicBezTo>
                  <a:cubicBezTo>
                    <a:pt x="9663" y="381"/>
                    <a:pt x="9759" y="381"/>
                    <a:pt x="9854" y="379"/>
                  </a:cubicBezTo>
                  <a:cubicBezTo>
                    <a:pt x="9988" y="378"/>
                    <a:pt x="10119" y="367"/>
                    <a:pt x="10253" y="357"/>
                  </a:cubicBezTo>
                  <a:cubicBezTo>
                    <a:pt x="10335" y="355"/>
                    <a:pt x="10417" y="354"/>
                    <a:pt x="10499" y="354"/>
                  </a:cubicBezTo>
                  <a:cubicBezTo>
                    <a:pt x="10604" y="354"/>
                    <a:pt x="10710" y="356"/>
                    <a:pt x="10815" y="359"/>
                  </a:cubicBezTo>
                  <a:cubicBezTo>
                    <a:pt x="10874" y="364"/>
                    <a:pt x="10932" y="365"/>
                    <a:pt x="10991" y="365"/>
                  </a:cubicBezTo>
                  <a:cubicBezTo>
                    <a:pt x="11046" y="365"/>
                    <a:pt x="11100" y="364"/>
                    <a:pt x="11154" y="364"/>
                  </a:cubicBezTo>
                  <a:cubicBezTo>
                    <a:pt x="11172" y="364"/>
                    <a:pt x="11190" y="364"/>
                    <a:pt x="11209" y="364"/>
                  </a:cubicBezTo>
                  <a:cubicBezTo>
                    <a:pt x="11213" y="364"/>
                    <a:pt x="11218" y="364"/>
                    <a:pt x="11223" y="364"/>
                  </a:cubicBezTo>
                  <a:cubicBezTo>
                    <a:pt x="11257" y="364"/>
                    <a:pt x="11291" y="361"/>
                    <a:pt x="11325" y="361"/>
                  </a:cubicBezTo>
                  <a:cubicBezTo>
                    <a:pt x="11350" y="361"/>
                    <a:pt x="11374" y="363"/>
                    <a:pt x="11397" y="370"/>
                  </a:cubicBezTo>
                  <a:cubicBezTo>
                    <a:pt x="11440" y="382"/>
                    <a:pt x="11482" y="387"/>
                    <a:pt x="11524" y="387"/>
                  </a:cubicBezTo>
                  <a:cubicBezTo>
                    <a:pt x="11577" y="387"/>
                    <a:pt x="11630" y="379"/>
                    <a:pt x="11683" y="371"/>
                  </a:cubicBezTo>
                  <a:cubicBezTo>
                    <a:pt x="11693" y="370"/>
                    <a:pt x="11701" y="370"/>
                    <a:pt x="11710" y="370"/>
                  </a:cubicBezTo>
                  <a:cubicBezTo>
                    <a:pt x="11724" y="365"/>
                    <a:pt x="11739" y="364"/>
                    <a:pt x="11753" y="364"/>
                  </a:cubicBezTo>
                  <a:cubicBezTo>
                    <a:pt x="11767" y="364"/>
                    <a:pt x="11781" y="365"/>
                    <a:pt x="11795" y="365"/>
                  </a:cubicBezTo>
                  <a:cubicBezTo>
                    <a:pt x="11810" y="365"/>
                    <a:pt x="11825" y="364"/>
                    <a:pt x="11839" y="359"/>
                  </a:cubicBezTo>
                  <a:cubicBezTo>
                    <a:pt x="11925" y="348"/>
                    <a:pt x="12011" y="340"/>
                    <a:pt x="12095" y="324"/>
                  </a:cubicBezTo>
                  <a:cubicBezTo>
                    <a:pt x="12163" y="310"/>
                    <a:pt x="12177" y="268"/>
                    <a:pt x="12136" y="211"/>
                  </a:cubicBezTo>
                  <a:cubicBezTo>
                    <a:pt x="12127" y="197"/>
                    <a:pt x="12118" y="185"/>
                    <a:pt x="12108" y="173"/>
                  </a:cubicBezTo>
                  <a:cubicBezTo>
                    <a:pt x="12052" y="136"/>
                    <a:pt x="11998" y="91"/>
                    <a:pt x="11935" y="60"/>
                  </a:cubicBezTo>
                  <a:cubicBezTo>
                    <a:pt x="11886" y="58"/>
                    <a:pt x="11836" y="56"/>
                    <a:pt x="11786" y="56"/>
                  </a:cubicBezTo>
                  <a:cubicBezTo>
                    <a:pt x="11710" y="56"/>
                    <a:pt x="11633" y="59"/>
                    <a:pt x="11557" y="62"/>
                  </a:cubicBezTo>
                  <a:cubicBezTo>
                    <a:pt x="11508" y="65"/>
                    <a:pt x="11458" y="67"/>
                    <a:pt x="11408" y="67"/>
                  </a:cubicBezTo>
                  <a:cubicBezTo>
                    <a:pt x="11397" y="67"/>
                    <a:pt x="11387" y="67"/>
                    <a:pt x="11376" y="67"/>
                  </a:cubicBezTo>
                  <a:cubicBezTo>
                    <a:pt x="11019" y="56"/>
                    <a:pt x="10662" y="44"/>
                    <a:pt x="10305" y="30"/>
                  </a:cubicBezTo>
                  <a:cubicBezTo>
                    <a:pt x="9774" y="12"/>
                    <a:pt x="9244" y="1"/>
                    <a:pt x="8712" y="1"/>
                  </a:cubicBezTo>
                  <a:close/>
                </a:path>
              </a:pathLst>
            </a:custGeom>
            <a:solidFill>
              <a:srgbClr val="5C6DB0"/>
            </a:solidFill>
            <a:ln w="9525" cap="flat" cmpd="sng">
              <a:solidFill>
                <a:srgbClr val="5C6DB0"/>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65" name="Google Shape;1105;p15">
              <a:extLst>
                <a:ext uri="{FF2B5EF4-FFF2-40B4-BE49-F238E27FC236}">
                  <a16:creationId xmlns:a16="http://schemas.microsoft.com/office/drawing/2014/main" id="{312FA568-F4A7-B770-FF38-8B4A8A205D3B}"/>
                </a:ext>
              </a:extLst>
            </p:cNvPr>
            <p:cNvSpPr/>
            <p:nvPr/>
          </p:nvSpPr>
          <p:spPr>
            <a:xfrm flipH="1">
              <a:off x="-1018556" y="3046996"/>
              <a:ext cx="1480969" cy="45753"/>
            </a:xfrm>
            <a:custGeom>
              <a:avLst/>
              <a:gdLst/>
              <a:ahLst/>
              <a:cxnLst/>
              <a:rect l="l" t="t" r="r" b="b"/>
              <a:pathLst>
                <a:path w="10714" h="331" extrusionOk="0">
                  <a:moveTo>
                    <a:pt x="7222" y="1"/>
                  </a:moveTo>
                  <a:cubicBezTo>
                    <a:pt x="7165" y="1"/>
                    <a:pt x="7109" y="16"/>
                    <a:pt x="7051" y="18"/>
                  </a:cubicBezTo>
                  <a:cubicBezTo>
                    <a:pt x="7034" y="18"/>
                    <a:pt x="7017" y="18"/>
                    <a:pt x="7000" y="18"/>
                  </a:cubicBezTo>
                  <a:cubicBezTo>
                    <a:pt x="6922" y="18"/>
                    <a:pt x="6845" y="16"/>
                    <a:pt x="6768" y="16"/>
                  </a:cubicBezTo>
                  <a:cubicBezTo>
                    <a:pt x="6674" y="16"/>
                    <a:pt x="6579" y="19"/>
                    <a:pt x="6485" y="30"/>
                  </a:cubicBezTo>
                  <a:cubicBezTo>
                    <a:pt x="6346" y="46"/>
                    <a:pt x="6203" y="31"/>
                    <a:pt x="6061" y="46"/>
                  </a:cubicBezTo>
                  <a:cubicBezTo>
                    <a:pt x="5913" y="61"/>
                    <a:pt x="5763" y="52"/>
                    <a:pt x="5613" y="61"/>
                  </a:cubicBezTo>
                  <a:cubicBezTo>
                    <a:pt x="5349" y="74"/>
                    <a:pt x="5085" y="67"/>
                    <a:pt x="4820" y="78"/>
                  </a:cubicBezTo>
                  <a:cubicBezTo>
                    <a:pt x="4743" y="82"/>
                    <a:pt x="4666" y="83"/>
                    <a:pt x="4590" y="83"/>
                  </a:cubicBezTo>
                  <a:cubicBezTo>
                    <a:pt x="4433" y="83"/>
                    <a:pt x="4277" y="77"/>
                    <a:pt x="4120" y="67"/>
                  </a:cubicBezTo>
                  <a:cubicBezTo>
                    <a:pt x="4014" y="61"/>
                    <a:pt x="3908" y="60"/>
                    <a:pt x="3802" y="60"/>
                  </a:cubicBezTo>
                  <a:cubicBezTo>
                    <a:pt x="3743" y="60"/>
                    <a:pt x="3684" y="60"/>
                    <a:pt x="3625" y="60"/>
                  </a:cubicBezTo>
                  <a:cubicBezTo>
                    <a:pt x="3514" y="60"/>
                    <a:pt x="3404" y="59"/>
                    <a:pt x="3294" y="52"/>
                  </a:cubicBezTo>
                  <a:cubicBezTo>
                    <a:pt x="2993" y="34"/>
                    <a:pt x="2691" y="48"/>
                    <a:pt x="2389" y="36"/>
                  </a:cubicBezTo>
                  <a:cubicBezTo>
                    <a:pt x="2260" y="31"/>
                    <a:pt x="2131" y="28"/>
                    <a:pt x="2001" y="28"/>
                  </a:cubicBezTo>
                  <a:cubicBezTo>
                    <a:pt x="1803" y="28"/>
                    <a:pt x="1604" y="35"/>
                    <a:pt x="1405" y="47"/>
                  </a:cubicBezTo>
                  <a:cubicBezTo>
                    <a:pt x="1305" y="52"/>
                    <a:pt x="1207" y="62"/>
                    <a:pt x="1108" y="69"/>
                  </a:cubicBezTo>
                  <a:cubicBezTo>
                    <a:pt x="1040" y="73"/>
                    <a:pt x="970" y="70"/>
                    <a:pt x="904" y="84"/>
                  </a:cubicBezTo>
                  <a:cubicBezTo>
                    <a:pt x="819" y="101"/>
                    <a:pt x="731" y="99"/>
                    <a:pt x="646" y="109"/>
                  </a:cubicBezTo>
                  <a:cubicBezTo>
                    <a:pt x="571" y="117"/>
                    <a:pt x="495" y="126"/>
                    <a:pt x="420" y="131"/>
                  </a:cubicBezTo>
                  <a:cubicBezTo>
                    <a:pt x="297" y="139"/>
                    <a:pt x="176" y="159"/>
                    <a:pt x="54" y="174"/>
                  </a:cubicBezTo>
                  <a:cubicBezTo>
                    <a:pt x="35" y="176"/>
                    <a:pt x="13" y="176"/>
                    <a:pt x="0" y="204"/>
                  </a:cubicBezTo>
                  <a:lnTo>
                    <a:pt x="49" y="204"/>
                  </a:lnTo>
                  <a:cubicBezTo>
                    <a:pt x="61" y="205"/>
                    <a:pt x="74" y="205"/>
                    <a:pt x="86" y="205"/>
                  </a:cubicBezTo>
                  <a:cubicBezTo>
                    <a:pt x="181" y="205"/>
                    <a:pt x="276" y="192"/>
                    <a:pt x="370" y="191"/>
                  </a:cubicBezTo>
                  <a:cubicBezTo>
                    <a:pt x="509" y="190"/>
                    <a:pt x="648" y="170"/>
                    <a:pt x="787" y="170"/>
                  </a:cubicBezTo>
                  <a:cubicBezTo>
                    <a:pt x="810" y="170"/>
                    <a:pt x="833" y="171"/>
                    <a:pt x="857" y="172"/>
                  </a:cubicBezTo>
                  <a:cubicBezTo>
                    <a:pt x="862" y="172"/>
                    <a:pt x="867" y="172"/>
                    <a:pt x="873" y="171"/>
                  </a:cubicBezTo>
                  <a:cubicBezTo>
                    <a:pt x="1030" y="139"/>
                    <a:pt x="1192" y="149"/>
                    <a:pt x="1350" y="145"/>
                  </a:cubicBezTo>
                  <a:cubicBezTo>
                    <a:pt x="1530" y="141"/>
                    <a:pt x="1710" y="136"/>
                    <a:pt x="1890" y="136"/>
                  </a:cubicBezTo>
                  <a:cubicBezTo>
                    <a:pt x="2059" y="136"/>
                    <a:pt x="2228" y="141"/>
                    <a:pt x="2398" y="154"/>
                  </a:cubicBezTo>
                  <a:cubicBezTo>
                    <a:pt x="2448" y="158"/>
                    <a:pt x="2499" y="159"/>
                    <a:pt x="2549" y="159"/>
                  </a:cubicBezTo>
                  <a:cubicBezTo>
                    <a:pt x="2640" y="159"/>
                    <a:pt x="2731" y="155"/>
                    <a:pt x="2823" y="155"/>
                  </a:cubicBezTo>
                  <a:cubicBezTo>
                    <a:pt x="2824" y="160"/>
                    <a:pt x="2824" y="166"/>
                    <a:pt x="2825" y="172"/>
                  </a:cubicBezTo>
                  <a:cubicBezTo>
                    <a:pt x="2805" y="171"/>
                    <a:pt x="2786" y="171"/>
                    <a:pt x="2767" y="171"/>
                  </a:cubicBezTo>
                  <a:cubicBezTo>
                    <a:pt x="2637" y="171"/>
                    <a:pt x="2508" y="190"/>
                    <a:pt x="2379" y="190"/>
                  </a:cubicBezTo>
                  <a:cubicBezTo>
                    <a:pt x="2358" y="190"/>
                    <a:pt x="2337" y="189"/>
                    <a:pt x="2316" y="188"/>
                  </a:cubicBezTo>
                  <a:cubicBezTo>
                    <a:pt x="2299" y="188"/>
                    <a:pt x="2283" y="186"/>
                    <a:pt x="2267" y="186"/>
                  </a:cubicBezTo>
                  <a:cubicBezTo>
                    <a:pt x="2254" y="186"/>
                    <a:pt x="2241" y="187"/>
                    <a:pt x="2229" y="190"/>
                  </a:cubicBezTo>
                  <a:cubicBezTo>
                    <a:pt x="2111" y="219"/>
                    <a:pt x="1989" y="207"/>
                    <a:pt x="1869" y="215"/>
                  </a:cubicBezTo>
                  <a:cubicBezTo>
                    <a:pt x="1764" y="224"/>
                    <a:pt x="1659" y="239"/>
                    <a:pt x="1552" y="239"/>
                  </a:cubicBezTo>
                  <a:cubicBezTo>
                    <a:pt x="1530" y="239"/>
                    <a:pt x="1508" y="238"/>
                    <a:pt x="1485" y="237"/>
                  </a:cubicBezTo>
                  <a:cubicBezTo>
                    <a:pt x="1483" y="236"/>
                    <a:pt x="1481" y="236"/>
                    <a:pt x="1479" y="236"/>
                  </a:cubicBezTo>
                  <a:cubicBezTo>
                    <a:pt x="1474" y="236"/>
                    <a:pt x="1468" y="237"/>
                    <a:pt x="1462" y="239"/>
                  </a:cubicBezTo>
                  <a:cubicBezTo>
                    <a:pt x="1354" y="257"/>
                    <a:pt x="1244" y="260"/>
                    <a:pt x="1135" y="267"/>
                  </a:cubicBezTo>
                  <a:cubicBezTo>
                    <a:pt x="1019" y="273"/>
                    <a:pt x="906" y="293"/>
                    <a:pt x="792" y="304"/>
                  </a:cubicBezTo>
                  <a:cubicBezTo>
                    <a:pt x="781" y="305"/>
                    <a:pt x="775" y="312"/>
                    <a:pt x="779" y="327"/>
                  </a:cubicBezTo>
                  <a:cubicBezTo>
                    <a:pt x="788" y="328"/>
                    <a:pt x="797" y="331"/>
                    <a:pt x="808" y="331"/>
                  </a:cubicBezTo>
                  <a:cubicBezTo>
                    <a:pt x="864" y="329"/>
                    <a:pt x="921" y="329"/>
                    <a:pt x="977" y="329"/>
                  </a:cubicBezTo>
                  <a:cubicBezTo>
                    <a:pt x="1055" y="329"/>
                    <a:pt x="1134" y="330"/>
                    <a:pt x="1212" y="330"/>
                  </a:cubicBezTo>
                  <a:cubicBezTo>
                    <a:pt x="1329" y="330"/>
                    <a:pt x="1446" y="328"/>
                    <a:pt x="1563" y="319"/>
                  </a:cubicBezTo>
                  <a:cubicBezTo>
                    <a:pt x="1793" y="299"/>
                    <a:pt x="2024" y="309"/>
                    <a:pt x="2254" y="304"/>
                  </a:cubicBezTo>
                  <a:cubicBezTo>
                    <a:pt x="2570" y="296"/>
                    <a:pt x="2886" y="295"/>
                    <a:pt x="3202" y="295"/>
                  </a:cubicBezTo>
                  <a:cubicBezTo>
                    <a:pt x="3422" y="295"/>
                    <a:pt x="3641" y="295"/>
                    <a:pt x="3861" y="295"/>
                  </a:cubicBezTo>
                  <a:cubicBezTo>
                    <a:pt x="4142" y="295"/>
                    <a:pt x="4424" y="294"/>
                    <a:pt x="4705" y="289"/>
                  </a:cubicBezTo>
                  <a:cubicBezTo>
                    <a:pt x="4976" y="283"/>
                    <a:pt x="5247" y="280"/>
                    <a:pt x="5518" y="280"/>
                  </a:cubicBezTo>
                  <a:cubicBezTo>
                    <a:pt x="5921" y="280"/>
                    <a:pt x="6326" y="286"/>
                    <a:pt x="6730" y="295"/>
                  </a:cubicBezTo>
                  <a:cubicBezTo>
                    <a:pt x="7026" y="302"/>
                    <a:pt x="7322" y="303"/>
                    <a:pt x="7619" y="303"/>
                  </a:cubicBezTo>
                  <a:cubicBezTo>
                    <a:pt x="8053" y="303"/>
                    <a:pt x="8487" y="299"/>
                    <a:pt x="8922" y="299"/>
                  </a:cubicBezTo>
                  <a:cubicBezTo>
                    <a:pt x="9253" y="299"/>
                    <a:pt x="9584" y="299"/>
                    <a:pt x="9915" y="298"/>
                  </a:cubicBezTo>
                  <a:cubicBezTo>
                    <a:pt x="9927" y="298"/>
                    <a:pt x="9940" y="299"/>
                    <a:pt x="9952" y="299"/>
                  </a:cubicBezTo>
                  <a:cubicBezTo>
                    <a:pt x="9968" y="299"/>
                    <a:pt x="9983" y="298"/>
                    <a:pt x="9995" y="289"/>
                  </a:cubicBezTo>
                  <a:cubicBezTo>
                    <a:pt x="9992" y="269"/>
                    <a:pt x="9980" y="269"/>
                    <a:pt x="9970" y="267"/>
                  </a:cubicBezTo>
                  <a:cubicBezTo>
                    <a:pt x="9851" y="234"/>
                    <a:pt x="9727" y="236"/>
                    <a:pt x="9606" y="223"/>
                  </a:cubicBezTo>
                  <a:cubicBezTo>
                    <a:pt x="9501" y="210"/>
                    <a:pt x="9397" y="215"/>
                    <a:pt x="9291" y="208"/>
                  </a:cubicBezTo>
                  <a:cubicBezTo>
                    <a:pt x="9117" y="194"/>
                    <a:pt x="8940" y="196"/>
                    <a:pt x="8766" y="193"/>
                  </a:cubicBezTo>
                  <a:cubicBezTo>
                    <a:pt x="8087" y="182"/>
                    <a:pt x="7409" y="193"/>
                    <a:pt x="6733" y="172"/>
                  </a:cubicBezTo>
                  <a:cubicBezTo>
                    <a:pt x="6722" y="172"/>
                    <a:pt x="6712" y="173"/>
                    <a:pt x="6701" y="173"/>
                  </a:cubicBezTo>
                  <a:cubicBezTo>
                    <a:pt x="6696" y="173"/>
                    <a:pt x="6691" y="173"/>
                    <a:pt x="6685" y="172"/>
                  </a:cubicBezTo>
                  <a:cubicBezTo>
                    <a:pt x="6684" y="172"/>
                    <a:pt x="6682" y="172"/>
                    <a:pt x="6680" y="172"/>
                  </a:cubicBezTo>
                  <a:cubicBezTo>
                    <a:pt x="6675" y="172"/>
                    <a:pt x="6671" y="172"/>
                    <a:pt x="6666" y="172"/>
                  </a:cubicBezTo>
                  <a:cubicBezTo>
                    <a:pt x="6653" y="172"/>
                    <a:pt x="6638" y="171"/>
                    <a:pt x="6620" y="160"/>
                  </a:cubicBezTo>
                  <a:cubicBezTo>
                    <a:pt x="6764" y="150"/>
                    <a:pt x="6897" y="153"/>
                    <a:pt x="7031" y="145"/>
                  </a:cubicBezTo>
                  <a:cubicBezTo>
                    <a:pt x="7342" y="129"/>
                    <a:pt x="7655" y="140"/>
                    <a:pt x="7968" y="131"/>
                  </a:cubicBezTo>
                  <a:cubicBezTo>
                    <a:pt x="8140" y="126"/>
                    <a:pt x="8313" y="120"/>
                    <a:pt x="8486" y="120"/>
                  </a:cubicBezTo>
                  <a:cubicBezTo>
                    <a:pt x="8654" y="120"/>
                    <a:pt x="8822" y="125"/>
                    <a:pt x="8991" y="140"/>
                  </a:cubicBezTo>
                  <a:cubicBezTo>
                    <a:pt x="9139" y="153"/>
                    <a:pt x="9289" y="145"/>
                    <a:pt x="9439" y="153"/>
                  </a:cubicBezTo>
                  <a:cubicBezTo>
                    <a:pt x="9627" y="160"/>
                    <a:pt x="9817" y="175"/>
                    <a:pt x="10007" y="175"/>
                  </a:cubicBezTo>
                  <a:cubicBezTo>
                    <a:pt x="10037" y="175"/>
                    <a:pt x="10068" y="175"/>
                    <a:pt x="10099" y="174"/>
                  </a:cubicBezTo>
                  <a:cubicBezTo>
                    <a:pt x="10178" y="172"/>
                    <a:pt x="10256" y="171"/>
                    <a:pt x="10335" y="171"/>
                  </a:cubicBezTo>
                  <a:cubicBezTo>
                    <a:pt x="10430" y="171"/>
                    <a:pt x="10524" y="172"/>
                    <a:pt x="10620" y="172"/>
                  </a:cubicBezTo>
                  <a:lnTo>
                    <a:pt x="10713" y="172"/>
                  </a:lnTo>
                  <a:cubicBezTo>
                    <a:pt x="10679" y="150"/>
                    <a:pt x="10654" y="143"/>
                    <a:pt x="10628" y="142"/>
                  </a:cubicBezTo>
                  <a:cubicBezTo>
                    <a:pt x="10483" y="131"/>
                    <a:pt x="10336" y="120"/>
                    <a:pt x="10190" y="113"/>
                  </a:cubicBezTo>
                  <a:cubicBezTo>
                    <a:pt x="9991" y="105"/>
                    <a:pt x="9792" y="99"/>
                    <a:pt x="9595" y="80"/>
                  </a:cubicBezTo>
                  <a:cubicBezTo>
                    <a:pt x="9415" y="64"/>
                    <a:pt x="9235" y="64"/>
                    <a:pt x="9054" y="50"/>
                  </a:cubicBezTo>
                  <a:cubicBezTo>
                    <a:pt x="8927" y="39"/>
                    <a:pt x="8798" y="48"/>
                    <a:pt x="8670" y="35"/>
                  </a:cubicBezTo>
                  <a:cubicBezTo>
                    <a:pt x="8519" y="19"/>
                    <a:pt x="8367" y="26"/>
                    <a:pt x="8215" y="20"/>
                  </a:cubicBezTo>
                  <a:cubicBezTo>
                    <a:pt x="8103" y="15"/>
                    <a:pt x="7990" y="14"/>
                    <a:pt x="7878" y="14"/>
                  </a:cubicBezTo>
                  <a:cubicBezTo>
                    <a:pt x="7815" y="14"/>
                    <a:pt x="7751" y="14"/>
                    <a:pt x="7687" y="14"/>
                  </a:cubicBezTo>
                  <a:cubicBezTo>
                    <a:pt x="7540" y="14"/>
                    <a:pt x="7393" y="12"/>
                    <a:pt x="7246" y="2"/>
                  </a:cubicBezTo>
                  <a:cubicBezTo>
                    <a:pt x="7238" y="1"/>
                    <a:pt x="7230" y="1"/>
                    <a:pt x="7222"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66" name="Google Shape;1106;p15">
              <a:extLst>
                <a:ext uri="{FF2B5EF4-FFF2-40B4-BE49-F238E27FC236}">
                  <a16:creationId xmlns:a16="http://schemas.microsoft.com/office/drawing/2014/main" id="{1B7C3A6B-86FC-99AD-0103-38A7EBC32B95}"/>
                </a:ext>
              </a:extLst>
            </p:cNvPr>
            <p:cNvSpPr/>
            <p:nvPr/>
          </p:nvSpPr>
          <p:spPr>
            <a:xfrm flipH="1">
              <a:off x="-1009571" y="3149561"/>
              <a:ext cx="1537781" cy="45477"/>
            </a:xfrm>
            <a:custGeom>
              <a:avLst/>
              <a:gdLst/>
              <a:ahLst/>
              <a:cxnLst/>
              <a:rect l="l" t="t" r="r" b="b"/>
              <a:pathLst>
                <a:path w="11125" h="329" extrusionOk="0">
                  <a:moveTo>
                    <a:pt x="11125" y="1"/>
                  </a:moveTo>
                  <a:lnTo>
                    <a:pt x="11125" y="1"/>
                  </a:lnTo>
                  <a:cubicBezTo>
                    <a:pt x="11060" y="16"/>
                    <a:pt x="10995" y="18"/>
                    <a:pt x="10930" y="18"/>
                  </a:cubicBezTo>
                  <a:cubicBezTo>
                    <a:pt x="10917" y="18"/>
                    <a:pt x="10903" y="18"/>
                    <a:pt x="10890" y="18"/>
                  </a:cubicBezTo>
                  <a:cubicBezTo>
                    <a:pt x="10844" y="18"/>
                    <a:pt x="10798" y="18"/>
                    <a:pt x="10753" y="24"/>
                  </a:cubicBezTo>
                  <a:cubicBezTo>
                    <a:pt x="10618" y="43"/>
                    <a:pt x="10480" y="26"/>
                    <a:pt x="10344" y="42"/>
                  </a:cubicBezTo>
                  <a:cubicBezTo>
                    <a:pt x="10198" y="57"/>
                    <a:pt x="10052" y="46"/>
                    <a:pt x="9905" y="57"/>
                  </a:cubicBezTo>
                  <a:cubicBezTo>
                    <a:pt x="9673" y="74"/>
                    <a:pt x="9438" y="67"/>
                    <a:pt x="9205" y="71"/>
                  </a:cubicBezTo>
                  <a:cubicBezTo>
                    <a:pt x="8979" y="75"/>
                    <a:pt x="8752" y="80"/>
                    <a:pt x="8525" y="80"/>
                  </a:cubicBezTo>
                  <a:cubicBezTo>
                    <a:pt x="8316" y="80"/>
                    <a:pt x="8107" y="76"/>
                    <a:pt x="7899" y="62"/>
                  </a:cubicBezTo>
                  <a:cubicBezTo>
                    <a:pt x="7828" y="57"/>
                    <a:pt x="7756" y="56"/>
                    <a:pt x="7685" y="56"/>
                  </a:cubicBezTo>
                  <a:cubicBezTo>
                    <a:pt x="7648" y="56"/>
                    <a:pt x="7612" y="56"/>
                    <a:pt x="7575" y="56"/>
                  </a:cubicBezTo>
                  <a:cubicBezTo>
                    <a:pt x="7492" y="56"/>
                    <a:pt x="7408" y="55"/>
                    <a:pt x="7324" y="47"/>
                  </a:cubicBezTo>
                  <a:cubicBezTo>
                    <a:pt x="7155" y="31"/>
                    <a:pt x="6985" y="42"/>
                    <a:pt x="6813" y="32"/>
                  </a:cubicBezTo>
                  <a:cubicBezTo>
                    <a:pt x="6718" y="26"/>
                    <a:pt x="6623" y="25"/>
                    <a:pt x="6527" y="25"/>
                  </a:cubicBezTo>
                  <a:cubicBezTo>
                    <a:pt x="6444" y="25"/>
                    <a:pt x="6361" y="26"/>
                    <a:pt x="6278" y="26"/>
                  </a:cubicBezTo>
                  <a:cubicBezTo>
                    <a:pt x="6161" y="26"/>
                    <a:pt x="6043" y="24"/>
                    <a:pt x="5926" y="15"/>
                  </a:cubicBezTo>
                  <a:cubicBezTo>
                    <a:pt x="5905" y="13"/>
                    <a:pt x="5885" y="12"/>
                    <a:pt x="5865" y="12"/>
                  </a:cubicBezTo>
                  <a:cubicBezTo>
                    <a:pt x="5796" y="12"/>
                    <a:pt x="5727" y="21"/>
                    <a:pt x="5658" y="25"/>
                  </a:cubicBezTo>
                  <a:cubicBezTo>
                    <a:pt x="5594" y="29"/>
                    <a:pt x="5529" y="30"/>
                    <a:pt x="5465" y="30"/>
                  </a:cubicBezTo>
                  <a:cubicBezTo>
                    <a:pt x="5387" y="30"/>
                    <a:pt x="5310" y="28"/>
                    <a:pt x="5233" y="28"/>
                  </a:cubicBezTo>
                  <a:cubicBezTo>
                    <a:pt x="5131" y="28"/>
                    <a:pt x="5029" y="31"/>
                    <a:pt x="4927" y="42"/>
                  </a:cubicBezTo>
                  <a:cubicBezTo>
                    <a:pt x="4806" y="54"/>
                    <a:pt x="4686" y="42"/>
                    <a:pt x="4565" y="57"/>
                  </a:cubicBezTo>
                  <a:cubicBezTo>
                    <a:pt x="4451" y="70"/>
                    <a:pt x="4335" y="58"/>
                    <a:pt x="4219" y="73"/>
                  </a:cubicBezTo>
                  <a:cubicBezTo>
                    <a:pt x="4127" y="85"/>
                    <a:pt x="4033" y="81"/>
                    <a:pt x="3938" y="87"/>
                  </a:cubicBezTo>
                  <a:cubicBezTo>
                    <a:pt x="3729" y="98"/>
                    <a:pt x="3521" y="105"/>
                    <a:pt x="3311" y="121"/>
                  </a:cubicBezTo>
                  <a:cubicBezTo>
                    <a:pt x="3209" y="129"/>
                    <a:pt x="3108" y="129"/>
                    <a:pt x="3005" y="134"/>
                  </a:cubicBezTo>
                  <a:lnTo>
                    <a:pt x="2362" y="167"/>
                  </a:lnTo>
                  <a:cubicBezTo>
                    <a:pt x="2173" y="177"/>
                    <a:pt x="1981" y="188"/>
                    <a:pt x="1791" y="199"/>
                  </a:cubicBezTo>
                  <a:cubicBezTo>
                    <a:pt x="1592" y="210"/>
                    <a:pt x="1393" y="222"/>
                    <a:pt x="1196" y="230"/>
                  </a:cubicBezTo>
                  <a:cubicBezTo>
                    <a:pt x="1059" y="235"/>
                    <a:pt x="922" y="251"/>
                    <a:pt x="784" y="251"/>
                  </a:cubicBezTo>
                  <a:cubicBezTo>
                    <a:pt x="753" y="251"/>
                    <a:pt x="723" y="251"/>
                    <a:pt x="692" y="249"/>
                  </a:cubicBezTo>
                  <a:cubicBezTo>
                    <a:pt x="686" y="249"/>
                    <a:pt x="678" y="249"/>
                    <a:pt x="669" y="251"/>
                  </a:cubicBezTo>
                  <a:cubicBezTo>
                    <a:pt x="607" y="267"/>
                    <a:pt x="543" y="269"/>
                    <a:pt x="479" y="269"/>
                  </a:cubicBezTo>
                  <a:cubicBezTo>
                    <a:pt x="460" y="269"/>
                    <a:pt x="440" y="269"/>
                    <a:pt x="421" y="269"/>
                  </a:cubicBezTo>
                  <a:cubicBezTo>
                    <a:pt x="376" y="269"/>
                    <a:pt x="331" y="270"/>
                    <a:pt x="286" y="276"/>
                  </a:cubicBezTo>
                  <a:cubicBezTo>
                    <a:pt x="212" y="287"/>
                    <a:pt x="134" y="298"/>
                    <a:pt x="57" y="298"/>
                  </a:cubicBezTo>
                  <a:cubicBezTo>
                    <a:pt x="45" y="298"/>
                    <a:pt x="33" y="298"/>
                    <a:pt x="21" y="297"/>
                  </a:cubicBezTo>
                  <a:cubicBezTo>
                    <a:pt x="20" y="297"/>
                    <a:pt x="19" y="297"/>
                    <a:pt x="18" y="297"/>
                  </a:cubicBezTo>
                  <a:cubicBezTo>
                    <a:pt x="10" y="297"/>
                    <a:pt x="1" y="302"/>
                    <a:pt x="2" y="315"/>
                  </a:cubicBezTo>
                  <a:cubicBezTo>
                    <a:pt x="6" y="318"/>
                    <a:pt x="9" y="324"/>
                    <a:pt x="13" y="324"/>
                  </a:cubicBezTo>
                  <a:cubicBezTo>
                    <a:pt x="34" y="326"/>
                    <a:pt x="55" y="327"/>
                    <a:pt x="76" y="327"/>
                  </a:cubicBezTo>
                  <a:cubicBezTo>
                    <a:pt x="159" y="326"/>
                    <a:pt x="242" y="325"/>
                    <a:pt x="325" y="325"/>
                  </a:cubicBezTo>
                  <a:cubicBezTo>
                    <a:pt x="538" y="325"/>
                    <a:pt x="752" y="329"/>
                    <a:pt x="965" y="329"/>
                  </a:cubicBezTo>
                  <a:cubicBezTo>
                    <a:pt x="1170" y="329"/>
                    <a:pt x="1376" y="326"/>
                    <a:pt x="1581" y="313"/>
                  </a:cubicBezTo>
                  <a:cubicBezTo>
                    <a:pt x="1643" y="310"/>
                    <a:pt x="1705" y="309"/>
                    <a:pt x="1767" y="309"/>
                  </a:cubicBezTo>
                  <a:cubicBezTo>
                    <a:pt x="1835" y="309"/>
                    <a:pt x="1903" y="310"/>
                    <a:pt x="1972" y="310"/>
                  </a:cubicBezTo>
                  <a:cubicBezTo>
                    <a:pt x="2059" y="310"/>
                    <a:pt x="2146" y="308"/>
                    <a:pt x="2233" y="299"/>
                  </a:cubicBezTo>
                  <a:cubicBezTo>
                    <a:pt x="2301" y="292"/>
                    <a:pt x="2369" y="292"/>
                    <a:pt x="2437" y="292"/>
                  </a:cubicBezTo>
                  <a:cubicBezTo>
                    <a:pt x="2457" y="292"/>
                    <a:pt x="2478" y="292"/>
                    <a:pt x="2498" y="292"/>
                  </a:cubicBezTo>
                  <a:cubicBezTo>
                    <a:pt x="2569" y="292"/>
                    <a:pt x="2640" y="291"/>
                    <a:pt x="2712" y="283"/>
                  </a:cubicBezTo>
                  <a:cubicBezTo>
                    <a:pt x="2781" y="275"/>
                    <a:pt x="2852" y="275"/>
                    <a:pt x="2922" y="275"/>
                  </a:cubicBezTo>
                  <a:cubicBezTo>
                    <a:pt x="2993" y="275"/>
                    <a:pt x="3064" y="275"/>
                    <a:pt x="3135" y="267"/>
                  </a:cubicBezTo>
                  <a:cubicBezTo>
                    <a:pt x="3264" y="251"/>
                    <a:pt x="3397" y="265"/>
                    <a:pt x="3527" y="251"/>
                  </a:cubicBezTo>
                  <a:cubicBezTo>
                    <a:pt x="3649" y="236"/>
                    <a:pt x="3773" y="249"/>
                    <a:pt x="3895" y="235"/>
                  </a:cubicBezTo>
                  <a:cubicBezTo>
                    <a:pt x="4018" y="221"/>
                    <a:pt x="4141" y="235"/>
                    <a:pt x="4265" y="219"/>
                  </a:cubicBezTo>
                  <a:cubicBezTo>
                    <a:pt x="4384" y="205"/>
                    <a:pt x="4506" y="215"/>
                    <a:pt x="4626" y="203"/>
                  </a:cubicBezTo>
                  <a:cubicBezTo>
                    <a:pt x="4765" y="188"/>
                    <a:pt x="4903" y="197"/>
                    <a:pt x="5042" y="188"/>
                  </a:cubicBezTo>
                  <a:cubicBezTo>
                    <a:pt x="5288" y="172"/>
                    <a:pt x="5534" y="178"/>
                    <a:pt x="5781" y="172"/>
                  </a:cubicBezTo>
                  <a:cubicBezTo>
                    <a:pt x="5856" y="170"/>
                    <a:pt x="5931" y="169"/>
                    <a:pt x="6006" y="169"/>
                  </a:cubicBezTo>
                  <a:cubicBezTo>
                    <a:pt x="6261" y="169"/>
                    <a:pt x="6517" y="179"/>
                    <a:pt x="6772" y="181"/>
                  </a:cubicBezTo>
                  <a:cubicBezTo>
                    <a:pt x="7231" y="182"/>
                    <a:pt x="7690" y="189"/>
                    <a:pt x="8149" y="189"/>
                  </a:cubicBezTo>
                  <a:cubicBezTo>
                    <a:pt x="8514" y="189"/>
                    <a:pt x="8880" y="185"/>
                    <a:pt x="9246" y="171"/>
                  </a:cubicBezTo>
                  <a:cubicBezTo>
                    <a:pt x="9388" y="167"/>
                    <a:pt x="9529" y="151"/>
                    <a:pt x="9672" y="151"/>
                  </a:cubicBezTo>
                  <a:cubicBezTo>
                    <a:pt x="9705" y="151"/>
                    <a:pt x="9738" y="152"/>
                    <a:pt x="9771" y="154"/>
                  </a:cubicBezTo>
                  <a:cubicBezTo>
                    <a:pt x="9774" y="154"/>
                    <a:pt x="9777" y="154"/>
                    <a:pt x="9779" y="154"/>
                  </a:cubicBezTo>
                  <a:cubicBezTo>
                    <a:pt x="9782" y="154"/>
                    <a:pt x="9785" y="154"/>
                    <a:pt x="9787" y="154"/>
                  </a:cubicBezTo>
                  <a:cubicBezTo>
                    <a:pt x="9938" y="127"/>
                    <a:pt x="10090" y="140"/>
                    <a:pt x="10241" y="125"/>
                  </a:cubicBezTo>
                  <a:cubicBezTo>
                    <a:pt x="10332" y="117"/>
                    <a:pt x="10424" y="107"/>
                    <a:pt x="10515" y="103"/>
                  </a:cubicBezTo>
                  <a:cubicBezTo>
                    <a:pt x="10643" y="97"/>
                    <a:pt x="10769" y="78"/>
                    <a:pt x="10896" y="58"/>
                  </a:cubicBezTo>
                  <a:cubicBezTo>
                    <a:pt x="10973" y="45"/>
                    <a:pt x="11052" y="36"/>
                    <a:pt x="11125"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67" name="Google Shape;1107;p15">
              <a:extLst>
                <a:ext uri="{FF2B5EF4-FFF2-40B4-BE49-F238E27FC236}">
                  <a16:creationId xmlns:a16="http://schemas.microsoft.com/office/drawing/2014/main" id="{9AB038E5-0F01-D44B-6E84-0CD4717AD365}"/>
                </a:ext>
              </a:extLst>
            </p:cNvPr>
            <p:cNvSpPr/>
            <p:nvPr/>
          </p:nvSpPr>
          <p:spPr>
            <a:xfrm flipH="1">
              <a:off x="-750671" y="3124819"/>
              <a:ext cx="1130839" cy="30963"/>
            </a:xfrm>
            <a:custGeom>
              <a:avLst/>
              <a:gdLst/>
              <a:ahLst/>
              <a:cxnLst/>
              <a:rect l="l" t="t" r="r" b="b"/>
              <a:pathLst>
                <a:path w="8181" h="224" extrusionOk="0">
                  <a:moveTo>
                    <a:pt x="4874" y="0"/>
                  </a:moveTo>
                  <a:cubicBezTo>
                    <a:pt x="4339" y="0"/>
                    <a:pt x="3805" y="4"/>
                    <a:pt x="3270" y="17"/>
                  </a:cubicBezTo>
                  <a:cubicBezTo>
                    <a:pt x="2918" y="25"/>
                    <a:pt x="2563" y="15"/>
                    <a:pt x="2208" y="34"/>
                  </a:cubicBezTo>
                  <a:cubicBezTo>
                    <a:pt x="2205" y="35"/>
                    <a:pt x="2202" y="35"/>
                    <a:pt x="2199" y="35"/>
                  </a:cubicBezTo>
                  <a:cubicBezTo>
                    <a:pt x="2196" y="35"/>
                    <a:pt x="2192" y="35"/>
                    <a:pt x="2189" y="35"/>
                  </a:cubicBezTo>
                  <a:cubicBezTo>
                    <a:pt x="2185" y="35"/>
                    <a:pt x="2181" y="35"/>
                    <a:pt x="2177" y="36"/>
                  </a:cubicBezTo>
                  <a:cubicBezTo>
                    <a:pt x="2050" y="65"/>
                    <a:pt x="1917" y="52"/>
                    <a:pt x="1786" y="61"/>
                  </a:cubicBezTo>
                  <a:cubicBezTo>
                    <a:pt x="1672" y="69"/>
                    <a:pt x="1558" y="84"/>
                    <a:pt x="1444" y="84"/>
                  </a:cubicBezTo>
                  <a:cubicBezTo>
                    <a:pt x="1420" y="84"/>
                    <a:pt x="1396" y="83"/>
                    <a:pt x="1371" y="81"/>
                  </a:cubicBezTo>
                  <a:cubicBezTo>
                    <a:pt x="1366" y="81"/>
                    <a:pt x="1360" y="81"/>
                    <a:pt x="1355" y="82"/>
                  </a:cubicBezTo>
                  <a:cubicBezTo>
                    <a:pt x="1248" y="113"/>
                    <a:pt x="1136" y="98"/>
                    <a:pt x="1027" y="108"/>
                  </a:cubicBezTo>
                  <a:cubicBezTo>
                    <a:pt x="912" y="120"/>
                    <a:pt x="793" y="129"/>
                    <a:pt x="676" y="133"/>
                  </a:cubicBezTo>
                  <a:cubicBezTo>
                    <a:pt x="605" y="135"/>
                    <a:pt x="530" y="136"/>
                    <a:pt x="457" y="146"/>
                  </a:cubicBezTo>
                  <a:cubicBezTo>
                    <a:pt x="314" y="163"/>
                    <a:pt x="171" y="180"/>
                    <a:pt x="29" y="192"/>
                  </a:cubicBezTo>
                  <a:cubicBezTo>
                    <a:pt x="26" y="192"/>
                    <a:pt x="23" y="192"/>
                    <a:pt x="20" y="192"/>
                  </a:cubicBezTo>
                  <a:cubicBezTo>
                    <a:pt x="11" y="192"/>
                    <a:pt x="1" y="194"/>
                    <a:pt x="1" y="210"/>
                  </a:cubicBezTo>
                  <a:cubicBezTo>
                    <a:pt x="9" y="221"/>
                    <a:pt x="19" y="224"/>
                    <a:pt x="30" y="224"/>
                  </a:cubicBezTo>
                  <a:cubicBezTo>
                    <a:pt x="39" y="224"/>
                    <a:pt x="49" y="222"/>
                    <a:pt x="58" y="222"/>
                  </a:cubicBezTo>
                  <a:cubicBezTo>
                    <a:pt x="64" y="222"/>
                    <a:pt x="71" y="222"/>
                    <a:pt x="77" y="222"/>
                  </a:cubicBezTo>
                  <a:cubicBezTo>
                    <a:pt x="157" y="222"/>
                    <a:pt x="237" y="216"/>
                    <a:pt x="317" y="210"/>
                  </a:cubicBezTo>
                  <a:cubicBezTo>
                    <a:pt x="398" y="204"/>
                    <a:pt x="480" y="203"/>
                    <a:pt x="562" y="203"/>
                  </a:cubicBezTo>
                  <a:cubicBezTo>
                    <a:pt x="574" y="203"/>
                    <a:pt x="587" y="203"/>
                    <a:pt x="600" y="203"/>
                  </a:cubicBezTo>
                  <a:cubicBezTo>
                    <a:pt x="694" y="203"/>
                    <a:pt x="788" y="203"/>
                    <a:pt x="883" y="194"/>
                  </a:cubicBezTo>
                  <a:cubicBezTo>
                    <a:pt x="965" y="185"/>
                    <a:pt x="1047" y="185"/>
                    <a:pt x="1129" y="185"/>
                  </a:cubicBezTo>
                  <a:cubicBezTo>
                    <a:pt x="1212" y="185"/>
                    <a:pt x="1295" y="185"/>
                    <a:pt x="1378" y="177"/>
                  </a:cubicBezTo>
                  <a:cubicBezTo>
                    <a:pt x="1541" y="161"/>
                    <a:pt x="1707" y="173"/>
                    <a:pt x="1873" y="162"/>
                  </a:cubicBezTo>
                  <a:cubicBezTo>
                    <a:pt x="2098" y="147"/>
                    <a:pt x="2325" y="150"/>
                    <a:pt x="2549" y="146"/>
                  </a:cubicBezTo>
                  <a:cubicBezTo>
                    <a:pt x="2768" y="142"/>
                    <a:pt x="2987" y="141"/>
                    <a:pt x="3206" y="141"/>
                  </a:cubicBezTo>
                  <a:cubicBezTo>
                    <a:pt x="3521" y="141"/>
                    <a:pt x="3836" y="143"/>
                    <a:pt x="4152" y="143"/>
                  </a:cubicBezTo>
                  <a:cubicBezTo>
                    <a:pt x="4487" y="143"/>
                    <a:pt x="4822" y="140"/>
                    <a:pt x="5158" y="129"/>
                  </a:cubicBezTo>
                  <a:cubicBezTo>
                    <a:pt x="5252" y="125"/>
                    <a:pt x="5346" y="124"/>
                    <a:pt x="5440" y="124"/>
                  </a:cubicBezTo>
                  <a:cubicBezTo>
                    <a:pt x="5582" y="124"/>
                    <a:pt x="5723" y="127"/>
                    <a:pt x="5864" y="127"/>
                  </a:cubicBezTo>
                  <a:cubicBezTo>
                    <a:pt x="6012" y="127"/>
                    <a:pt x="6160" y="124"/>
                    <a:pt x="6307" y="114"/>
                  </a:cubicBezTo>
                  <a:cubicBezTo>
                    <a:pt x="6409" y="107"/>
                    <a:pt x="6511" y="106"/>
                    <a:pt x="6613" y="106"/>
                  </a:cubicBezTo>
                  <a:cubicBezTo>
                    <a:pt x="6653" y="106"/>
                    <a:pt x="6692" y="106"/>
                    <a:pt x="6732" y="106"/>
                  </a:cubicBezTo>
                  <a:cubicBezTo>
                    <a:pt x="6811" y="106"/>
                    <a:pt x="6889" y="105"/>
                    <a:pt x="6968" y="102"/>
                  </a:cubicBezTo>
                  <a:cubicBezTo>
                    <a:pt x="7180" y="94"/>
                    <a:pt x="7393" y="81"/>
                    <a:pt x="7606" y="81"/>
                  </a:cubicBezTo>
                  <a:cubicBezTo>
                    <a:pt x="7642" y="81"/>
                    <a:pt x="7678" y="82"/>
                    <a:pt x="7715" y="82"/>
                  </a:cubicBezTo>
                  <a:cubicBezTo>
                    <a:pt x="7725" y="83"/>
                    <a:pt x="7736" y="83"/>
                    <a:pt x="7746" y="83"/>
                  </a:cubicBezTo>
                  <a:cubicBezTo>
                    <a:pt x="7873" y="83"/>
                    <a:pt x="7998" y="66"/>
                    <a:pt x="8123" y="65"/>
                  </a:cubicBezTo>
                  <a:cubicBezTo>
                    <a:pt x="8145" y="64"/>
                    <a:pt x="8165" y="63"/>
                    <a:pt x="8180" y="39"/>
                  </a:cubicBezTo>
                  <a:cubicBezTo>
                    <a:pt x="8173" y="38"/>
                    <a:pt x="8166" y="36"/>
                    <a:pt x="8159" y="36"/>
                  </a:cubicBezTo>
                  <a:cubicBezTo>
                    <a:pt x="8157" y="36"/>
                    <a:pt x="8155" y="36"/>
                    <a:pt x="8153" y="36"/>
                  </a:cubicBezTo>
                  <a:cubicBezTo>
                    <a:pt x="8038" y="32"/>
                    <a:pt x="7924" y="32"/>
                    <a:pt x="7808" y="22"/>
                  </a:cubicBezTo>
                  <a:cubicBezTo>
                    <a:pt x="7638" y="9"/>
                    <a:pt x="7466" y="6"/>
                    <a:pt x="7297" y="6"/>
                  </a:cubicBezTo>
                  <a:cubicBezTo>
                    <a:pt x="7188" y="6"/>
                    <a:pt x="7080" y="6"/>
                    <a:pt x="6971" y="6"/>
                  </a:cubicBezTo>
                  <a:cubicBezTo>
                    <a:pt x="6272" y="6"/>
                    <a:pt x="5573" y="0"/>
                    <a:pt x="4874"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68" name="Google Shape;1108;p15">
              <a:extLst>
                <a:ext uri="{FF2B5EF4-FFF2-40B4-BE49-F238E27FC236}">
                  <a16:creationId xmlns:a16="http://schemas.microsoft.com/office/drawing/2014/main" id="{BCC67319-FA9F-0580-260E-96E759DF5A8D}"/>
                </a:ext>
              </a:extLst>
            </p:cNvPr>
            <p:cNvSpPr/>
            <p:nvPr/>
          </p:nvSpPr>
          <p:spPr>
            <a:xfrm flipH="1">
              <a:off x="-302262" y="3196835"/>
              <a:ext cx="414683" cy="17831"/>
            </a:xfrm>
            <a:custGeom>
              <a:avLst/>
              <a:gdLst/>
              <a:ahLst/>
              <a:cxnLst/>
              <a:rect l="l" t="t" r="r" b="b"/>
              <a:pathLst>
                <a:path w="3000" h="129" extrusionOk="0">
                  <a:moveTo>
                    <a:pt x="2899" y="1"/>
                  </a:moveTo>
                  <a:cubicBezTo>
                    <a:pt x="2892" y="1"/>
                    <a:pt x="2886" y="1"/>
                    <a:pt x="2880" y="1"/>
                  </a:cubicBezTo>
                  <a:cubicBezTo>
                    <a:pt x="2812" y="3"/>
                    <a:pt x="2743" y="3"/>
                    <a:pt x="2675" y="3"/>
                  </a:cubicBezTo>
                  <a:cubicBezTo>
                    <a:pt x="2665" y="3"/>
                    <a:pt x="2654" y="3"/>
                    <a:pt x="2644" y="3"/>
                  </a:cubicBezTo>
                  <a:cubicBezTo>
                    <a:pt x="2518" y="3"/>
                    <a:pt x="2392" y="4"/>
                    <a:pt x="2266" y="14"/>
                  </a:cubicBezTo>
                  <a:cubicBezTo>
                    <a:pt x="2201" y="20"/>
                    <a:pt x="2136" y="21"/>
                    <a:pt x="2070" y="21"/>
                  </a:cubicBezTo>
                  <a:cubicBezTo>
                    <a:pt x="2015" y="21"/>
                    <a:pt x="1960" y="21"/>
                    <a:pt x="1904" y="21"/>
                  </a:cubicBezTo>
                  <a:cubicBezTo>
                    <a:pt x="1829" y="21"/>
                    <a:pt x="1753" y="22"/>
                    <a:pt x="1677" y="31"/>
                  </a:cubicBezTo>
                  <a:cubicBezTo>
                    <a:pt x="1532" y="46"/>
                    <a:pt x="1385" y="31"/>
                    <a:pt x="1237" y="47"/>
                  </a:cubicBezTo>
                  <a:cubicBezTo>
                    <a:pt x="1113" y="62"/>
                    <a:pt x="987" y="56"/>
                    <a:pt x="861" y="61"/>
                  </a:cubicBezTo>
                  <a:cubicBezTo>
                    <a:pt x="679" y="66"/>
                    <a:pt x="499" y="80"/>
                    <a:pt x="317" y="80"/>
                  </a:cubicBezTo>
                  <a:cubicBezTo>
                    <a:pt x="305" y="80"/>
                    <a:pt x="293" y="80"/>
                    <a:pt x="281" y="80"/>
                  </a:cubicBezTo>
                  <a:cubicBezTo>
                    <a:pt x="199" y="80"/>
                    <a:pt x="119" y="100"/>
                    <a:pt x="38" y="100"/>
                  </a:cubicBezTo>
                  <a:cubicBezTo>
                    <a:pt x="30" y="100"/>
                    <a:pt x="23" y="100"/>
                    <a:pt x="16" y="100"/>
                  </a:cubicBezTo>
                  <a:cubicBezTo>
                    <a:pt x="12" y="100"/>
                    <a:pt x="10" y="106"/>
                    <a:pt x="0" y="116"/>
                  </a:cubicBezTo>
                  <a:cubicBezTo>
                    <a:pt x="18" y="126"/>
                    <a:pt x="35" y="129"/>
                    <a:pt x="51" y="129"/>
                  </a:cubicBezTo>
                  <a:cubicBezTo>
                    <a:pt x="64" y="129"/>
                    <a:pt x="76" y="127"/>
                    <a:pt x="88" y="127"/>
                  </a:cubicBezTo>
                  <a:cubicBezTo>
                    <a:pt x="183" y="125"/>
                    <a:pt x="277" y="125"/>
                    <a:pt x="372" y="125"/>
                  </a:cubicBezTo>
                  <a:cubicBezTo>
                    <a:pt x="644" y="125"/>
                    <a:pt x="915" y="129"/>
                    <a:pt x="1187" y="129"/>
                  </a:cubicBezTo>
                  <a:cubicBezTo>
                    <a:pt x="1442" y="129"/>
                    <a:pt x="1698" y="125"/>
                    <a:pt x="1953" y="111"/>
                  </a:cubicBezTo>
                  <a:cubicBezTo>
                    <a:pt x="2087" y="105"/>
                    <a:pt x="2220" y="110"/>
                    <a:pt x="2354" y="100"/>
                  </a:cubicBezTo>
                  <a:cubicBezTo>
                    <a:pt x="2508" y="86"/>
                    <a:pt x="2662" y="79"/>
                    <a:pt x="2815" y="62"/>
                  </a:cubicBezTo>
                  <a:cubicBezTo>
                    <a:pt x="2874" y="55"/>
                    <a:pt x="2937" y="56"/>
                    <a:pt x="3000" y="26"/>
                  </a:cubicBezTo>
                  <a:cubicBezTo>
                    <a:pt x="2964" y="6"/>
                    <a:pt x="2931" y="1"/>
                    <a:pt x="2899"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69" name="Google Shape;1109;p15">
              <a:extLst>
                <a:ext uri="{FF2B5EF4-FFF2-40B4-BE49-F238E27FC236}">
                  <a16:creationId xmlns:a16="http://schemas.microsoft.com/office/drawing/2014/main" id="{E87DD231-6526-E985-2CBC-E0CCBA929A37}"/>
                </a:ext>
              </a:extLst>
            </p:cNvPr>
            <p:cNvSpPr/>
            <p:nvPr/>
          </p:nvSpPr>
          <p:spPr>
            <a:xfrm flipH="1">
              <a:off x="-632490" y="3027783"/>
              <a:ext cx="114867" cy="1106"/>
            </a:xfrm>
            <a:custGeom>
              <a:avLst/>
              <a:gdLst/>
              <a:ahLst/>
              <a:cxnLst/>
              <a:rect l="l" t="t" r="r" b="b"/>
              <a:pathLst>
                <a:path w="831" h="8" extrusionOk="0">
                  <a:moveTo>
                    <a:pt x="1" y="0"/>
                  </a:moveTo>
                  <a:lnTo>
                    <a:pt x="1" y="8"/>
                  </a:lnTo>
                  <a:lnTo>
                    <a:pt x="826" y="8"/>
                  </a:lnTo>
                  <a:cubicBezTo>
                    <a:pt x="826" y="6"/>
                    <a:pt x="828" y="3"/>
                    <a:pt x="830" y="0"/>
                  </a:cubicBezTo>
                  <a:close/>
                </a:path>
              </a:pathLst>
            </a:custGeom>
            <a:solidFill>
              <a:srgbClr val="E0E3F1"/>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70" name="Google Shape;1110;p15">
              <a:extLst>
                <a:ext uri="{FF2B5EF4-FFF2-40B4-BE49-F238E27FC236}">
                  <a16:creationId xmlns:a16="http://schemas.microsoft.com/office/drawing/2014/main" id="{17FD5985-5288-9441-21B7-1E7271742C7E}"/>
                </a:ext>
              </a:extLst>
            </p:cNvPr>
            <p:cNvSpPr/>
            <p:nvPr/>
          </p:nvSpPr>
          <p:spPr>
            <a:xfrm flipH="1">
              <a:off x="-505735" y="3027644"/>
              <a:ext cx="14376" cy="1106"/>
            </a:xfrm>
            <a:custGeom>
              <a:avLst/>
              <a:gdLst/>
              <a:ahLst/>
              <a:cxnLst/>
              <a:rect l="l" t="t" r="r" b="b"/>
              <a:pathLst>
                <a:path w="104" h="8" extrusionOk="0">
                  <a:moveTo>
                    <a:pt x="0" y="0"/>
                  </a:moveTo>
                  <a:lnTo>
                    <a:pt x="0" y="8"/>
                  </a:lnTo>
                  <a:lnTo>
                    <a:pt x="104" y="8"/>
                  </a:lnTo>
                  <a:lnTo>
                    <a:pt x="104" y="0"/>
                  </a:lnTo>
                  <a:close/>
                </a:path>
              </a:pathLst>
            </a:custGeom>
            <a:solidFill>
              <a:srgbClr val="E0E3F1"/>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71" name="Google Shape;1111;p15">
              <a:extLst>
                <a:ext uri="{FF2B5EF4-FFF2-40B4-BE49-F238E27FC236}">
                  <a16:creationId xmlns:a16="http://schemas.microsoft.com/office/drawing/2014/main" id="{91D47CA3-81EE-28D8-A501-881F35C36FAF}"/>
                </a:ext>
              </a:extLst>
            </p:cNvPr>
            <p:cNvSpPr/>
            <p:nvPr/>
          </p:nvSpPr>
          <p:spPr>
            <a:xfrm flipH="1">
              <a:off x="-656956" y="3026953"/>
              <a:ext cx="15758" cy="2350"/>
            </a:xfrm>
            <a:custGeom>
              <a:avLst/>
              <a:gdLst/>
              <a:ahLst/>
              <a:cxnLst/>
              <a:rect l="l" t="t" r="r" b="b"/>
              <a:pathLst>
                <a:path w="114" h="17" extrusionOk="0">
                  <a:moveTo>
                    <a:pt x="55" y="0"/>
                  </a:moveTo>
                  <a:cubicBezTo>
                    <a:pt x="38" y="0"/>
                    <a:pt x="21" y="3"/>
                    <a:pt x="1" y="8"/>
                  </a:cubicBezTo>
                  <a:cubicBezTo>
                    <a:pt x="21" y="13"/>
                    <a:pt x="38" y="16"/>
                    <a:pt x="56" y="16"/>
                  </a:cubicBezTo>
                  <a:cubicBezTo>
                    <a:pt x="73" y="16"/>
                    <a:pt x="91" y="13"/>
                    <a:pt x="113" y="9"/>
                  </a:cubicBezTo>
                  <a:cubicBezTo>
                    <a:pt x="90" y="3"/>
                    <a:pt x="73" y="0"/>
                    <a:pt x="55" y="0"/>
                  </a:cubicBezTo>
                  <a:close/>
                </a:path>
              </a:pathLst>
            </a:custGeom>
            <a:solidFill>
              <a:srgbClr val="E0E3F1"/>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72" name="Google Shape;1112;p15">
              <a:extLst>
                <a:ext uri="{FF2B5EF4-FFF2-40B4-BE49-F238E27FC236}">
                  <a16:creationId xmlns:a16="http://schemas.microsoft.com/office/drawing/2014/main" id="{D92C3088-8071-E5E1-2EE0-0450ADAFD5B5}"/>
                </a:ext>
              </a:extLst>
            </p:cNvPr>
            <p:cNvSpPr/>
            <p:nvPr/>
          </p:nvSpPr>
          <p:spPr>
            <a:xfrm flipH="1">
              <a:off x="638654" y="4804011"/>
              <a:ext cx="13132" cy="2073"/>
            </a:xfrm>
            <a:custGeom>
              <a:avLst/>
              <a:gdLst/>
              <a:ahLst/>
              <a:cxnLst/>
              <a:rect l="l" t="t" r="r" b="b"/>
              <a:pathLst>
                <a:path w="95" h="15" extrusionOk="0">
                  <a:moveTo>
                    <a:pt x="46" y="0"/>
                  </a:moveTo>
                  <a:cubicBezTo>
                    <a:pt x="31" y="0"/>
                    <a:pt x="16" y="3"/>
                    <a:pt x="1" y="10"/>
                  </a:cubicBezTo>
                  <a:cubicBezTo>
                    <a:pt x="16" y="13"/>
                    <a:pt x="31" y="15"/>
                    <a:pt x="46" y="15"/>
                  </a:cubicBezTo>
                  <a:cubicBezTo>
                    <a:pt x="62" y="15"/>
                    <a:pt x="78" y="12"/>
                    <a:pt x="95" y="6"/>
                  </a:cubicBezTo>
                  <a:cubicBezTo>
                    <a:pt x="78" y="3"/>
                    <a:pt x="62" y="0"/>
                    <a:pt x="46" y="0"/>
                  </a:cubicBezTo>
                  <a:close/>
                </a:path>
              </a:pathLst>
            </a:custGeom>
            <a:solidFill>
              <a:srgbClr val="814742"/>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73" name="Google Shape;1113;p15">
              <a:extLst>
                <a:ext uri="{FF2B5EF4-FFF2-40B4-BE49-F238E27FC236}">
                  <a16:creationId xmlns:a16="http://schemas.microsoft.com/office/drawing/2014/main" id="{D38703D8-879D-EB9E-038A-E72B164C86C1}"/>
                </a:ext>
              </a:extLst>
            </p:cNvPr>
            <p:cNvSpPr/>
            <p:nvPr/>
          </p:nvSpPr>
          <p:spPr>
            <a:xfrm flipH="1">
              <a:off x="617091" y="4801800"/>
              <a:ext cx="10229" cy="1521"/>
            </a:xfrm>
            <a:custGeom>
              <a:avLst/>
              <a:gdLst/>
              <a:ahLst/>
              <a:cxnLst/>
              <a:rect l="l" t="t" r="r" b="b"/>
              <a:pathLst>
                <a:path w="74" h="11" extrusionOk="0">
                  <a:moveTo>
                    <a:pt x="34" y="1"/>
                  </a:moveTo>
                  <a:cubicBezTo>
                    <a:pt x="23" y="1"/>
                    <a:pt x="11" y="4"/>
                    <a:pt x="1" y="10"/>
                  </a:cubicBezTo>
                  <a:lnTo>
                    <a:pt x="74" y="10"/>
                  </a:lnTo>
                  <a:cubicBezTo>
                    <a:pt x="60" y="4"/>
                    <a:pt x="47" y="1"/>
                    <a:pt x="34" y="1"/>
                  </a:cubicBezTo>
                  <a:close/>
                </a:path>
              </a:pathLst>
            </a:custGeom>
            <a:solidFill>
              <a:srgbClr val="814742"/>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74" name="Google Shape;1114;p15">
              <a:extLst>
                <a:ext uri="{FF2B5EF4-FFF2-40B4-BE49-F238E27FC236}">
                  <a16:creationId xmlns:a16="http://schemas.microsoft.com/office/drawing/2014/main" id="{A686BDB8-12F2-2E90-5CEB-1D69C61233BC}"/>
                </a:ext>
              </a:extLst>
            </p:cNvPr>
            <p:cNvSpPr/>
            <p:nvPr/>
          </p:nvSpPr>
          <p:spPr>
            <a:xfrm flipH="1">
              <a:off x="-785368" y="2738748"/>
              <a:ext cx="574197" cy="187298"/>
            </a:xfrm>
            <a:custGeom>
              <a:avLst/>
              <a:gdLst/>
              <a:ahLst/>
              <a:cxnLst/>
              <a:rect l="l" t="t" r="r" b="b"/>
              <a:pathLst>
                <a:path w="4154" h="1355" extrusionOk="0">
                  <a:moveTo>
                    <a:pt x="2112" y="0"/>
                  </a:moveTo>
                  <a:cubicBezTo>
                    <a:pt x="2041" y="0"/>
                    <a:pt x="1977" y="28"/>
                    <a:pt x="1917" y="65"/>
                  </a:cubicBezTo>
                  <a:cubicBezTo>
                    <a:pt x="1808" y="132"/>
                    <a:pt x="1712" y="218"/>
                    <a:pt x="1592" y="271"/>
                  </a:cubicBezTo>
                  <a:cubicBezTo>
                    <a:pt x="1546" y="291"/>
                    <a:pt x="1504" y="302"/>
                    <a:pt x="1464" y="302"/>
                  </a:cubicBezTo>
                  <a:cubicBezTo>
                    <a:pt x="1399" y="302"/>
                    <a:pt x="1341" y="275"/>
                    <a:pt x="1283" y="218"/>
                  </a:cubicBezTo>
                  <a:cubicBezTo>
                    <a:pt x="1239" y="176"/>
                    <a:pt x="1193" y="130"/>
                    <a:pt x="1149" y="86"/>
                  </a:cubicBezTo>
                  <a:cubicBezTo>
                    <a:pt x="1120" y="55"/>
                    <a:pt x="1084" y="33"/>
                    <a:pt x="1046" y="17"/>
                  </a:cubicBezTo>
                  <a:cubicBezTo>
                    <a:pt x="1020" y="6"/>
                    <a:pt x="995" y="1"/>
                    <a:pt x="970" y="1"/>
                  </a:cubicBezTo>
                  <a:cubicBezTo>
                    <a:pt x="888" y="1"/>
                    <a:pt x="808" y="53"/>
                    <a:pt x="747" y="121"/>
                  </a:cubicBezTo>
                  <a:cubicBezTo>
                    <a:pt x="703" y="173"/>
                    <a:pt x="668" y="232"/>
                    <a:pt x="625" y="285"/>
                  </a:cubicBezTo>
                  <a:cubicBezTo>
                    <a:pt x="606" y="307"/>
                    <a:pt x="593" y="317"/>
                    <a:pt x="579" y="317"/>
                  </a:cubicBezTo>
                  <a:cubicBezTo>
                    <a:pt x="566" y="317"/>
                    <a:pt x="552" y="308"/>
                    <a:pt x="534" y="290"/>
                  </a:cubicBezTo>
                  <a:cubicBezTo>
                    <a:pt x="501" y="258"/>
                    <a:pt x="469" y="224"/>
                    <a:pt x="439" y="186"/>
                  </a:cubicBezTo>
                  <a:cubicBezTo>
                    <a:pt x="384" y="115"/>
                    <a:pt x="320" y="53"/>
                    <a:pt x="234" y="19"/>
                  </a:cubicBezTo>
                  <a:cubicBezTo>
                    <a:pt x="206" y="8"/>
                    <a:pt x="180" y="3"/>
                    <a:pt x="156" y="3"/>
                  </a:cubicBezTo>
                  <a:cubicBezTo>
                    <a:pt x="66" y="3"/>
                    <a:pt x="1" y="72"/>
                    <a:pt x="1" y="181"/>
                  </a:cubicBezTo>
                  <a:cubicBezTo>
                    <a:pt x="1" y="299"/>
                    <a:pt x="18" y="417"/>
                    <a:pt x="43" y="530"/>
                  </a:cubicBezTo>
                  <a:cubicBezTo>
                    <a:pt x="80" y="708"/>
                    <a:pt x="61" y="884"/>
                    <a:pt x="40" y="1059"/>
                  </a:cubicBezTo>
                  <a:cubicBezTo>
                    <a:pt x="30" y="1138"/>
                    <a:pt x="38" y="1213"/>
                    <a:pt x="68" y="1283"/>
                  </a:cubicBezTo>
                  <a:cubicBezTo>
                    <a:pt x="87" y="1329"/>
                    <a:pt x="127" y="1354"/>
                    <a:pt x="170" y="1354"/>
                  </a:cubicBezTo>
                  <a:cubicBezTo>
                    <a:pt x="195" y="1354"/>
                    <a:pt x="220" y="1346"/>
                    <a:pt x="243" y="1328"/>
                  </a:cubicBezTo>
                  <a:cubicBezTo>
                    <a:pt x="276" y="1302"/>
                    <a:pt x="305" y="1273"/>
                    <a:pt x="325" y="1234"/>
                  </a:cubicBezTo>
                  <a:cubicBezTo>
                    <a:pt x="375" y="1135"/>
                    <a:pt x="422" y="1037"/>
                    <a:pt x="458" y="932"/>
                  </a:cubicBezTo>
                  <a:cubicBezTo>
                    <a:pt x="475" y="876"/>
                    <a:pt x="501" y="825"/>
                    <a:pt x="537" y="779"/>
                  </a:cubicBezTo>
                  <a:cubicBezTo>
                    <a:pt x="555" y="756"/>
                    <a:pt x="575" y="745"/>
                    <a:pt x="598" y="745"/>
                  </a:cubicBezTo>
                  <a:cubicBezTo>
                    <a:pt x="613" y="745"/>
                    <a:pt x="630" y="750"/>
                    <a:pt x="648" y="761"/>
                  </a:cubicBezTo>
                  <a:cubicBezTo>
                    <a:pt x="669" y="773"/>
                    <a:pt x="682" y="792"/>
                    <a:pt x="697" y="810"/>
                  </a:cubicBezTo>
                  <a:cubicBezTo>
                    <a:pt x="742" y="865"/>
                    <a:pt x="783" y="925"/>
                    <a:pt x="835" y="972"/>
                  </a:cubicBezTo>
                  <a:cubicBezTo>
                    <a:pt x="878" y="1011"/>
                    <a:pt x="927" y="1031"/>
                    <a:pt x="974" y="1031"/>
                  </a:cubicBezTo>
                  <a:cubicBezTo>
                    <a:pt x="1012" y="1031"/>
                    <a:pt x="1048" y="1018"/>
                    <a:pt x="1078" y="991"/>
                  </a:cubicBezTo>
                  <a:cubicBezTo>
                    <a:pt x="1100" y="971"/>
                    <a:pt x="1122" y="956"/>
                    <a:pt x="1139" y="932"/>
                  </a:cubicBezTo>
                  <a:cubicBezTo>
                    <a:pt x="1193" y="860"/>
                    <a:pt x="1253" y="794"/>
                    <a:pt x="1316" y="730"/>
                  </a:cubicBezTo>
                  <a:cubicBezTo>
                    <a:pt x="1360" y="688"/>
                    <a:pt x="1418" y="667"/>
                    <a:pt x="1474" y="667"/>
                  </a:cubicBezTo>
                  <a:cubicBezTo>
                    <a:pt x="1508" y="667"/>
                    <a:pt x="1541" y="675"/>
                    <a:pt x="1570" y="692"/>
                  </a:cubicBezTo>
                  <a:cubicBezTo>
                    <a:pt x="1631" y="727"/>
                    <a:pt x="1685" y="773"/>
                    <a:pt x="1747" y="809"/>
                  </a:cubicBezTo>
                  <a:cubicBezTo>
                    <a:pt x="1799" y="841"/>
                    <a:pt x="1851" y="858"/>
                    <a:pt x="1904" y="858"/>
                  </a:cubicBezTo>
                  <a:cubicBezTo>
                    <a:pt x="1955" y="858"/>
                    <a:pt x="2006" y="842"/>
                    <a:pt x="2057" y="810"/>
                  </a:cubicBezTo>
                  <a:cubicBezTo>
                    <a:pt x="2119" y="773"/>
                    <a:pt x="2178" y="734"/>
                    <a:pt x="2237" y="696"/>
                  </a:cubicBezTo>
                  <a:cubicBezTo>
                    <a:pt x="2333" y="636"/>
                    <a:pt x="2434" y="604"/>
                    <a:pt x="2549" y="602"/>
                  </a:cubicBezTo>
                  <a:cubicBezTo>
                    <a:pt x="2559" y="602"/>
                    <a:pt x="2569" y="602"/>
                    <a:pt x="2579" y="602"/>
                  </a:cubicBezTo>
                  <a:cubicBezTo>
                    <a:pt x="2702" y="602"/>
                    <a:pt x="2825" y="621"/>
                    <a:pt x="2947" y="621"/>
                  </a:cubicBezTo>
                  <a:cubicBezTo>
                    <a:pt x="2978" y="621"/>
                    <a:pt x="3010" y="619"/>
                    <a:pt x="3041" y="616"/>
                  </a:cubicBezTo>
                  <a:cubicBezTo>
                    <a:pt x="3078" y="619"/>
                    <a:pt x="3116" y="620"/>
                    <a:pt x="3153" y="620"/>
                  </a:cubicBezTo>
                  <a:cubicBezTo>
                    <a:pt x="3323" y="620"/>
                    <a:pt x="3487" y="596"/>
                    <a:pt x="3650" y="568"/>
                  </a:cubicBezTo>
                  <a:cubicBezTo>
                    <a:pt x="3791" y="545"/>
                    <a:pt x="3932" y="510"/>
                    <a:pt x="4059" y="435"/>
                  </a:cubicBezTo>
                  <a:cubicBezTo>
                    <a:pt x="4147" y="382"/>
                    <a:pt x="4154" y="295"/>
                    <a:pt x="4071" y="233"/>
                  </a:cubicBezTo>
                  <a:cubicBezTo>
                    <a:pt x="4020" y="198"/>
                    <a:pt x="3962" y="179"/>
                    <a:pt x="3900" y="177"/>
                  </a:cubicBezTo>
                  <a:cubicBezTo>
                    <a:pt x="3847" y="174"/>
                    <a:pt x="3794" y="173"/>
                    <a:pt x="3740" y="173"/>
                  </a:cubicBezTo>
                  <a:cubicBezTo>
                    <a:pt x="3586" y="173"/>
                    <a:pt x="3432" y="183"/>
                    <a:pt x="3279" y="195"/>
                  </a:cubicBezTo>
                  <a:cubicBezTo>
                    <a:pt x="3126" y="205"/>
                    <a:pt x="2973" y="223"/>
                    <a:pt x="2819" y="223"/>
                  </a:cubicBezTo>
                  <a:cubicBezTo>
                    <a:pt x="2811" y="223"/>
                    <a:pt x="2802" y="223"/>
                    <a:pt x="2794" y="223"/>
                  </a:cubicBezTo>
                  <a:cubicBezTo>
                    <a:pt x="2712" y="221"/>
                    <a:pt x="2632" y="210"/>
                    <a:pt x="2555" y="183"/>
                  </a:cubicBezTo>
                  <a:cubicBezTo>
                    <a:pt x="2441" y="142"/>
                    <a:pt x="2339" y="78"/>
                    <a:pt x="2229" y="26"/>
                  </a:cubicBezTo>
                  <a:cubicBezTo>
                    <a:pt x="2195" y="10"/>
                    <a:pt x="2162" y="1"/>
                    <a:pt x="2124" y="0"/>
                  </a:cubicBezTo>
                  <a:cubicBezTo>
                    <a:pt x="2120" y="0"/>
                    <a:pt x="2116" y="0"/>
                    <a:pt x="2112" y="0"/>
                  </a:cubicBezTo>
                  <a:close/>
                </a:path>
              </a:pathLst>
            </a:custGeom>
            <a:solidFill>
              <a:srgbClr val="DC9958"/>
            </a:solidFill>
            <a:ln w="9525" cap="flat" cmpd="sng">
              <a:solidFill>
                <a:srgbClr val="E5A960"/>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75" name="Google Shape;1115;p15">
              <a:extLst>
                <a:ext uri="{FF2B5EF4-FFF2-40B4-BE49-F238E27FC236}">
                  <a16:creationId xmlns:a16="http://schemas.microsoft.com/office/drawing/2014/main" id="{D8795527-5585-53C5-A653-0DBA1A1A006F}"/>
                </a:ext>
              </a:extLst>
            </p:cNvPr>
            <p:cNvSpPr/>
            <p:nvPr/>
          </p:nvSpPr>
          <p:spPr>
            <a:xfrm flipH="1">
              <a:off x="-1029895" y="2749944"/>
              <a:ext cx="170987" cy="54600"/>
            </a:xfrm>
            <a:custGeom>
              <a:avLst/>
              <a:gdLst/>
              <a:ahLst/>
              <a:cxnLst/>
              <a:rect l="l" t="t" r="r" b="b"/>
              <a:pathLst>
                <a:path w="1237" h="395" extrusionOk="0">
                  <a:moveTo>
                    <a:pt x="495" y="0"/>
                  </a:moveTo>
                  <a:cubicBezTo>
                    <a:pt x="418" y="0"/>
                    <a:pt x="342" y="18"/>
                    <a:pt x="266" y="21"/>
                  </a:cubicBezTo>
                  <a:cubicBezTo>
                    <a:pt x="201" y="22"/>
                    <a:pt x="136" y="45"/>
                    <a:pt x="80" y="80"/>
                  </a:cubicBezTo>
                  <a:cubicBezTo>
                    <a:pt x="35" y="108"/>
                    <a:pt x="0" y="145"/>
                    <a:pt x="1" y="200"/>
                  </a:cubicBezTo>
                  <a:cubicBezTo>
                    <a:pt x="4" y="257"/>
                    <a:pt x="37" y="290"/>
                    <a:pt x="87" y="312"/>
                  </a:cubicBezTo>
                  <a:cubicBezTo>
                    <a:pt x="114" y="323"/>
                    <a:pt x="141" y="335"/>
                    <a:pt x="168" y="343"/>
                  </a:cubicBezTo>
                  <a:cubicBezTo>
                    <a:pt x="292" y="381"/>
                    <a:pt x="421" y="373"/>
                    <a:pt x="535" y="394"/>
                  </a:cubicBezTo>
                  <a:cubicBezTo>
                    <a:pt x="540" y="394"/>
                    <a:pt x="545" y="394"/>
                    <a:pt x="550" y="394"/>
                  </a:cubicBezTo>
                  <a:cubicBezTo>
                    <a:pt x="596" y="394"/>
                    <a:pt x="630" y="379"/>
                    <a:pt x="667" y="379"/>
                  </a:cubicBezTo>
                  <a:cubicBezTo>
                    <a:pt x="669" y="379"/>
                    <a:pt x="671" y="379"/>
                    <a:pt x="673" y="379"/>
                  </a:cubicBezTo>
                  <a:cubicBezTo>
                    <a:pt x="687" y="380"/>
                    <a:pt x="701" y="381"/>
                    <a:pt x="715" y="381"/>
                  </a:cubicBezTo>
                  <a:cubicBezTo>
                    <a:pt x="734" y="381"/>
                    <a:pt x="753" y="380"/>
                    <a:pt x="772" y="380"/>
                  </a:cubicBezTo>
                  <a:cubicBezTo>
                    <a:pt x="784" y="380"/>
                    <a:pt x="795" y="380"/>
                    <a:pt x="807" y="381"/>
                  </a:cubicBezTo>
                  <a:cubicBezTo>
                    <a:pt x="816" y="382"/>
                    <a:pt x="826" y="382"/>
                    <a:pt x="835" y="382"/>
                  </a:cubicBezTo>
                  <a:cubicBezTo>
                    <a:pt x="909" y="382"/>
                    <a:pt x="983" y="364"/>
                    <a:pt x="1055" y="345"/>
                  </a:cubicBezTo>
                  <a:cubicBezTo>
                    <a:pt x="1086" y="338"/>
                    <a:pt x="1117" y="318"/>
                    <a:pt x="1148" y="303"/>
                  </a:cubicBezTo>
                  <a:cubicBezTo>
                    <a:pt x="1236" y="259"/>
                    <a:pt x="1230" y="145"/>
                    <a:pt x="1149" y="93"/>
                  </a:cubicBezTo>
                  <a:cubicBezTo>
                    <a:pt x="1106" y="66"/>
                    <a:pt x="1055" y="63"/>
                    <a:pt x="1008" y="48"/>
                  </a:cubicBezTo>
                  <a:cubicBezTo>
                    <a:pt x="936" y="26"/>
                    <a:pt x="862" y="39"/>
                    <a:pt x="789" y="28"/>
                  </a:cubicBezTo>
                  <a:cubicBezTo>
                    <a:pt x="696" y="15"/>
                    <a:pt x="603" y="5"/>
                    <a:pt x="508" y="0"/>
                  </a:cubicBezTo>
                  <a:cubicBezTo>
                    <a:pt x="504" y="0"/>
                    <a:pt x="500" y="0"/>
                    <a:pt x="495" y="0"/>
                  </a:cubicBezTo>
                  <a:close/>
                </a:path>
              </a:pathLst>
            </a:custGeom>
            <a:solidFill>
              <a:srgbClr val="DC9958"/>
            </a:solidFill>
            <a:ln w="9525" cap="flat" cmpd="sng">
              <a:solidFill>
                <a:srgbClr val="E5A960"/>
              </a:solidFill>
              <a:prstDash val="solid"/>
              <a:miter lim="1078"/>
              <a:headEnd type="none" w="sm" len="sm"/>
              <a:tailEnd type="none" w="sm" len="sm"/>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76" name="Google Shape;1116;p15">
              <a:extLst>
                <a:ext uri="{FF2B5EF4-FFF2-40B4-BE49-F238E27FC236}">
                  <a16:creationId xmlns:a16="http://schemas.microsoft.com/office/drawing/2014/main" id="{8049747F-7B82-7F22-DC1F-E08E2362949B}"/>
                </a:ext>
              </a:extLst>
            </p:cNvPr>
            <p:cNvSpPr/>
            <p:nvPr/>
          </p:nvSpPr>
          <p:spPr>
            <a:xfrm flipH="1">
              <a:off x="308153" y="3851345"/>
              <a:ext cx="534111" cy="173061"/>
            </a:xfrm>
            <a:custGeom>
              <a:avLst/>
              <a:gdLst/>
              <a:ahLst/>
              <a:cxnLst/>
              <a:rect l="l" t="t" r="r" b="b"/>
              <a:pathLst>
                <a:path w="3864" h="1252" extrusionOk="0">
                  <a:moveTo>
                    <a:pt x="55" y="0"/>
                  </a:moveTo>
                  <a:cubicBezTo>
                    <a:pt x="38" y="0"/>
                    <a:pt x="20" y="2"/>
                    <a:pt x="0" y="8"/>
                  </a:cubicBezTo>
                  <a:cubicBezTo>
                    <a:pt x="100" y="56"/>
                    <a:pt x="182" y="93"/>
                    <a:pt x="268" y="122"/>
                  </a:cubicBezTo>
                  <a:cubicBezTo>
                    <a:pt x="864" y="316"/>
                    <a:pt x="1456" y="524"/>
                    <a:pt x="2053" y="710"/>
                  </a:cubicBezTo>
                  <a:cubicBezTo>
                    <a:pt x="2328" y="797"/>
                    <a:pt x="2602" y="890"/>
                    <a:pt x="2877" y="976"/>
                  </a:cubicBezTo>
                  <a:cubicBezTo>
                    <a:pt x="3135" y="1057"/>
                    <a:pt x="3398" y="1133"/>
                    <a:pt x="3658" y="1209"/>
                  </a:cubicBezTo>
                  <a:cubicBezTo>
                    <a:pt x="3721" y="1226"/>
                    <a:pt x="3784" y="1252"/>
                    <a:pt x="3852" y="1252"/>
                  </a:cubicBezTo>
                  <a:cubicBezTo>
                    <a:pt x="3856" y="1252"/>
                    <a:pt x="3860" y="1252"/>
                    <a:pt x="3863" y="1252"/>
                  </a:cubicBezTo>
                  <a:cubicBezTo>
                    <a:pt x="3858" y="1222"/>
                    <a:pt x="3835" y="1219"/>
                    <a:pt x="3817" y="1212"/>
                  </a:cubicBezTo>
                  <a:cubicBezTo>
                    <a:pt x="3691" y="1144"/>
                    <a:pt x="3557" y="1087"/>
                    <a:pt x="3424" y="1033"/>
                  </a:cubicBezTo>
                  <a:cubicBezTo>
                    <a:pt x="3103" y="902"/>
                    <a:pt x="2780" y="779"/>
                    <a:pt x="2452" y="670"/>
                  </a:cubicBezTo>
                  <a:cubicBezTo>
                    <a:pt x="2154" y="572"/>
                    <a:pt x="1855" y="472"/>
                    <a:pt x="1553" y="387"/>
                  </a:cubicBezTo>
                  <a:cubicBezTo>
                    <a:pt x="1359" y="332"/>
                    <a:pt x="1165" y="277"/>
                    <a:pt x="971" y="224"/>
                  </a:cubicBezTo>
                  <a:cubicBezTo>
                    <a:pt x="703" y="152"/>
                    <a:pt x="435" y="76"/>
                    <a:pt x="164" y="20"/>
                  </a:cubicBezTo>
                  <a:cubicBezTo>
                    <a:pt x="132" y="14"/>
                    <a:pt x="97" y="0"/>
                    <a:pt x="55"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77" name="Google Shape;1117;p15">
              <a:extLst>
                <a:ext uri="{FF2B5EF4-FFF2-40B4-BE49-F238E27FC236}">
                  <a16:creationId xmlns:a16="http://schemas.microsoft.com/office/drawing/2014/main" id="{D44F99D9-A0B6-CF98-0371-28EA5889C26B}"/>
                </a:ext>
              </a:extLst>
            </p:cNvPr>
            <p:cNvSpPr/>
            <p:nvPr/>
          </p:nvSpPr>
          <p:spPr>
            <a:xfrm flipH="1">
              <a:off x="313267" y="3785825"/>
              <a:ext cx="550007" cy="163385"/>
            </a:xfrm>
            <a:custGeom>
              <a:avLst/>
              <a:gdLst/>
              <a:ahLst/>
              <a:cxnLst/>
              <a:rect l="l" t="t" r="r" b="b"/>
              <a:pathLst>
                <a:path w="3979" h="1182" extrusionOk="0">
                  <a:moveTo>
                    <a:pt x="55" y="0"/>
                  </a:moveTo>
                  <a:cubicBezTo>
                    <a:pt x="38" y="0"/>
                    <a:pt x="20" y="2"/>
                    <a:pt x="0" y="7"/>
                  </a:cubicBezTo>
                  <a:cubicBezTo>
                    <a:pt x="75" y="46"/>
                    <a:pt x="141" y="71"/>
                    <a:pt x="207" y="92"/>
                  </a:cubicBezTo>
                  <a:cubicBezTo>
                    <a:pt x="412" y="156"/>
                    <a:pt x="618" y="214"/>
                    <a:pt x="823" y="276"/>
                  </a:cubicBezTo>
                  <a:cubicBezTo>
                    <a:pt x="1140" y="372"/>
                    <a:pt x="1455" y="466"/>
                    <a:pt x="1771" y="561"/>
                  </a:cubicBezTo>
                  <a:cubicBezTo>
                    <a:pt x="2177" y="682"/>
                    <a:pt x="2582" y="803"/>
                    <a:pt x="2989" y="927"/>
                  </a:cubicBezTo>
                  <a:cubicBezTo>
                    <a:pt x="3304" y="1021"/>
                    <a:pt x="3622" y="1106"/>
                    <a:pt x="3943" y="1180"/>
                  </a:cubicBezTo>
                  <a:cubicBezTo>
                    <a:pt x="3948" y="1181"/>
                    <a:pt x="3953" y="1182"/>
                    <a:pt x="3959" y="1182"/>
                  </a:cubicBezTo>
                  <a:cubicBezTo>
                    <a:pt x="3966" y="1182"/>
                    <a:pt x="3973" y="1180"/>
                    <a:pt x="3979" y="1175"/>
                  </a:cubicBezTo>
                  <a:cubicBezTo>
                    <a:pt x="3978" y="1157"/>
                    <a:pt x="3965" y="1155"/>
                    <a:pt x="3950" y="1150"/>
                  </a:cubicBezTo>
                  <a:cubicBezTo>
                    <a:pt x="3696" y="1043"/>
                    <a:pt x="3437" y="951"/>
                    <a:pt x="3177" y="863"/>
                  </a:cubicBezTo>
                  <a:cubicBezTo>
                    <a:pt x="2883" y="762"/>
                    <a:pt x="2586" y="665"/>
                    <a:pt x="2290" y="569"/>
                  </a:cubicBezTo>
                  <a:cubicBezTo>
                    <a:pt x="1849" y="427"/>
                    <a:pt x="1406" y="299"/>
                    <a:pt x="954" y="194"/>
                  </a:cubicBezTo>
                  <a:cubicBezTo>
                    <a:pt x="695" y="133"/>
                    <a:pt x="435" y="75"/>
                    <a:pt x="175" y="21"/>
                  </a:cubicBezTo>
                  <a:cubicBezTo>
                    <a:pt x="138" y="13"/>
                    <a:pt x="100" y="0"/>
                    <a:pt x="55"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78" name="Google Shape;1118;p15">
              <a:extLst>
                <a:ext uri="{FF2B5EF4-FFF2-40B4-BE49-F238E27FC236}">
                  <a16:creationId xmlns:a16="http://schemas.microsoft.com/office/drawing/2014/main" id="{CB0A26C5-CF9B-5F16-CC2F-2F1001CC5176}"/>
                </a:ext>
              </a:extLst>
            </p:cNvPr>
            <p:cNvSpPr/>
            <p:nvPr/>
          </p:nvSpPr>
          <p:spPr>
            <a:xfrm flipH="1">
              <a:off x="309950" y="3938566"/>
              <a:ext cx="473291" cy="159929"/>
            </a:xfrm>
            <a:custGeom>
              <a:avLst/>
              <a:gdLst/>
              <a:ahLst/>
              <a:cxnLst/>
              <a:rect l="l" t="t" r="r" b="b"/>
              <a:pathLst>
                <a:path w="3424" h="1157" extrusionOk="0">
                  <a:moveTo>
                    <a:pt x="28" y="1"/>
                  </a:moveTo>
                  <a:cubicBezTo>
                    <a:pt x="19" y="1"/>
                    <a:pt x="10" y="1"/>
                    <a:pt x="1" y="3"/>
                  </a:cubicBezTo>
                  <a:cubicBezTo>
                    <a:pt x="159" y="107"/>
                    <a:pt x="3216" y="1150"/>
                    <a:pt x="3423" y="1157"/>
                  </a:cubicBezTo>
                  <a:cubicBezTo>
                    <a:pt x="3387" y="1138"/>
                    <a:pt x="3350" y="1118"/>
                    <a:pt x="3311" y="1102"/>
                  </a:cubicBezTo>
                  <a:cubicBezTo>
                    <a:pt x="3107" y="1013"/>
                    <a:pt x="2904" y="923"/>
                    <a:pt x="2699" y="834"/>
                  </a:cubicBezTo>
                  <a:cubicBezTo>
                    <a:pt x="2421" y="717"/>
                    <a:pt x="2131" y="616"/>
                    <a:pt x="1841" y="526"/>
                  </a:cubicBezTo>
                  <a:cubicBezTo>
                    <a:pt x="1505" y="421"/>
                    <a:pt x="1165" y="321"/>
                    <a:pt x="827" y="218"/>
                  </a:cubicBezTo>
                  <a:cubicBezTo>
                    <a:pt x="601" y="151"/>
                    <a:pt x="377" y="80"/>
                    <a:pt x="147" y="24"/>
                  </a:cubicBezTo>
                  <a:cubicBezTo>
                    <a:pt x="110" y="15"/>
                    <a:pt x="71" y="1"/>
                    <a:pt x="28"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79" name="Google Shape;1119;p15">
              <a:extLst>
                <a:ext uri="{FF2B5EF4-FFF2-40B4-BE49-F238E27FC236}">
                  <a16:creationId xmlns:a16="http://schemas.microsoft.com/office/drawing/2014/main" id="{41F5ADAF-D11F-5049-A117-8975B41A8AF1}"/>
                </a:ext>
              </a:extLst>
            </p:cNvPr>
            <p:cNvSpPr/>
            <p:nvPr/>
          </p:nvSpPr>
          <p:spPr>
            <a:xfrm flipH="1">
              <a:off x="315202" y="4032700"/>
              <a:ext cx="460574" cy="144724"/>
            </a:xfrm>
            <a:custGeom>
              <a:avLst/>
              <a:gdLst/>
              <a:ahLst/>
              <a:cxnLst/>
              <a:rect l="l" t="t" r="r" b="b"/>
              <a:pathLst>
                <a:path w="3332" h="1047" extrusionOk="0">
                  <a:moveTo>
                    <a:pt x="0" y="0"/>
                  </a:moveTo>
                  <a:lnTo>
                    <a:pt x="0" y="0"/>
                  </a:lnTo>
                  <a:cubicBezTo>
                    <a:pt x="24" y="27"/>
                    <a:pt x="46" y="36"/>
                    <a:pt x="67" y="42"/>
                  </a:cubicBezTo>
                  <a:cubicBezTo>
                    <a:pt x="282" y="119"/>
                    <a:pt x="497" y="194"/>
                    <a:pt x="713" y="264"/>
                  </a:cubicBezTo>
                  <a:cubicBezTo>
                    <a:pt x="1095" y="386"/>
                    <a:pt x="1477" y="505"/>
                    <a:pt x="1861" y="619"/>
                  </a:cubicBezTo>
                  <a:cubicBezTo>
                    <a:pt x="2213" y="726"/>
                    <a:pt x="2566" y="837"/>
                    <a:pt x="2919" y="944"/>
                  </a:cubicBezTo>
                  <a:cubicBezTo>
                    <a:pt x="3044" y="981"/>
                    <a:pt x="3170" y="1020"/>
                    <a:pt x="3297" y="1045"/>
                  </a:cubicBezTo>
                  <a:cubicBezTo>
                    <a:pt x="3302" y="1046"/>
                    <a:pt x="3307" y="1047"/>
                    <a:pt x="3311" y="1047"/>
                  </a:cubicBezTo>
                  <a:cubicBezTo>
                    <a:pt x="3319" y="1047"/>
                    <a:pt x="3327" y="1044"/>
                    <a:pt x="3332" y="1033"/>
                  </a:cubicBezTo>
                  <a:cubicBezTo>
                    <a:pt x="3327" y="1013"/>
                    <a:pt x="3307" y="1009"/>
                    <a:pt x="3291" y="1003"/>
                  </a:cubicBezTo>
                  <a:cubicBezTo>
                    <a:pt x="3064" y="915"/>
                    <a:pt x="2841" y="818"/>
                    <a:pt x="2610" y="738"/>
                  </a:cubicBezTo>
                  <a:cubicBezTo>
                    <a:pt x="2390" y="661"/>
                    <a:pt x="2168" y="589"/>
                    <a:pt x="1944" y="526"/>
                  </a:cubicBezTo>
                  <a:cubicBezTo>
                    <a:pt x="1727" y="465"/>
                    <a:pt x="1511" y="403"/>
                    <a:pt x="1295" y="342"/>
                  </a:cubicBezTo>
                  <a:cubicBezTo>
                    <a:pt x="989" y="258"/>
                    <a:pt x="685" y="173"/>
                    <a:pt x="380" y="90"/>
                  </a:cubicBezTo>
                  <a:cubicBezTo>
                    <a:pt x="259" y="55"/>
                    <a:pt x="136" y="22"/>
                    <a:pt x="0"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80" name="Google Shape;1120;p15">
              <a:extLst>
                <a:ext uri="{FF2B5EF4-FFF2-40B4-BE49-F238E27FC236}">
                  <a16:creationId xmlns:a16="http://schemas.microsoft.com/office/drawing/2014/main" id="{5F484DB3-A93D-9A9C-BCD3-7585D32430C3}"/>
                </a:ext>
              </a:extLst>
            </p:cNvPr>
            <p:cNvSpPr/>
            <p:nvPr/>
          </p:nvSpPr>
          <p:spPr>
            <a:xfrm flipH="1">
              <a:off x="316723" y="4096837"/>
              <a:ext cx="418968" cy="144310"/>
            </a:xfrm>
            <a:custGeom>
              <a:avLst/>
              <a:gdLst/>
              <a:ahLst/>
              <a:cxnLst/>
              <a:rect l="l" t="t" r="r" b="b"/>
              <a:pathLst>
                <a:path w="3031" h="1044" extrusionOk="0">
                  <a:moveTo>
                    <a:pt x="1" y="1"/>
                  </a:moveTo>
                  <a:lnTo>
                    <a:pt x="1" y="1"/>
                  </a:lnTo>
                  <a:cubicBezTo>
                    <a:pt x="17" y="20"/>
                    <a:pt x="36" y="27"/>
                    <a:pt x="56" y="35"/>
                  </a:cubicBezTo>
                  <a:cubicBezTo>
                    <a:pt x="263" y="124"/>
                    <a:pt x="475" y="203"/>
                    <a:pt x="685" y="281"/>
                  </a:cubicBezTo>
                  <a:cubicBezTo>
                    <a:pt x="1009" y="404"/>
                    <a:pt x="1333" y="522"/>
                    <a:pt x="1659" y="636"/>
                  </a:cubicBezTo>
                  <a:cubicBezTo>
                    <a:pt x="2045" y="771"/>
                    <a:pt x="2435" y="896"/>
                    <a:pt x="2828" y="1006"/>
                  </a:cubicBezTo>
                  <a:cubicBezTo>
                    <a:pt x="2893" y="1023"/>
                    <a:pt x="2957" y="1040"/>
                    <a:pt x="3031" y="1044"/>
                  </a:cubicBezTo>
                  <a:cubicBezTo>
                    <a:pt x="2893" y="922"/>
                    <a:pt x="267" y="21"/>
                    <a:pt x="1"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81" name="Google Shape;1121;p15">
              <a:extLst>
                <a:ext uri="{FF2B5EF4-FFF2-40B4-BE49-F238E27FC236}">
                  <a16:creationId xmlns:a16="http://schemas.microsoft.com/office/drawing/2014/main" id="{4ADC8FE3-B4E0-59DB-A563-3BAD870B8E06}"/>
                </a:ext>
              </a:extLst>
            </p:cNvPr>
            <p:cNvSpPr/>
            <p:nvPr/>
          </p:nvSpPr>
          <p:spPr>
            <a:xfrm flipH="1">
              <a:off x="311194" y="3785963"/>
              <a:ext cx="445369" cy="138504"/>
            </a:xfrm>
            <a:custGeom>
              <a:avLst/>
              <a:gdLst/>
              <a:ahLst/>
              <a:cxnLst/>
              <a:rect l="l" t="t" r="r" b="b"/>
              <a:pathLst>
                <a:path w="3222" h="1002" extrusionOk="0">
                  <a:moveTo>
                    <a:pt x="1" y="0"/>
                  </a:moveTo>
                  <a:cubicBezTo>
                    <a:pt x="20" y="27"/>
                    <a:pt x="49" y="37"/>
                    <a:pt x="78" y="47"/>
                  </a:cubicBezTo>
                  <a:cubicBezTo>
                    <a:pt x="201" y="87"/>
                    <a:pt x="322" y="128"/>
                    <a:pt x="445" y="165"/>
                  </a:cubicBezTo>
                  <a:cubicBezTo>
                    <a:pt x="805" y="274"/>
                    <a:pt x="1165" y="386"/>
                    <a:pt x="1524" y="500"/>
                  </a:cubicBezTo>
                  <a:cubicBezTo>
                    <a:pt x="1812" y="589"/>
                    <a:pt x="2098" y="683"/>
                    <a:pt x="2385" y="775"/>
                  </a:cubicBezTo>
                  <a:cubicBezTo>
                    <a:pt x="2607" y="846"/>
                    <a:pt x="2828" y="914"/>
                    <a:pt x="3055" y="971"/>
                  </a:cubicBezTo>
                  <a:cubicBezTo>
                    <a:pt x="3100" y="983"/>
                    <a:pt x="3145" y="1001"/>
                    <a:pt x="3193" y="1001"/>
                  </a:cubicBezTo>
                  <a:cubicBezTo>
                    <a:pt x="3203" y="1001"/>
                    <a:pt x="3212" y="1000"/>
                    <a:pt x="3222" y="999"/>
                  </a:cubicBezTo>
                  <a:cubicBezTo>
                    <a:pt x="2773" y="798"/>
                    <a:pt x="2303" y="654"/>
                    <a:pt x="1837" y="492"/>
                  </a:cubicBezTo>
                  <a:cubicBezTo>
                    <a:pt x="1236" y="287"/>
                    <a:pt x="623" y="125"/>
                    <a:pt x="1"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82" name="Google Shape;1122;p15">
              <a:extLst>
                <a:ext uri="{FF2B5EF4-FFF2-40B4-BE49-F238E27FC236}">
                  <a16:creationId xmlns:a16="http://schemas.microsoft.com/office/drawing/2014/main" id="{C3967599-5919-AE83-2042-7630BAA9DAF7}"/>
                </a:ext>
              </a:extLst>
            </p:cNvPr>
            <p:cNvSpPr/>
            <p:nvPr/>
          </p:nvSpPr>
          <p:spPr>
            <a:xfrm flipH="1">
              <a:off x="311884" y="3872355"/>
              <a:ext cx="349024" cy="106850"/>
            </a:xfrm>
            <a:custGeom>
              <a:avLst/>
              <a:gdLst/>
              <a:ahLst/>
              <a:cxnLst/>
              <a:rect l="l" t="t" r="r" b="b"/>
              <a:pathLst>
                <a:path w="2525" h="773" extrusionOk="0">
                  <a:moveTo>
                    <a:pt x="5" y="1"/>
                  </a:moveTo>
                  <a:cubicBezTo>
                    <a:pt x="3" y="1"/>
                    <a:pt x="2" y="1"/>
                    <a:pt x="1" y="1"/>
                  </a:cubicBezTo>
                  <a:cubicBezTo>
                    <a:pt x="163" y="99"/>
                    <a:pt x="2324" y="764"/>
                    <a:pt x="2524" y="773"/>
                  </a:cubicBezTo>
                  <a:cubicBezTo>
                    <a:pt x="2386" y="670"/>
                    <a:pt x="195" y="1"/>
                    <a:pt x="5"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83" name="Google Shape;1123;p15">
              <a:extLst>
                <a:ext uri="{FF2B5EF4-FFF2-40B4-BE49-F238E27FC236}">
                  <a16:creationId xmlns:a16="http://schemas.microsoft.com/office/drawing/2014/main" id="{C29246F4-5636-79A1-8EC6-0FE992F405BC}"/>
                </a:ext>
              </a:extLst>
            </p:cNvPr>
            <p:cNvSpPr/>
            <p:nvPr/>
          </p:nvSpPr>
          <p:spPr>
            <a:xfrm flipH="1">
              <a:off x="305940" y="3961789"/>
              <a:ext cx="281293" cy="98418"/>
            </a:xfrm>
            <a:custGeom>
              <a:avLst/>
              <a:gdLst/>
              <a:ahLst/>
              <a:cxnLst/>
              <a:rect l="l" t="t" r="r" b="b"/>
              <a:pathLst>
                <a:path w="2035" h="712" extrusionOk="0">
                  <a:moveTo>
                    <a:pt x="1" y="1"/>
                  </a:moveTo>
                  <a:lnTo>
                    <a:pt x="1" y="1"/>
                  </a:lnTo>
                  <a:cubicBezTo>
                    <a:pt x="161" y="118"/>
                    <a:pt x="1862" y="712"/>
                    <a:pt x="2035" y="712"/>
                  </a:cubicBezTo>
                  <a:cubicBezTo>
                    <a:pt x="1365" y="449"/>
                    <a:pt x="693" y="196"/>
                    <a:pt x="1"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84" name="Google Shape;1124;p15">
              <a:extLst>
                <a:ext uri="{FF2B5EF4-FFF2-40B4-BE49-F238E27FC236}">
                  <a16:creationId xmlns:a16="http://schemas.microsoft.com/office/drawing/2014/main" id="{89E5A876-916B-11C4-B398-2BBAD85B1A04}"/>
                </a:ext>
              </a:extLst>
            </p:cNvPr>
            <p:cNvSpPr/>
            <p:nvPr/>
          </p:nvSpPr>
          <p:spPr>
            <a:xfrm flipH="1">
              <a:off x="329992" y="4106375"/>
              <a:ext cx="278390" cy="108232"/>
            </a:xfrm>
            <a:custGeom>
              <a:avLst/>
              <a:gdLst/>
              <a:ahLst/>
              <a:cxnLst/>
              <a:rect l="l" t="t" r="r" b="b"/>
              <a:pathLst>
                <a:path w="2014" h="783" extrusionOk="0">
                  <a:moveTo>
                    <a:pt x="1" y="1"/>
                  </a:moveTo>
                  <a:cubicBezTo>
                    <a:pt x="111" y="81"/>
                    <a:pt x="1867" y="766"/>
                    <a:pt x="2014" y="783"/>
                  </a:cubicBezTo>
                  <a:cubicBezTo>
                    <a:pt x="1366" y="465"/>
                    <a:pt x="684" y="231"/>
                    <a:pt x="1"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85" name="Google Shape;1125;p15">
              <a:extLst>
                <a:ext uri="{FF2B5EF4-FFF2-40B4-BE49-F238E27FC236}">
                  <a16:creationId xmlns:a16="http://schemas.microsoft.com/office/drawing/2014/main" id="{B3D77378-7C8F-88A2-2940-0157464FEC9B}"/>
                </a:ext>
              </a:extLst>
            </p:cNvPr>
            <p:cNvSpPr/>
            <p:nvPr/>
          </p:nvSpPr>
          <p:spPr>
            <a:xfrm flipH="1">
              <a:off x="319901" y="4054954"/>
              <a:ext cx="233881" cy="87360"/>
            </a:xfrm>
            <a:custGeom>
              <a:avLst/>
              <a:gdLst/>
              <a:ahLst/>
              <a:cxnLst/>
              <a:rect l="l" t="t" r="r" b="b"/>
              <a:pathLst>
                <a:path w="1692" h="632" extrusionOk="0">
                  <a:moveTo>
                    <a:pt x="0" y="1"/>
                  </a:moveTo>
                  <a:cubicBezTo>
                    <a:pt x="92" y="85"/>
                    <a:pt x="1561" y="632"/>
                    <a:pt x="1691" y="632"/>
                  </a:cubicBezTo>
                  <a:cubicBezTo>
                    <a:pt x="1691" y="632"/>
                    <a:pt x="1691" y="632"/>
                    <a:pt x="1691" y="632"/>
                  </a:cubicBezTo>
                  <a:cubicBezTo>
                    <a:pt x="1581" y="556"/>
                    <a:pt x="208" y="45"/>
                    <a:pt x="0"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86" name="Google Shape;1126;p15">
              <a:extLst>
                <a:ext uri="{FF2B5EF4-FFF2-40B4-BE49-F238E27FC236}">
                  <a16:creationId xmlns:a16="http://schemas.microsoft.com/office/drawing/2014/main" id="{AAD749E8-FFD6-47F0-A2BF-324220E22D42}"/>
                </a:ext>
              </a:extLst>
            </p:cNvPr>
            <p:cNvSpPr/>
            <p:nvPr/>
          </p:nvSpPr>
          <p:spPr>
            <a:xfrm flipH="1">
              <a:off x="544797" y="3797159"/>
              <a:ext cx="13546" cy="6220"/>
            </a:xfrm>
            <a:custGeom>
              <a:avLst/>
              <a:gdLst/>
              <a:ahLst/>
              <a:cxnLst/>
              <a:rect l="l" t="t" r="r" b="b"/>
              <a:pathLst>
                <a:path w="98" h="45" extrusionOk="0">
                  <a:moveTo>
                    <a:pt x="17" y="0"/>
                  </a:moveTo>
                  <a:cubicBezTo>
                    <a:pt x="13" y="5"/>
                    <a:pt x="7" y="9"/>
                    <a:pt x="1" y="14"/>
                  </a:cubicBezTo>
                  <a:cubicBezTo>
                    <a:pt x="30" y="33"/>
                    <a:pt x="62" y="43"/>
                    <a:pt x="98" y="44"/>
                  </a:cubicBezTo>
                  <a:cubicBezTo>
                    <a:pt x="77" y="20"/>
                    <a:pt x="46" y="10"/>
                    <a:pt x="17" y="0"/>
                  </a:cubicBezTo>
                  <a:close/>
                </a:path>
              </a:pathLst>
            </a:custGeom>
            <a:solidFill>
              <a:srgbClr val="895675"/>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87" name="Google Shape;1127;p15">
              <a:extLst>
                <a:ext uri="{FF2B5EF4-FFF2-40B4-BE49-F238E27FC236}">
                  <a16:creationId xmlns:a16="http://schemas.microsoft.com/office/drawing/2014/main" id="{3FE5C178-7962-3110-686D-68452F72E146}"/>
                </a:ext>
              </a:extLst>
            </p:cNvPr>
            <p:cNvSpPr/>
            <p:nvPr/>
          </p:nvSpPr>
          <p:spPr>
            <a:xfrm flipH="1">
              <a:off x="538024" y="3803103"/>
              <a:ext cx="6911" cy="2903"/>
            </a:xfrm>
            <a:custGeom>
              <a:avLst/>
              <a:gdLst/>
              <a:ahLst/>
              <a:cxnLst/>
              <a:rect l="l" t="t" r="r" b="b"/>
              <a:pathLst>
                <a:path w="50" h="21" extrusionOk="0">
                  <a:moveTo>
                    <a:pt x="13" y="1"/>
                  </a:moveTo>
                  <a:cubicBezTo>
                    <a:pt x="9" y="1"/>
                    <a:pt x="5" y="1"/>
                    <a:pt x="1" y="1"/>
                  </a:cubicBezTo>
                  <a:cubicBezTo>
                    <a:pt x="12" y="20"/>
                    <a:pt x="30" y="18"/>
                    <a:pt x="49" y="21"/>
                  </a:cubicBezTo>
                  <a:cubicBezTo>
                    <a:pt x="41" y="4"/>
                    <a:pt x="27" y="1"/>
                    <a:pt x="13" y="1"/>
                  </a:cubicBezTo>
                  <a:close/>
                </a:path>
              </a:pathLst>
            </a:custGeom>
            <a:solidFill>
              <a:srgbClr val="7D648B"/>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88" name="Google Shape;1128;p15">
              <a:extLst>
                <a:ext uri="{FF2B5EF4-FFF2-40B4-BE49-F238E27FC236}">
                  <a16:creationId xmlns:a16="http://schemas.microsoft.com/office/drawing/2014/main" id="{67B90205-8063-EC9E-9A89-C2791C4A3D65}"/>
                </a:ext>
              </a:extLst>
            </p:cNvPr>
            <p:cNvSpPr/>
            <p:nvPr/>
          </p:nvSpPr>
          <p:spPr>
            <a:xfrm flipH="1">
              <a:off x="56301" y="3282260"/>
              <a:ext cx="438043" cy="166011"/>
            </a:xfrm>
            <a:custGeom>
              <a:avLst/>
              <a:gdLst/>
              <a:ahLst/>
              <a:cxnLst/>
              <a:rect l="l" t="t" r="r" b="b"/>
              <a:pathLst>
                <a:path w="3169" h="1201" extrusionOk="0">
                  <a:moveTo>
                    <a:pt x="105" y="1"/>
                  </a:moveTo>
                  <a:cubicBezTo>
                    <a:pt x="84" y="1"/>
                    <a:pt x="63" y="4"/>
                    <a:pt x="43" y="14"/>
                  </a:cubicBezTo>
                  <a:cubicBezTo>
                    <a:pt x="30" y="73"/>
                    <a:pt x="12" y="130"/>
                    <a:pt x="8" y="193"/>
                  </a:cubicBezTo>
                  <a:cubicBezTo>
                    <a:pt x="1" y="279"/>
                    <a:pt x="10" y="307"/>
                    <a:pt x="87" y="345"/>
                  </a:cubicBezTo>
                  <a:cubicBezTo>
                    <a:pt x="151" y="380"/>
                    <a:pt x="221" y="407"/>
                    <a:pt x="286" y="437"/>
                  </a:cubicBezTo>
                  <a:cubicBezTo>
                    <a:pt x="604" y="587"/>
                    <a:pt x="939" y="696"/>
                    <a:pt x="1283" y="770"/>
                  </a:cubicBezTo>
                  <a:cubicBezTo>
                    <a:pt x="1570" y="833"/>
                    <a:pt x="1852" y="909"/>
                    <a:pt x="2129" y="1008"/>
                  </a:cubicBezTo>
                  <a:cubicBezTo>
                    <a:pt x="2270" y="1057"/>
                    <a:pt x="2413" y="1104"/>
                    <a:pt x="2560" y="1132"/>
                  </a:cubicBezTo>
                  <a:cubicBezTo>
                    <a:pt x="2710" y="1159"/>
                    <a:pt x="2857" y="1196"/>
                    <a:pt x="3010" y="1201"/>
                  </a:cubicBezTo>
                  <a:cubicBezTo>
                    <a:pt x="3010" y="1028"/>
                    <a:pt x="3011" y="854"/>
                    <a:pt x="3011" y="682"/>
                  </a:cubicBezTo>
                  <a:cubicBezTo>
                    <a:pt x="3011" y="623"/>
                    <a:pt x="3013" y="623"/>
                    <a:pt x="3071" y="615"/>
                  </a:cubicBezTo>
                  <a:cubicBezTo>
                    <a:pt x="3076" y="614"/>
                    <a:pt x="3082" y="614"/>
                    <a:pt x="3087" y="614"/>
                  </a:cubicBezTo>
                  <a:cubicBezTo>
                    <a:pt x="3099" y="614"/>
                    <a:pt x="3111" y="615"/>
                    <a:pt x="3124" y="615"/>
                  </a:cubicBezTo>
                  <a:cubicBezTo>
                    <a:pt x="3140" y="615"/>
                    <a:pt x="3155" y="613"/>
                    <a:pt x="3169" y="601"/>
                  </a:cubicBezTo>
                  <a:cubicBezTo>
                    <a:pt x="3151" y="580"/>
                    <a:pt x="3128" y="576"/>
                    <a:pt x="3106" y="576"/>
                  </a:cubicBezTo>
                  <a:cubicBezTo>
                    <a:pt x="3095" y="576"/>
                    <a:pt x="3084" y="577"/>
                    <a:pt x="3073" y="577"/>
                  </a:cubicBezTo>
                  <a:cubicBezTo>
                    <a:pt x="3061" y="578"/>
                    <a:pt x="3049" y="579"/>
                    <a:pt x="3037" y="579"/>
                  </a:cubicBezTo>
                  <a:cubicBezTo>
                    <a:pt x="2937" y="579"/>
                    <a:pt x="2845" y="546"/>
                    <a:pt x="2759" y="494"/>
                  </a:cubicBezTo>
                  <a:cubicBezTo>
                    <a:pt x="2674" y="442"/>
                    <a:pt x="2582" y="413"/>
                    <a:pt x="2490" y="386"/>
                  </a:cubicBezTo>
                  <a:cubicBezTo>
                    <a:pt x="2401" y="362"/>
                    <a:pt x="2313" y="334"/>
                    <a:pt x="2225" y="307"/>
                  </a:cubicBezTo>
                  <a:cubicBezTo>
                    <a:pt x="1922" y="215"/>
                    <a:pt x="1620" y="118"/>
                    <a:pt x="1308" y="63"/>
                  </a:cubicBezTo>
                  <a:cubicBezTo>
                    <a:pt x="1229" y="59"/>
                    <a:pt x="1151" y="52"/>
                    <a:pt x="1072" y="51"/>
                  </a:cubicBezTo>
                  <a:cubicBezTo>
                    <a:pt x="760" y="43"/>
                    <a:pt x="446" y="35"/>
                    <a:pt x="134" y="2"/>
                  </a:cubicBezTo>
                  <a:cubicBezTo>
                    <a:pt x="125" y="1"/>
                    <a:pt x="115" y="1"/>
                    <a:pt x="105"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89" name="Google Shape;1129;p15">
              <a:extLst>
                <a:ext uri="{FF2B5EF4-FFF2-40B4-BE49-F238E27FC236}">
                  <a16:creationId xmlns:a16="http://schemas.microsoft.com/office/drawing/2014/main" id="{17948446-7AE3-4484-A6B1-84118A81535E}"/>
                </a:ext>
              </a:extLst>
            </p:cNvPr>
            <p:cNvSpPr/>
            <p:nvPr/>
          </p:nvSpPr>
          <p:spPr>
            <a:xfrm flipH="1">
              <a:off x="-857798" y="3253923"/>
              <a:ext cx="1171755" cy="111411"/>
            </a:xfrm>
            <a:custGeom>
              <a:avLst/>
              <a:gdLst/>
              <a:ahLst/>
              <a:cxnLst/>
              <a:rect l="l" t="t" r="r" b="b"/>
              <a:pathLst>
                <a:path w="8477" h="806" extrusionOk="0">
                  <a:moveTo>
                    <a:pt x="6641" y="0"/>
                  </a:moveTo>
                  <a:cubicBezTo>
                    <a:pt x="6461" y="0"/>
                    <a:pt x="6282" y="19"/>
                    <a:pt x="6102" y="27"/>
                  </a:cubicBezTo>
                  <a:cubicBezTo>
                    <a:pt x="5892" y="37"/>
                    <a:pt x="5683" y="48"/>
                    <a:pt x="5473" y="60"/>
                  </a:cubicBezTo>
                  <a:cubicBezTo>
                    <a:pt x="5312" y="69"/>
                    <a:pt x="5150" y="80"/>
                    <a:pt x="4988" y="91"/>
                  </a:cubicBezTo>
                  <a:cubicBezTo>
                    <a:pt x="4847" y="102"/>
                    <a:pt x="4706" y="113"/>
                    <a:pt x="4565" y="123"/>
                  </a:cubicBezTo>
                  <a:cubicBezTo>
                    <a:pt x="4377" y="138"/>
                    <a:pt x="4189" y="156"/>
                    <a:pt x="4001" y="171"/>
                  </a:cubicBezTo>
                  <a:cubicBezTo>
                    <a:pt x="3817" y="184"/>
                    <a:pt x="3631" y="190"/>
                    <a:pt x="3445" y="201"/>
                  </a:cubicBezTo>
                  <a:cubicBezTo>
                    <a:pt x="3241" y="214"/>
                    <a:pt x="3036" y="203"/>
                    <a:pt x="2831" y="216"/>
                  </a:cubicBezTo>
                  <a:cubicBezTo>
                    <a:pt x="2723" y="223"/>
                    <a:pt x="2614" y="224"/>
                    <a:pt x="2505" y="224"/>
                  </a:cubicBezTo>
                  <a:cubicBezTo>
                    <a:pt x="2473" y="224"/>
                    <a:pt x="2440" y="224"/>
                    <a:pt x="2408" y="224"/>
                  </a:cubicBezTo>
                  <a:cubicBezTo>
                    <a:pt x="2295" y="224"/>
                    <a:pt x="2182" y="225"/>
                    <a:pt x="2069" y="232"/>
                  </a:cubicBezTo>
                  <a:cubicBezTo>
                    <a:pt x="1854" y="246"/>
                    <a:pt x="1640" y="253"/>
                    <a:pt x="1426" y="265"/>
                  </a:cubicBezTo>
                  <a:cubicBezTo>
                    <a:pt x="1250" y="274"/>
                    <a:pt x="1073" y="274"/>
                    <a:pt x="899" y="280"/>
                  </a:cubicBezTo>
                  <a:cubicBezTo>
                    <a:pt x="788" y="283"/>
                    <a:pt x="678" y="285"/>
                    <a:pt x="567" y="285"/>
                  </a:cubicBezTo>
                  <a:cubicBezTo>
                    <a:pt x="379" y="285"/>
                    <a:pt x="189" y="280"/>
                    <a:pt x="0" y="269"/>
                  </a:cubicBezTo>
                  <a:lnTo>
                    <a:pt x="0" y="269"/>
                  </a:lnTo>
                  <a:cubicBezTo>
                    <a:pt x="10" y="273"/>
                    <a:pt x="20" y="280"/>
                    <a:pt x="30" y="283"/>
                  </a:cubicBezTo>
                  <a:cubicBezTo>
                    <a:pt x="418" y="386"/>
                    <a:pt x="803" y="496"/>
                    <a:pt x="1186" y="615"/>
                  </a:cubicBezTo>
                  <a:cubicBezTo>
                    <a:pt x="1275" y="644"/>
                    <a:pt x="1366" y="669"/>
                    <a:pt x="1447" y="722"/>
                  </a:cubicBezTo>
                  <a:cubicBezTo>
                    <a:pt x="1529" y="775"/>
                    <a:pt x="1621" y="805"/>
                    <a:pt x="1720" y="805"/>
                  </a:cubicBezTo>
                  <a:cubicBezTo>
                    <a:pt x="1731" y="805"/>
                    <a:pt x="1743" y="805"/>
                    <a:pt x="1754" y="804"/>
                  </a:cubicBezTo>
                  <a:cubicBezTo>
                    <a:pt x="1764" y="803"/>
                    <a:pt x="1775" y="803"/>
                    <a:pt x="1786" y="803"/>
                  </a:cubicBezTo>
                  <a:cubicBezTo>
                    <a:pt x="1812" y="803"/>
                    <a:pt x="1838" y="804"/>
                    <a:pt x="1864" y="806"/>
                  </a:cubicBezTo>
                  <a:cubicBezTo>
                    <a:pt x="1950" y="797"/>
                    <a:pt x="2036" y="793"/>
                    <a:pt x="2123" y="786"/>
                  </a:cubicBezTo>
                  <a:cubicBezTo>
                    <a:pt x="2441" y="748"/>
                    <a:pt x="2758" y="707"/>
                    <a:pt x="3076" y="667"/>
                  </a:cubicBezTo>
                  <a:cubicBezTo>
                    <a:pt x="3562" y="603"/>
                    <a:pt x="4049" y="548"/>
                    <a:pt x="4537" y="493"/>
                  </a:cubicBezTo>
                  <a:cubicBezTo>
                    <a:pt x="4967" y="445"/>
                    <a:pt x="5398" y="398"/>
                    <a:pt x="5828" y="350"/>
                  </a:cubicBezTo>
                  <a:cubicBezTo>
                    <a:pt x="6254" y="301"/>
                    <a:pt x="6679" y="252"/>
                    <a:pt x="7104" y="202"/>
                  </a:cubicBezTo>
                  <a:cubicBezTo>
                    <a:pt x="7499" y="155"/>
                    <a:pt x="7894" y="108"/>
                    <a:pt x="8291" y="60"/>
                  </a:cubicBezTo>
                  <a:cubicBezTo>
                    <a:pt x="8353" y="52"/>
                    <a:pt x="8417" y="57"/>
                    <a:pt x="8477" y="32"/>
                  </a:cubicBezTo>
                  <a:cubicBezTo>
                    <a:pt x="8393" y="32"/>
                    <a:pt x="8309" y="33"/>
                    <a:pt x="8225" y="33"/>
                  </a:cubicBezTo>
                  <a:cubicBezTo>
                    <a:pt x="8183" y="33"/>
                    <a:pt x="8141" y="33"/>
                    <a:pt x="8098" y="32"/>
                  </a:cubicBezTo>
                  <a:cubicBezTo>
                    <a:pt x="8048" y="31"/>
                    <a:pt x="7998" y="30"/>
                    <a:pt x="7948" y="30"/>
                  </a:cubicBezTo>
                  <a:cubicBezTo>
                    <a:pt x="7842" y="30"/>
                    <a:pt x="7735" y="32"/>
                    <a:pt x="7628" y="32"/>
                  </a:cubicBezTo>
                  <a:cubicBezTo>
                    <a:pt x="7497" y="32"/>
                    <a:pt x="7365" y="30"/>
                    <a:pt x="7233" y="20"/>
                  </a:cubicBezTo>
                  <a:cubicBezTo>
                    <a:pt x="7079" y="8"/>
                    <a:pt x="6924" y="11"/>
                    <a:pt x="6770" y="4"/>
                  </a:cubicBezTo>
                  <a:cubicBezTo>
                    <a:pt x="6727" y="1"/>
                    <a:pt x="6684" y="0"/>
                    <a:pt x="6641" y="0"/>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90" name="Google Shape;1130;p15">
              <a:extLst>
                <a:ext uri="{FF2B5EF4-FFF2-40B4-BE49-F238E27FC236}">
                  <a16:creationId xmlns:a16="http://schemas.microsoft.com/office/drawing/2014/main" id="{67357694-1C5C-092E-B7C2-76576F0C7CA3}"/>
                </a:ext>
              </a:extLst>
            </p:cNvPr>
            <p:cNvSpPr/>
            <p:nvPr/>
          </p:nvSpPr>
          <p:spPr>
            <a:xfrm flipH="1">
              <a:off x="-1058505" y="3307141"/>
              <a:ext cx="965243" cy="103809"/>
            </a:xfrm>
            <a:custGeom>
              <a:avLst/>
              <a:gdLst/>
              <a:ahLst/>
              <a:cxnLst/>
              <a:rect l="l" t="t" r="r" b="b"/>
              <a:pathLst>
                <a:path w="6983" h="751" extrusionOk="0">
                  <a:moveTo>
                    <a:pt x="6901" y="0"/>
                  </a:moveTo>
                  <a:cubicBezTo>
                    <a:pt x="6881" y="0"/>
                    <a:pt x="6861" y="4"/>
                    <a:pt x="6842" y="8"/>
                  </a:cubicBezTo>
                  <a:cubicBezTo>
                    <a:pt x="6789" y="19"/>
                    <a:pt x="6738" y="20"/>
                    <a:pt x="6686" y="20"/>
                  </a:cubicBezTo>
                  <a:cubicBezTo>
                    <a:pt x="6683" y="20"/>
                    <a:pt x="6680" y="20"/>
                    <a:pt x="6677" y="20"/>
                  </a:cubicBezTo>
                  <a:cubicBezTo>
                    <a:pt x="6590" y="20"/>
                    <a:pt x="6506" y="34"/>
                    <a:pt x="6419" y="40"/>
                  </a:cubicBezTo>
                  <a:cubicBezTo>
                    <a:pt x="6358" y="45"/>
                    <a:pt x="6294" y="46"/>
                    <a:pt x="6233" y="54"/>
                  </a:cubicBezTo>
                  <a:cubicBezTo>
                    <a:pt x="6148" y="65"/>
                    <a:pt x="6062" y="76"/>
                    <a:pt x="5976" y="82"/>
                  </a:cubicBezTo>
                  <a:cubicBezTo>
                    <a:pt x="5906" y="88"/>
                    <a:pt x="5836" y="97"/>
                    <a:pt x="5766" y="103"/>
                  </a:cubicBezTo>
                  <a:cubicBezTo>
                    <a:pt x="5648" y="111"/>
                    <a:pt x="5533" y="132"/>
                    <a:pt x="5416" y="146"/>
                  </a:cubicBezTo>
                  <a:cubicBezTo>
                    <a:pt x="5308" y="159"/>
                    <a:pt x="5199" y="168"/>
                    <a:pt x="5090" y="181"/>
                  </a:cubicBezTo>
                  <a:cubicBezTo>
                    <a:pt x="4937" y="200"/>
                    <a:pt x="4785" y="224"/>
                    <a:pt x="4632" y="240"/>
                  </a:cubicBezTo>
                  <a:cubicBezTo>
                    <a:pt x="4494" y="255"/>
                    <a:pt x="4357" y="270"/>
                    <a:pt x="4219" y="286"/>
                  </a:cubicBezTo>
                  <a:cubicBezTo>
                    <a:pt x="4166" y="293"/>
                    <a:pt x="4112" y="302"/>
                    <a:pt x="4057" y="306"/>
                  </a:cubicBezTo>
                  <a:cubicBezTo>
                    <a:pt x="3937" y="315"/>
                    <a:pt x="3817" y="324"/>
                    <a:pt x="3699" y="341"/>
                  </a:cubicBezTo>
                  <a:cubicBezTo>
                    <a:pt x="3569" y="362"/>
                    <a:pt x="3438" y="369"/>
                    <a:pt x="3308" y="383"/>
                  </a:cubicBezTo>
                  <a:cubicBezTo>
                    <a:pt x="3179" y="396"/>
                    <a:pt x="3048" y="407"/>
                    <a:pt x="2919" y="421"/>
                  </a:cubicBezTo>
                  <a:cubicBezTo>
                    <a:pt x="2784" y="434"/>
                    <a:pt x="2649" y="449"/>
                    <a:pt x="2514" y="461"/>
                  </a:cubicBezTo>
                  <a:cubicBezTo>
                    <a:pt x="2383" y="472"/>
                    <a:pt x="2250" y="489"/>
                    <a:pt x="2117" y="499"/>
                  </a:cubicBezTo>
                  <a:cubicBezTo>
                    <a:pt x="1959" y="509"/>
                    <a:pt x="1802" y="543"/>
                    <a:pt x="1644" y="557"/>
                  </a:cubicBezTo>
                  <a:cubicBezTo>
                    <a:pt x="1473" y="570"/>
                    <a:pt x="1302" y="597"/>
                    <a:pt x="1130" y="609"/>
                  </a:cubicBezTo>
                  <a:cubicBezTo>
                    <a:pt x="1063" y="615"/>
                    <a:pt x="994" y="612"/>
                    <a:pt x="928" y="626"/>
                  </a:cubicBezTo>
                  <a:cubicBezTo>
                    <a:pt x="832" y="644"/>
                    <a:pt x="735" y="641"/>
                    <a:pt x="639" y="650"/>
                  </a:cubicBezTo>
                  <a:cubicBezTo>
                    <a:pt x="540" y="657"/>
                    <a:pt x="442" y="672"/>
                    <a:pt x="341" y="672"/>
                  </a:cubicBezTo>
                  <a:cubicBezTo>
                    <a:pt x="293" y="674"/>
                    <a:pt x="243" y="680"/>
                    <a:pt x="195" y="688"/>
                  </a:cubicBezTo>
                  <a:cubicBezTo>
                    <a:pt x="134" y="701"/>
                    <a:pt x="71" y="698"/>
                    <a:pt x="1" y="737"/>
                  </a:cubicBezTo>
                  <a:cubicBezTo>
                    <a:pt x="23" y="746"/>
                    <a:pt x="42" y="750"/>
                    <a:pt x="59" y="750"/>
                  </a:cubicBezTo>
                  <a:cubicBezTo>
                    <a:pt x="70" y="750"/>
                    <a:pt x="81" y="748"/>
                    <a:pt x="91" y="746"/>
                  </a:cubicBezTo>
                  <a:cubicBezTo>
                    <a:pt x="231" y="726"/>
                    <a:pt x="373" y="731"/>
                    <a:pt x="514" y="729"/>
                  </a:cubicBezTo>
                  <a:lnTo>
                    <a:pt x="523" y="729"/>
                  </a:lnTo>
                  <a:cubicBezTo>
                    <a:pt x="669" y="695"/>
                    <a:pt x="820" y="715"/>
                    <a:pt x="968" y="702"/>
                  </a:cubicBezTo>
                  <a:cubicBezTo>
                    <a:pt x="1148" y="686"/>
                    <a:pt x="1328" y="680"/>
                    <a:pt x="1509" y="670"/>
                  </a:cubicBezTo>
                  <a:cubicBezTo>
                    <a:pt x="1673" y="661"/>
                    <a:pt x="1836" y="644"/>
                    <a:pt x="2001" y="632"/>
                  </a:cubicBezTo>
                  <a:cubicBezTo>
                    <a:pt x="2079" y="627"/>
                    <a:pt x="2159" y="628"/>
                    <a:pt x="2235" y="616"/>
                  </a:cubicBezTo>
                  <a:cubicBezTo>
                    <a:pt x="2394" y="591"/>
                    <a:pt x="2553" y="592"/>
                    <a:pt x="2712" y="573"/>
                  </a:cubicBezTo>
                  <a:cubicBezTo>
                    <a:pt x="2847" y="557"/>
                    <a:pt x="2982" y="555"/>
                    <a:pt x="3117" y="536"/>
                  </a:cubicBezTo>
                  <a:cubicBezTo>
                    <a:pt x="3173" y="528"/>
                    <a:pt x="3232" y="528"/>
                    <a:pt x="3289" y="521"/>
                  </a:cubicBezTo>
                  <a:cubicBezTo>
                    <a:pt x="3415" y="505"/>
                    <a:pt x="3542" y="492"/>
                    <a:pt x="3668" y="477"/>
                  </a:cubicBezTo>
                  <a:lnTo>
                    <a:pt x="3971" y="440"/>
                  </a:lnTo>
                  <a:cubicBezTo>
                    <a:pt x="4084" y="425"/>
                    <a:pt x="4195" y="411"/>
                    <a:pt x="4306" y="398"/>
                  </a:cubicBezTo>
                  <a:cubicBezTo>
                    <a:pt x="4411" y="388"/>
                    <a:pt x="4518" y="375"/>
                    <a:pt x="4624" y="361"/>
                  </a:cubicBezTo>
                  <a:cubicBezTo>
                    <a:pt x="4734" y="348"/>
                    <a:pt x="4842" y="333"/>
                    <a:pt x="4951" y="322"/>
                  </a:cubicBezTo>
                  <a:cubicBezTo>
                    <a:pt x="5065" y="310"/>
                    <a:pt x="5178" y="294"/>
                    <a:pt x="5292" y="284"/>
                  </a:cubicBezTo>
                  <a:cubicBezTo>
                    <a:pt x="5451" y="272"/>
                    <a:pt x="5608" y="240"/>
                    <a:pt x="5766" y="226"/>
                  </a:cubicBezTo>
                  <a:cubicBezTo>
                    <a:pt x="5943" y="212"/>
                    <a:pt x="6117" y="181"/>
                    <a:pt x="6293" y="158"/>
                  </a:cubicBezTo>
                  <a:cubicBezTo>
                    <a:pt x="6484" y="132"/>
                    <a:pt x="6675" y="99"/>
                    <a:pt x="6865" y="64"/>
                  </a:cubicBezTo>
                  <a:cubicBezTo>
                    <a:pt x="6904" y="58"/>
                    <a:pt x="6948" y="61"/>
                    <a:pt x="6982" y="25"/>
                  </a:cubicBezTo>
                  <a:cubicBezTo>
                    <a:pt x="6956" y="7"/>
                    <a:pt x="6928" y="0"/>
                    <a:pt x="6901"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91" name="Google Shape;1131;p15">
              <a:extLst>
                <a:ext uri="{FF2B5EF4-FFF2-40B4-BE49-F238E27FC236}">
                  <a16:creationId xmlns:a16="http://schemas.microsoft.com/office/drawing/2014/main" id="{6ABFC3FB-D816-6FFF-1148-31632B49685D}"/>
                </a:ext>
              </a:extLst>
            </p:cNvPr>
            <p:cNvSpPr/>
            <p:nvPr/>
          </p:nvSpPr>
          <p:spPr>
            <a:xfrm flipH="1">
              <a:off x="-1055602" y="3258209"/>
              <a:ext cx="1062555" cy="132975"/>
            </a:xfrm>
            <a:custGeom>
              <a:avLst/>
              <a:gdLst/>
              <a:ahLst/>
              <a:cxnLst/>
              <a:rect l="l" t="t" r="r" b="b"/>
              <a:pathLst>
                <a:path w="7687" h="962" extrusionOk="0">
                  <a:moveTo>
                    <a:pt x="7059" y="0"/>
                  </a:moveTo>
                  <a:cubicBezTo>
                    <a:pt x="6979" y="0"/>
                    <a:pt x="6899" y="1"/>
                    <a:pt x="6819" y="2"/>
                  </a:cubicBezTo>
                  <a:cubicBezTo>
                    <a:pt x="6832" y="14"/>
                    <a:pt x="6847" y="16"/>
                    <a:pt x="6863" y="16"/>
                  </a:cubicBezTo>
                  <a:cubicBezTo>
                    <a:pt x="6870" y="16"/>
                    <a:pt x="6878" y="15"/>
                    <a:pt x="6885" y="15"/>
                  </a:cubicBezTo>
                  <a:cubicBezTo>
                    <a:pt x="6889" y="15"/>
                    <a:pt x="6893" y="16"/>
                    <a:pt x="6896" y="16"/>
                  </a:cubicBezTo>
                  <a:cubicBezTo>
                    <a:pt x="7038" y="17"/>
                    <a:pt x="7181" y="17"/>
                    <a:pt x="7322" y="17"/>
                  </a:cubicBezTo>
                  <a:cubicBezTo>
                    <a:pt x="7344" y="17"/>
                    <a:pt x="7364" y="18"/>
                    <a:pt x="7386" y="19"/>
                  </a:cubicBezTo>
                  <a:cubicBezTo>
                    <a:pt x="7286" y="29"/>
                    <a:pt x="7189" y="51"/>
                    <a:pt x="7090" y="61"/>
                  </a:cubicBezTo>
                  <a:cubicBezTo>
                    <a:pt x="6987" y="71"/>
                    <a:pt x="6885" y="89"/>
                    <a:pt x="6781" y="104"/>
                  </a:cubicBezTo>
                  <a:cubicBezTo>
                    <a:pt x="6698" y="116"/>
                    <a:pt x="6616" y="132"/>
                    <a:pt x="6533" y="140"/>
                  </a:cubicBezTo>
                  <a:cubicBezTo>
                    <a:pt x="6436" y="147"/>
                    <a:pt x="6341" y="169"/>
                    <a:pt x="6245" y="179"/>
                  </a:cubicBezTo>
                  <a:cubicBezTo>
                    <a:pt x="6110" y="192"/>
                    <a:pt x="5978" y="216"/>
                    <a:pt x="5843" y="235"/>
                  </a:cubicBezTo>
                  <a:cubicBezTo>
                    <a:pt x="5744" y="249"/>
                    <a:pt x="5646" y="264"/>
                    <a:pt x="5548" y="277"/>
                  </a:cubicBezTo>
                  <a:cubicBezTo>
                    <a:pt x="5450" y="291"/>
                    <a:pt x="5352" y="302"/>
                    <a:pt x="5253" y="313"/>
                  </a:cubicBezTo>
                  <a:cubicBezTo>
                    <a:pt x="5155" y="325"/>
                    <a:pt x="5057" y="339"/>
                    <a:pt x="4958" y="352"/>
                  </a:cubicBezTo>
                  <a:cubicBezTo>
                    <a:pt x="4858" y="366"/>
                    <a:pt x="4757" y="378"/>
                    <a:pt x="4656" y="391"/>
                  </a:cubicBezTo>
                  <a:cubicBezTo>
                    <a:pt x="4557" y="405"/>
                    <a:pt x="4459" y="417"/>
                    <a:pt x="4361" y="431"/>
                  </a:cubicBezTo>
                  <a:cubicBezTo>
                    <a:pt x="4261" y="444"/>
                    <a:pt x="4160" y="458"/>
                    <a:pt x="4059" y="471"/>
                  </a:cubicBezTo>
                  <a:cubicBezTo>
                    <a:pt x="3961" y="483"/>
                    <a:pt x="3862" y="497"/>
                    <a:pt x="3764" y="509"/>
                  </a:cubicBezTo>
                  <a:cubicBezTo>
                    <a:pt x="3657" y="523"/>
                    <a:pt x="3552" y="536"/>
                    <a:pt x="3445" y="550"/>
                  </a:cubicBezTo>
                  <a:cubicBezTo>
                    <a:pt x="3344" y="561"/>
                    <a:pt x="3244" y="571"/>
                    <a:pt x="3142" y="584"/>
                  </a:cubicBezTo>
                  <a:cubicBezTo>
                    <a:pt x="2998" y="604"/>
                    <a:pt x="2853" y="628"/>
                    <a:pt x="2708" y="642"/>
                  </a:cubicBezTo>
                  <a:cubicBezTo>
                    <a:pt x="2557" y="657"/>
                    <a:pt x="2408" y="679"/>
                    <a:pt x="2257" y="695"/>
                  </a:cubicBezTo>
                  <a:cubicBezTo>
                    <a:pt x="2068" y="714"/>
                    <a:pt x="1880" y="740"/>
                    <a:pt x="1689" y="757"/>
                  </a:cubicBezTo>
                  <a:cubicBezTo>
                    <a:pt x="1624" y="763"/>
                    <a:pt x="1558" y="766"/>
                    <a:pt x="1493" y="773"/>
                  </a:cubicBezTo>
                  <a:cubicBezTo>
                    <a:pt x="1365" y="787"/>
                    <a:pt x="1239" y="808"/>
                    <a:pt x="1112" y="816"/>
                  </a:cubicBezTo>
                  <a:cubicBezTo>
                    <a:pt x="965" y="826"/>
                    <a:pt x="821" y="847"/>
                    <a:pt x="674" y="853"/>
                  </a:cubicBezTo>
                  <a:cubicBezTo>
                    <a:pt x="618" y="855"/>
                    <a:pt x="560" y="863"/>
                    <a:pt x="502" y="870"/>
                  </a:cubicBezTo>
                  <a:cubicBezTo>
                    <a:pt x="422" y="880"/>
                    <a:pt x="343" y="893"/>
                    <a:pt x="262" y="896"/>
                  </a:cubicBezTo>
                  <a:cubicBezTo>
                    <a:pt x="195" y="897"/>
                    <a:pt x="130" y="915"/>
                    <a:pt x="63" y="915"/>
                  </a:cubicBezTo>
                  <a:cubicBezTo>
                    <a:pt x="56" y="915"/>
                    <a:pt x="50" y="915"/>
                    <a:pt x="43" y="914"/>
                  </a:cubicBezTo>
                  <a:cubicBezTo>
                    <a:pt x="27" y="914"/>
                    <a:pt x="6" y="921"/>
                    <a:pt x="1" y="944"/>
                  </a:cubicBezTo>
                  <a:cubicBezTo>
                    <a:pt x="15" y="960"/>
                    <a:pt x="32" y="959"/>
                    <a:pt x="52" y="960"/>
                  </a:cubicBezTo>
                  <a:cubicBezTo>
                    <a:pt x="72" y="961"/>
                    <a:pt x="93" y="962"/>
                    <a:pt x="114" y="962"/>
                  </a:cubicBezTo>
                  <a:cubicBezTo>
                    <a:pt x="232" y="962"/>
                    <a:pt x="350" y="948"/>
                    <a:pt x="467" y="939"/>
                  </a:cubicBezTo>
                  <a:cubicBezTo>
                    <a:pt x="577" y="929"/>
                    <a:pt x="690" y="938"/>
                    <a:pt x="802" y="916"/>
                  </a:cubicBezTo>
                  <a:cubicBezTo>
                    <a:pt x="888" y="900"/>
                    <a:pt x="979" y="908"/>
                    <a:pt x="1068" y="901"/>
                  </a:cubicBezTo>
                  <a:cubicBezTo>
                    <a:pt x="1234" y="889"/>
                    <a:pt x="1401" y="879"/>
                    <a:pt x="1568" y="869"/>
                  </a:cubicBezTo>
                  <a:cubicBezTo>
                    <a:pt x="1718" y="859"/>
                    <a:pt x="1866" y="847"/>
                    <a:pt x="2014" y="838"/>
                  </a:cubicBezTo>
                  <a:cubicBezTo>
                    <a:pt x="2150" y="830"/>
                    <a:pt x="2284" y="808"/>
                    <a:pt x="2420" y="801"/>
                  </a:cubicBezTo>
                  <a:cubicBezTo>
                    <a:pt x="2476" y="799"/>
                    <a:pt x="2534" y="789"/>
                    <a:pt x="2591" y="784"/>
                  </a:cubicBezTo>
                  <a:cubicBezTo>
                    <a:pt x="2713" y="772"/>
                    <a:pt x="2835" y="756"/>
                    <a:pt x="2956" y="740"/>
                  </a:cubicBezTo>
                  <a:cubicBezTo>
                    <a:pt x="3057" y="729"/>
                    <a:pt x="3159" y="718"/>
                    <a:pt x="3260" y="704"/>
                  </a:cubicBezTo>
                  <a:cubicBezTo>
                    <a:pt x="3363" y="691"/>
                    <a:pt x="3466" y="676"/>
                    <a:pt x="3569" y="663"/>
                  </a:cubicBezTo>
                  <a:cubicBezTo>
                    <a:pt x="3665" y="649"/>
                    <a:pt x="3761" y="639"/>
                    <a:pt x="3856" y="626"/>
                  </a:cubicBezTo>
                  <a:cubicBezTo>
                    <a:pt x="3986" y="609"/>
                    <a:pt x="4114" y="587"/>
                    <a:pt x="4243" y="568"/>
                  </a:cubicBezTo>
                  <a:cubicBezTo>
                    <a:pt x="4367" y="550"/>
                    <a:pt x="4491" y="535"/>
                    <a:pt x="4616" y="515"/>
                  </a:cubicBezTo>
                  <a:cubicBezTo>
                    <a:pt x="4768" y="492"/>
                    <a:pt x="4919" y="465"/>
                    <a:pt x="5072" y="443"/>
                  </a:cubicBezTo>
                  <a:cubicBezTo>
                    <a:pt x="5229" y="420"/>
                    <a:pt x="5387" y="400"/>
                    <a:pt x="5544" y="375"/>
                  </a:cubicBezTo>
                  <a:cubicBezTo>
                    <a:pt x="5692" y="352"/>
                    <a:pt x="5837" y="324"/>
                    <a:pt x="5984" y="302"/>
                  </a:cubicBezTo>
                  <a:cubicBezTo>
                    <a:pt x="6204" y="267"/>
                    <a:pt x="6424" y="238"/>
                    <a:pt x="6642" y="202"/>
                  </a:cubicBezTo>
                  <a:cubicBezTo>
                    <a:pt x="6952" y="152"/>
                    <a:pt x="7261" y="101"/>
                    <a:pt x="7568" y="44"/>
                  </a:cubicBezTo>
                  <a:cubicBezTo>
                    <a:pt x="7607" y="36"/>
                    <a:pt x="7653" y="46"/>
                    <a:pt x="7687" y="14"/>
                  </a:cubicBezTo>
                  <a:cubicBezTo>
                    <a:pt x="7629" y="13"/>
                    <a:pt x="7570" y="13"/>
                    <a:pt x="7514" y="10"/>
                  </a:cubicBezTo>
                  <a:cubicBezTo>
                    <a:pt x="7362" y="3"/>
                    <a:pt x="7211" y="0"/>
                    <a:pt x="7059"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92" name="Google Shape;1132;p15">
              <a:extLst>
                <a:ext uri="{FF2B5EF4-FFF2-40B4-BE49-F238E27FC236}">
                  <a16:creationId xmlns:a16="http://schemas.microsoft.com/office/drawing/2014/main" id="{3F05C7CD-12BB-7C82-406F-7F6541EEF04A}"/>
                </a:ext>
              </a:extLst>
            </p:cNvPr>
            <p:cNvSpPr/>
            <p:nvPr/>
          </p:nvSpPr>
          <p:spPr>
            <a:xfrm flipH="1">
              <a:off x="-22489" y="2911395"/>
              <a:ext cx="374597" cy="31239"/>
            </a:xfrm>
            <a:custGeom>
              <a:avLst/>
              <a:gdLst/>
              <a:ahLst/>
              <a:cxnLst/>
              <a:rect l="l" t="t" r="r" b="b"/>
              <a:pathLst>
                <a:path w="2710" h="226" extrusionOk="0">
                  <a:moveTo>
                    <a:pt x="390" y="0"/>
                  </a:moveTo>
                  <a:cubicBezTo>
                    <a:pt x="272" y="0"/>
                    <a:pt x="155" y="2"/>
                    <a:pt x="37" y="2"/>
                  </a:cubicBezTo>
                  <a:cubicBezTo>
                    <a:pt x="34" y="2"/>
                    <a:pt x="32" y="2"/>
                    <a:pt x="29" y="2"/>
                  </a:cubicBezTo>
                  <a:cubicBezTo>
                    <a:pt x="15" y="2"/>
                    <a:pt x="0" y="4"/>
                    <a:pt x="0" y="22"/>
                  </a:cubicBezTo>
                  <a:cubicBezTo>
                    <a:pt x="0" y="39"/>
                    <a:pt x="19" y="47"/>
                    <a:pt x="35" y="47"/>
                  </a:cubicBezTo>
                  <a:cubicBezTo>
                    <a:pt x="92" y="50"/>
                    <a:pt x="149" y="61"/>
                    <a:pt x="205" y="68"/>
                  </a:cubicBezTo>
                  <a:cubicBezTo>
                    <a:pt x="340" y="89"/>
                    <a:pt x="475" y="97"/>
                    <a:pt x="610" y="109"/>
                  </a:cubicBezTo>
                  <a:cubicBezTo>
                    <a:pt x="748" y="122"/>
                    <a:pt x="887" y="131"/>
                    <a:pt x="1024" y="141"/>
                  </a:cubicBezTo>
                  <a:cubicBezTo>
                    <a:pt x="1175" y="153"/>
                    <a:pt x="1326" y="164"/>
                    <a:pt x="1477" y="173"/>
                  </a:cubicBezTo>
                  <a:cubicBezTo>
                    <a:pt x="1664" y="184"/>
                    <a:pt x="1853" y="198"/>
                    <a:pt x="2041" y="203"/>
                  </a:cubicBezTo>
                  <a:cubicBezTo>
                    <a:pt x="2201" y="207"/>
                    <a:pt x="2359" y="225"/>
                    <a:pt x="2519" y="225"/>
                  </a:cubicBezTo>
                  <a:cubicBezTo>
                    <a:pt x="2553" y="225"/>
                    <a:pt x="2587" y="224"/>
                    <a:pt x="2621" y="222"/>
                  </a:cubicBezTo>
                  <a:cubicBezTo>
                    <a:pt x="2623" y="222"/>
                    <a:pt x="2625" y="222"/>
                    <a:pt x="2627" y="222"/>
                  </a:cubicBezTo>
                  <a:cubicBezTo>
                    <a:pt x="2633" y="222"/>
                    <a:pt x="2639" y="223"/>
                    <a:pt x="2646" y="223"/>
                  </a:cubicBezTo>
                  <a:cubicBezTo>
                    <a:pt x="2664" y="223"/>
                    <a:pt x="2684" y="220"/>
                    <a:pt x="2709" y="202"/>
                  </a:cubicBezTo>
                  <a:cubicBezTo>
                    <a:pt x="2603" y="171"/>
                    <a:pt x="2506" y="158"/>
                    <a:pt x="2405" y="147"/>
                  </a:cubicBezTo>
                  <a:cubicBezTo>
                    <a:pt x="2232" y="125"/>
                    <a:pt x="2059" y="104"/>
                    <a:pt x="1885" y="84"/>
                  </a:cubicBezTo>
                  <a:cubicBezTo>
                    <a:pt x="1715" y="66"/>
                    <a:pt x="1542" y="44"/>
                    <a:pt x="1372" y="38"/>
                  </a:cubicBezTo>
                  <a:cubicBezTo>
                    <a:pt x="1244" y="33"/>
                    <a:pt x="1117" y="17"/>
                    <a:pt x="990" y="17"/>
                  </a:cubicBezTo>
                  <a:cubicBezTo>
                    <a:pt x="979" y="17"/>
                    <a:pt x="968" y="17"/>
                    <a:pt x="957" y="17"/>
                  </a:cubicBezTo>
                  <a:cubicBezTo>
                    <a:pt x="951" y="18"/>
                    <a:pt x="945" y="18"/>
                    <a:pt x="939" y="18"/>
                  </a:cubicBezTo>
                  <a:cubicBezTo>
                    <a:pt x="854" y="18"/>
                    <a:pt x="769" y="11"/>
                    <a:pt x="683" y="7"/>
                  </a:cubicBezTo>
                  <a:cubicBezTo>
                    <a:pt x="585" y="2"/>
                    <a:pt x="488" y="0"/>
                    <a:pt x="390"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93" name="Google Shape;1133;p15">
              <a:extLst>
                <a:ext uri="{FF2B5EF4-FFF2-40B4-BE49-F238E27FC236}">
                  <a16:creationId xmlns:a16="http://schemas.microsoft.com/office/drawing/2014/main" id="{EBE82A18-FE63-24B9-004D-3B27D03531F5}"/>
                </a:ext>
              </a:extLst>
            </p:cNvPr>
            <p:cNvSpPr/>
            <p:nvPr/>
          </p:nvSpPr>
          <p:spPr>
            <a:xfrm flipH="1">
              <a:off x="-33409" y="2860803"/>
              <a:ext cx="401274" cy="39948"/>
            </a:xfrm>
            <a:custGeom>
              <a:avLst/>
              <a:gdLst/>
              <a:ahLst/>
              <a:cxnLst/>
              <a:rect l="l" t="t" r="r" b="b"/>
              <a:pathLst>
                <a:path w="2903" h="289" extrusionOk="0">
                  <a:moveTo>
                    <a:pt x="99" y="0"/>
                  </a:moveTo>
                  <a:cubicBezTo>
                    <a:pt x="67" y="0"/>
                    <a:pt x="34" y="7"/>
                    <a:pt x="0" y="33"/>
                  </a:cubicBezTo>
                  <a:cubicBezTo>
                    <a:pt x="74" y="55"/>
                    <a:pt x="139" y="59"/>
                    <a:pt x="202" y="66"/>
                  </a:cubicBezTo>
                  <a:cubicBezTo>
                    <a:pt x="272" y="75"/>
                    <a:pt x="342" y="80"/>
                    <a:pt x="412" y="87"/>
                  </a:cubicBezTo>
                  <a:cubicBezTo>
                    <a:pt x="493" y="94"/>
                    <a:pt x="573" y="108"/>
                    <a:pt x="654" y="113"/>
                  </a:cubicBezTo>
                  <a:cubicBezTo>
                    <a:pt x="732" y="118"/>
                    <a:pt x="811" y="125"/>
                    <a:pt x="889" y="134"/>
                  </a:cubicBezTo>
                  <a:cubicBezTo>
                    <a:pt x="1037" y="152"/>
                    <a:pt x="1188" y="158"/>
                    <a:pt x="1339" y="174"/>
                  </a:cubicBezTo>
                  <a:cubicBezTo>
                    <a:pt x="1480" y="189"/>
                    <a:pt x="1622" y="202"/>
                    <a:pt x="1762" y="212"/>
                  </a:cubicBezTo>
                  <a:cubicBezTo>
                    <a:pt x="1829" y="217"/>
                    <a:pt x="1898" y="213"/>
                    <a:pt x="1964" y="228"/>
                  </a:cubicBezTo>
                  <a:cubicBezTo>
                    <a:pt x="2060" y="250"/>
                    <a:pt x="2157" y="245"/>
                    <a:pt x="2253" y="253"/>
                  </a:cubicBezTo>
                  <a:cubicBezTo>
                    <a:pt x="2353" y="259"/>
                    <a:pt x="2455" y="274"/>
                    <a:pt x="2558" y="274"/>
                  </a:cubicBezTo>
                  <a:cubicBezTo>
                    <a:pt x="2579" y="274"/>
                    <a:pt x="2600" y="274"/>
                    <a:pt x="2621" y="272"/>
                  </a:cubicBezTo>
                  <a:cubicBezTo>
                    <a:pt x="2631" y="272"/>
                    <a:pt x="2642" y="273"/>
                    <a:pt x="2652" y="277"/>
                  </a:cubicBezTo>
                  <a:cubicBezTo>
                    <a:pt x="2688" y="287"/>
                    <a:pt x="2724" y="289"/>
                    <a:pt x="2760" y="289"/>
                  </a:cubicBezTo>
                  <a:cubicBezTo>
                    <a:pt x="2792" y="289"/>
                    <a:pt x="2824" y="287"/>
                    <a:pt x="2856" y="287"/>
                  </a:cubicBezTo>
                  <a:cubicBezTo>
                    <a:pt x="2871" y="287"/>
                    <a:pt x="2886" y="287"/>
                    <a:pt x="2901" y="289"/>
                  </a:cubicBezTo>
                  <a:cubicBezTo>
                    <a:pt x="2901" y="283"/>
                    <a:pt x="2901" y="278"/>
                    <a:pt x="2902" y="272"/>
                  </a:cubicBezTo>
                  <a:cubicBezTo>
                    <a:pt x="2897" y="269"/>
                    <a:pt x="2891" y="262"/>
                    <a:pt x="2885" y="261"/>
                  </a:cubicBezTo>
                  <a:cubicBezTo>
                    <a:pt x="2703" y="222"/>
                    <a:pt x="2518" y="201"/>
                    <a:pt x="2335" y="180"/>
                  </a:cubicBezTo>
                  <a:cubicBezTo>
                    <a:pt x="2185" y="162"/>
                    <a:pt x="2034" y="143"/>
                    <a:pt x="1884" y="126"/>
                  </a:cubicBezTo>
                  <a:lnTo>
                    <a:pt x="1412" y="70"/>
                  </a:lnTo>
                  <a:cubicBezTo>
                    <a:pt x="1268" y="53"/>
                    <a:pt x="1124" y="43"/>
                    <a:pt x="981" y="39"/>
                  </a:cubicBezTo>
                  <a:cubicBezTo>
                    <a:pt x="818" y="35"/>
                    <a:pt x="657" y="19"/>
                    <a:pt x="494" y="19"/>
                  </a:cubicBezTo>
                  <a:cubicBezTo>
                    <a:pt x="489" y="19"/>
                    <a:pt x="484" y="19"/>
                    <a:pt x="479" y="19"/>
                  </a:cubicBezTo>
                  <a:cubicBezTo>
                    <a:pt x="438" y="19"/>
                    <a:pt x="398" y="20"/>
                    <a:pt x="358" y="20"/>
                  </a:cubicBezTo>
                  <a:cubicBezTo>
                    <a:pt x="293" y="20"/>
                    <a:pt x="229" y="18"/>
                    <a:pt x="164" y="7"/>
                  </a:cubicBezTo>
                  <a:cubicBezTo>
                    <a:pt x="144" y="4"/>
                    <a:pt x="122" y="0"/>
                    <a:pt x="99"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94" name="Google Shape;1134;p15">
              <a:extLst>
                <a:ext uri="{FF2B5EF4-FFF2-40B4-BE49-F238E27FC236}">
                  <a16:creationId xmlns:a16="http://schemas.microsoft.com/office/drawing/2014/main" id="{540FF173-B4AE-7F2F-6E7B-CE34EACCC350}"/>
                </a:ext>
              </a:extLst>
            </p:cNvPr>
            <p:cNvSpPr/>
            <p:nvPr/>
          </p:nvSpPr>
          <p:spPr>
            <a:xfrm flipH="1">
              <a:off x="-56908" y="2749253"/>
              <a:ext cx="402795" cy="36077"/>
            </a:xfrm>
            <a:custGeom>
              <a:avLst/>
              <a:gdLst/>
              <a:ahLst/>
              <a:cxnLst/>
              <a:rect l="l" t="t" r="r" b="b"/>
              <a:pathLst>
                <a:path w="2914" h="261" extrusionOk="0">
                  <a:moveTo>
                    <a:pt x="107" y="6"/>
                  </a:moveTo>
                  <a:cubicBezTo>
                    <a:pt x="88" y="6"/>
                    <a:pt x="68" y="6"/>
                    <a:pt x="49" y="6"/>
                  </a:cubicBezTo>
                  <a:cubicBezTo>
                    <a:pt x="34" y="9"/>
                    <a:pt x="16" y="1"/>
                    <a:pt x="1" y="28"/>
                  </a:cubicBezTo>
                  <a:cubicBezTo>
                    <a:pt x="18" y="35"/>
                    <a:pt x="31" y="44"/>
                    <a:pt x="46" y="47"/>
                  </a:cubicBezTo>
                  <a:cubicBezTo>
                    <a:pt x="157" y="66"/>
                    <a:pt x="266" y="89"/>
                    <a:pt x="378" y="101"/>
                  </a:cubicBezTo>
                  <a:cubicBezTo>
                    <a:pt x="484" y="112"/>
                    <a:pt x="591" y="127"/>
                    <a:pt x="697" y="138"/>
                  </a:cubicBezTo>
                  <a:cubicBezTo>
                    <a:pt x="845" y="152"/>
                    <a:pt x="994" y="165"/>
                    <a:pt x="1141" y="182"/>
                  </a:cubicBezTo>
                  <a:cubicBezTo>
                    <a:pt x="1213" y="190"/>
                    <a:pt x="1287" y="186"/>
                    <a:pt x="1358" y="199"/>
                  </a:cubicBezTo>
                  <a:cubicBezTo>
                    <a:pt x="1460" y="217"/>
                    <a:pt x="1562" y="207"/>
                    <a:pt x="1664" y="223"/>
                  </a:cubicBezTo>
                  <a:cubicBezTo>
                    <a:pt x="1755" y="237"/>
                    <a:pt x="1851" y="229"/>
                    <a:pt x="1945" y="238"/>
                  </a:cubicBezTo>
                  <a:cubicBezTo>
                    <a:pt x="2078" y="252"/>
                    <a:pt x="2212" y="247"/>
                    <a:pt x="2345" y="254"/>
                  </a:cubicBezTo>
                  <a:cubicBezTo>
                    <a:pt x="2416" y="259"/>
                    <a:pt x="2487" y="260"/>
                    <a:pt x="2559" y="260"/>
                  </a:cubicBezTo>
                  <a:cubicBezTo>
                    <a:pt x="2658" y="260"/>
                    <a:pt x="2758" y="258"/>
                    <a:pt x="2857" y="258"/>
                  </a:cubicBezTo>
                  <a:cubicBezTo>
                    <a:pt x="2866" y="258"/>
                    <a:pt x="2875" y="260"/>
                    <a:pt x="2885" y="260"/>
                  </a:cubicBezTo>
                  <a:cubicBezTo>
                    <a:pt x="2895" y="260"/>
                    <a:pt x="2905" y="257"/>
                    <a:pt x="2913" y="246"/>
                  </a:cubicBezTo>
                  <a:cubicBezTo>
                    <a:pt x="2782" y="213"/>
                    <a:pt x="2649" y="208"/>
                    <a:pt x="2517" y="197"/>
                  </a:cubicBezTo>
                  <a:cubicBezTo>
                    <a:pt x="2428" y="190"/>
                    <a:pt x="2339" y="182"/>
                    <a:pt x="2251" y="174"/>
                  </a:cubicBezTo>
                  <a:cubicBezTo>
                    <a:pt x="2181" y="168"/>
                    <a:pt x="2111" y="168"/>
                    <a:pt x="2041" y="159"/>
                  </a:cubicBezTo>
                  <a:cubicBezTo>
                    <a:pt x="1960" y="149"/>
                    <a:pt x="1880" y="135"/>
                    <a:pt x="1799" y="134"/>
                  </a:cubicBezTo>
                  <a:cubicBezTo>
                    <a:pt x="1702" y="134"/>
                    <a:pt x="1606" y="117"/>
                    <a:pt x="1509" y="112"/>
                  </a:cubicBezTo>
                  <a:cubicBezTo>
                    <a:pt x="1448" y="109"/>
                    <a:pt x="1383" y="110"/>
                    <a:pt x="1323" y="97"/>
                  </a:cubicBezTo>
                  <a:cubicBezTo>
                    <a:pt x="1234" y="76"/>
                    <a:pt x="1145" y="81"/>
                    <a:pt x="1056" y="73"/>
                  </a:cubicBezTo>
                  <a:cubicBezTo>
                    <a:pt x="958" y="62"/>
                    <a:pt x="860" y="54"/>
                    <a:pt x="760" y="48"/>
                  </a:cubicBezTo>
                  <a:cubicBezTo>
                    <a:pt x="688" y="46"/>
                    <a:pt x="615" y="44"/>
                    <a:pt x="542" y="35"/>
                  </a:cubicBezTo>
                  <a:cubicBezTo>
                    <a:pt x="397" y="16"/>
                    <a:pt x="252" y="6"/>
                    <a:pt x="107" y="6"/>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95" name="Google Shape;1135;p15">
              <a:extLst>
                <a:ext uri="{FF2B5EF4-FFF2-40B4-BE49-F238E27FC236}">
                  <a16:creationId xmlns:a16="http://schemas.microsoft.com/office/drawing/2014/main" id="{5F3B1FA1-EE78-5951-53A4-4B1DCDB28F7C}"/>
                </a:ext>
              </a:extLst>
            </p:cNvPr>
            <p:cNvSpPr/>
            <p:nvPr/>
          </p:nvSpPr>
          <p:spPr>
            <a:xfrm flipH="1">
              <a:off x="-13919" y="2821546"/>
              <a:ext cx="341145" cy="26816"/>
            </a:xfrm>
            <a:custGeom>
              <a:avLst/>
              <a:gdLst/>
              <a:ahLst/>
              <a:cxnLst/>
              <a:rect l="l" t="t" r="r" b="b"/>
              <a:pathLst>
                <a:path w="2468" h="194" extrusionOk="0">
                  <a:moveTo>
                    <a:pt x="217" y="0"/>
                  </a:moveTo>
                  <a:cubicBezTo>
                    <a:pt x="169" y="0"/>
                    <a:pt x="121" y="1"/>
                    <a:pt x="73" y="3"/>
                  </a:cubicBezTo>
                  <a:cubicBezTo>
                    <a:pt x="66" y="3"/>
                    <a:pt x="59" y="2"/>
                    <a:pt x="52" y="2"/>
                  </a:cubicBezTo>
                  <a:cubicBezTo>
                    <a:pt x="49" y="2"/>
                    <a:pt x="45" y="2"/>
                    <a:pt x="41" y="3"/>
                  </a:cubicBezTo>
                  <a:cubicBezTo>
                    <a:pt x="24" y="5"/>
                    <a:pt x="0" y="4"/>
                    <a:pt x="2" y="28"/>
                  </a:cubicBezTo>
                  <a:cubicBezTo>
                    <a:pt x="2" y="47"/>
                    <a:pt x="22" y="48"/>
                    <a:pt x="38" y="50"/>
                  </a:cubicBezTo>
                  <a:cubicBezTo>
                    <a:pt x="100" y="55"/>
                    <a:pt x="163" y="59"/>
                    <a:pt x="224" y="69"/>
                  </a:cubicBezTo>
                  <a:cubicBezTo>
                    <a:pt x="387" y="92"/>
                    <a:pt x="551" y="96"/>
                    <a:pt x="714" y="109"/>
                  </a:cubicBezTo>
                  <a:cubicBezTo>
                    <a:pt x="818" y="118"/>
                    <a:pt x="922" y="132"/>
                    <a:pt x="1026" y="132"/>
                  </a:cubicBezTo>
                  <a:cubicBezTo>
                    <a:pt x="1050" y="132"/>
                    <a:pt x="1074" y="131"/>
                    <a:pt x="1098" y="129"/>
                  </a:cubicBezTo>
                  <a:cubicBezTo>
                    <a:pt x="1102" y="129"/>
                    <a:pt x="1106" y="129"/>
                    <a:pt x="1111" y="129"/>
                  </a:cubicBezTo>
                  <a:cubicBezTo>
                    <a:pt x="1117" y="129"/>
                    <a:pt x="1123" y="129"/>
                    <a:pt x="1130" y="130"/>
                  </a:cubicBezTo>
                  <a:cubicBezTo>
                    <a:pt x="1258" y="157"/>
                    <a:pt x="1389" y="151"/>
                    <a:pt x="1519" y="156"/>
                  </a:cubicBezTo>
                  <a:cubicBezTo>
                    <a:pt x="1680" y="163"/>
                    <a:pt x="1842" y="180"/>
                    <a:pt x="2004" y="180"/>
                  </a:cubicBezTo>
                  <a:cubicBezTo>
                    <a:pt x="2041" y="180"/>
                    <a:pt x="2078" y="179"/>
                    <a:pt x="2115" y="177"/>
                  </a:cubicBezTo>
                  <a:cubicBezTo>
                    <a:pt x="2122" y="177"/>
                    <a:pt x="2130" y="177"/>
                    <a:pt x="2138" y="178"/>
                  </a:cubicBezTo>
                  <a:cubicBezTo>
                    <a:pt x="2185" y="190"/>
                    <a:pt x="2233" y="193"/>
                    <a:pt x="2281" y="193"/>
                  </a:cubicBezTo>
                  <a:cubicBezTo>
                    <a:pt x="2322" y="193"/>
                    <a:pt x="2364" y="191"/>
                    <a:pt x="2406" y="191"/>
                  </a:cubicBezTo>
                  <a:cubicBezTo>
                    <a:pt x="2419" y="191"/>
                    <a:pt x="2432" y="191"/>
                    <a:pt x="2444" y="192"/>
                  </a:cubicBezTo>
                  <a:cubicBezTo>
                    <a:pt x="2446" y="192"/>
                    <a:pt x="2448" y="192"/>
                    <a:pt x="2449" y="192"/>
                  </a:cubicBezTo>
                  <a:cubicBezTo>
                    <a:pt x="2458" y="192"/>
                    <a:pt x="2466" y="189"/>
                    <a:pt x="2468" y="178"/>
                  </a:cubicBezTo>
                  <a:cubicBezTo>
                    <a:pt x="2466" y="174"/>
                    <a:pt x="2465" y="167"/>
                    <a:pt x="2462" y="166"/>
                  </a:cubicBezTo>
                  <a:cubicBezTo>
                    <a:pt x="2304" y="149"/>
                    <a:pt x="2146" y="126"/>
                    <a:pt x="1988" y="116"/>
                  </a:cubicBezTo>
                  <a:cubicBezTo>
                    <a:pt x="1905" y="111"/>
                    <a:pt x="1821" y="103"/>
                    <a:pt x="1739" y="95"/>
                  </a:cubicBezTo>
                  <a:cubicBezTo>
                    <a:pt x="1594" y="78"/>
                    <a:pt x="1449" y="69"/>
                    <a:pt x="1303" y="54"/>
                  </a:cubicBezTo>
                  <a:cubicBezTo>
                    <a:pt x="1150" y="38"/>
                    <a:pt x="996" y="26"/>
                    <a:pt x="843" y="21"/>
                  </a:cubicBezTo>
                  <a:cubicBezTo>
                    <a:pt x="634" y="16"/>
                    <a:pt x="426" y="0"/>
                    <a:pt x="217"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96" name="Google Shape;1136;p15">
              <a:extLst>
                <a:ext uri="{FF2B5EF4-FFF2-40B4-BE49-F238E27FC236}">
                  <a16:creationId xmlns:a16="http://schemas.microsoft.com/office/drawing/2014/main" id="{00659E37-774C-A144-BB1C-36B16542A8F2}"/>
                </a:ext>
              </a:extLst>
            </p:cNvPr>
            <p:cNvSpPr/>
            <p:nvPr/>
          </p:nvSpPr>
          <p:spPr>
            <a:xfrm flipH="1">
              <a:off x="47178" y="2791413"/>
              <a:ext cx="273829" cy="24466"/>
            </a:xfrm>
            <a:custGeom>
              <a:avLst/>
              <a:gdLst/>
              <a:ahLst/>
              <a:cxnLst/>
              <a:rect l="l" t="t" r="r" b="b"/>
              <a:pathLst>
                <a:path w="1981" h="177" extrusionOk="0">
                  <a:moveTo>
                    <a:pt x="195" y="1"/>
                  </a:moveTo>
                  <a:cubicBezTo>
                    <a:pt x="151" y="1"/>
                    <a:pt x="107" y="3"/>
                    <a:pt x="63" y="3"/>
                  </a:cubicBezTo>
                  <a:cubicBezTo>
                    <a:pt x="44" y="3"/>
                    <a:pt x="25" y="2"/>
                    <a:pt x="6" y="1"/>
                  </a:cubicBezTo>
                  <a:cubicBezTo>
                    <a:pt x="4" y="8"/>
                    <a:pt x="2" y="16"/>
                    <a:pt x="1" y="24"/>
                  </a:cubicBezTo>
                  <a:cubicBezTo>
                    <a:pt x="37" y="31"/>
                    <a:pt x="74" y="44"/>
                    <a:pt x="110" y="48"/>
                  </a:cubicBezTo>
                  <a:cubicBezTo>
                    <a:pt x="260" y="67"/>
                    <a:pt x="409" y="85"/>
                    <a:pt x="560" y="100"/>
                  </a:cubicBezTo>
                  <a:cubicBezTo>
                    <a:pt x="723" y="115"/>
                    <a:pt x="888" y="121"/>
                    <a:pt x="1051" y="141"/>
                  </a:cubicBezTo>
                  <a:cubicBezTo>
                    <a:pt x="1147" y="153"/>
                    <a:pt x="1245" y="153"/>
                    <a:pt x="1341" y="154"/>
                  </a:cubicBezTo>
                  <a:cubicBezTo>
                    <a:pt x="1507" y="158"/>
                    <a:pt x="1672" y="177"/>
                    <a:pt x="1838" y="177"/>
                  </a:cubicBezTo>
                  <a:cubicBezTo>
                    <a:pt x="1869" y="177"/>
                    <a:pt x="1899" y="176"/>
                    <a:pt x="1930" y="175"/>
                  </a:cubicBezTo>
                  <a:cubicBezTo>
                    <a:pt x="1946" y="175"/>
                    <a:pt x="1961" y="173"/>
                    <a:pt x="1981" y="170"/>
                  </a:cubicBezTo>
                  <a:cubicBezTo>
                    <a:pt x="1965" y="151"/>
                    <a:pt x="1951" y="147"/>
                    <a:pt x="1934" y="146"/>
                  </a:cubicBezTo>
                  <a:cubicBezTo>
                    <a:pt x="1817" y="138"/>
                    <a:pt x="1700" y="117"/>
                    <a:pt x="1584" y="110"/>
                  </a:cubicBezTo>
                  <a:cubicBezTo>
                    <a:pt x="1514" y="106"/>
                    <a:pt x="1444" y="99"/>
                    <a:pt x="1374" y="93"/>
                  </a:cubicBezTo>
                  <a:cubicBezTo>
                    <a:pt x="1295" y="84"/>
                    <a:pt x="1218" y="70"/>
                    <a:pt x="1140" y="67"/>
                  </a:cubicBezTo>
                  <a:cubicBezTo>
                    <a:pt x="1051" y="63"/>
                    <a:pt x="964" y="52"/>
                    <a:pt x="874" y="45"/>
                  </a:cubicBezTo>
                  <a:cubicBezTo>
                    <a:pt x="717" y="34"/>
                    <a:pt x="560" y="17"/>
                    <a:pt x="404" y="17"/>
                  </a:cubicBezTo>
                  <a:cubicBezTo>
                    <a:pt x="399" y="17"/>
                    <a:pt x="394" y="17"/>
                    <a:pt x="389" y="17"/>
                  </a:cubicBezTo>
                  <a:cubicBezTo>
                    <a:pt x="384" y="17"/>
                    <a:pt x="378" y="17"/>
                    <a:pt x="373" y="17"/>
                  </a:cubicBezTo>
                  <a:cubicBezTo>
                    <a:pt x="362" y="17"/>
                    <a:pt x="352" y="17"/>
                    <a:pt x="342" y="14"/>
                  </a:cubicBezTo>
                  <a:cubicBezTo>
                    <a:pt x="293" y="3"/>
                    <a:pt x="244" y="1"/>
                    <a:pt x="195"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97" name="Google Shape;1137;p15">
              <a:extLst>
                <a:ext uri="{FF2B5EF4-FFF2-40B4-BE49-F238E27FC236}">
                  <a16:creationId xmlns:a16="http://schemas.microsoft.com/office/drawing/2014/main" id="{64CFB8EB-C4D9-4051-2AC9-6F2D86607974}"/>
                </a:ext>
              </a:extLst>
            </p:cNvPr>
            <p:cNvSpPr/>
            <p:nvPr/>
          </p:nvSpPr>
          <p:spPr>
            <a:xfrm flipH="1">
              <a:off x="39299" y="2891352"/>
              <a:ext cx="273414" cy="22255"/>
            </a:xfrm>
            <a:custGeom>
              <a:avLst/>
              <a:gdLst/>
              <a:ahLst/>
              <a:cxnLst/>
              <a:rect l="l" t="t" r="r" b="b"/>
              <a:pathLst>
                <a:path w="1978" h="161" extrusionOk="0">
                  <a:moveTo>
                    <a:pt x="129" y="0"/>
                  </a:moveTo>
                  <a:cubicBezTo>
                    <a:pt x="88" y="0"/>
                    <a:pt x="48" y="3"/>
                    <a:pt x="7" y="9"/>
                  </a:cubicBezTo>
                  <a:cubicBezTo>
                    <a:pt x="4" y="11"/>
                    <a:pt x="3" y="19"/>
                    <a:pt x="0" y="29"/>
                  </a:cubicBezTo>
                  <a:cubicBezTo>
                    <a:pt x="112" y="42"/>
                    <a:pt x="222" y="60"/>
                    <a:pt x="333" y="65"/>
                  </a:cubicBezTo>
                  <a:cubicBezTo>
                    <a:pt x="486" y="72"/>
                    <a:pt x="641" y="84"/>
                    <a:pt x="794" y="96"/>
                  </a:cubicBezTo>
                  <a:cubicBezTo>
                    <a:pt x="945" y="109"/>
                    <a:pt x="1096" y="121"/>
                    <a:pt x="1247" y="126"/>
                  </a:cubicBezTo>
                  <a:cubicBezTo>
                    <a:pt x="1370" y="130"/>
                    <a:pt x="1492" y="146"/>
                    <a:pt x="1615" y="146"/>
                  </a:cubicBezTo>
                  <a:cubicBezTo>
                    <a:pt x="1639" y="146"/>
                    <a:pt x="1663" y="146"/>
                    <a:pt x="1687" y="144"/>
                  </a:cubicBezTo>
                  <a:cubicBezTo>
                    <a:pt x="1691" y="144"/>
                    <a:pt x="1696" y="144"/>
                    <a:pt x="1701" y="144"/>
                  </a:cubicBezTo>
                  <a:cubicBezTo>
                    <a:pt x="1771" y="144"/>
                    <a:pt x="1839" y="160"/>
                    <a:pt x="1909" y="160"/>
                  </a:cubicBezTo>
                  <a:cubicBezTo>
                    <a:pt x="1932" y="160"/>
                    <a:pt x="1955" y="158"/>
                    <a:pt x="1978" y="154"/>
                  </a:cubicBezTo>
                  <a:cubicBezTo>
                    <a:pt x="1954" y="142"/>
                    <a:pt x="1932" y="131"/>
                    <a:pt x="1904" y="131"/>
                  </a:cubicBezTo>
                  <a:cubicBezTo>
                    <a:pt x="1902" y="131"/>
                    <a:pt x="1899" y="131"/>
                    <a:pt x="1897" y="131"/>
                  </a:cubicBezTo>
                  <a:cubicBezTo>
                    <a:pt x="1891" y="131"/>
                    <a:pt x="1886" y="131"/>
                    <a:pt x="1880" y="131"/>
                  </a:cubicBezTo>
                  <a:cubicBezTo>
                    <a:pt x="1794" y="131"/>
                    <a:pt x="1709" y="117"/>
                    <a:pt x="1623" y="111"/>
                  </a:cubicBezTo>
                  <a:cubicBezTo>
                    <a:pt x="1548" y="105"/>
                    <a:pt x="1471" y="110"/>
                    <a:pt x="1397" y="95"/>
                  </a:cubicBezTo>
                  <a:cubicBezTo>
                    <a:pt x="1298" y="76"/>
                    <a:pt x="1198" y="82"/>
                    <a:pt x="1100" y="71"/>
                  </a:cubicBezTo>
                  <a:cubicBezTo>
                    <a:pt x="1006" y="60"/>
                    <a:pt x="909" y="52"/>
                    <a:pt x="812" y="47"/>
                  </a:cubicBezTo>
                  <a:cubicBezTo>
                    <a:pt x="672" y="40"/>
                    <a:pt x="532" y="22"/>
                    <a:pt x="389" y="19"/>
                  </a:cubicBezTo>
                  <a:cubicBezTo>
                    <a:pt x="345" y="18"/>
                    <a:pt x="302" y="14"/>
                    <a:pt x="258" y="8"/>
                  </a:cubicBezTo>
                  <a:cubicBezTo>
                    <a:pt x="215" y="3"/>
                    <a:pt x="172" y="0"/>
                    <a:pt x="129" y="0"/>
                  </a:cubicBezTo>
                  <a:close/>
                </a:path>
              </a:pathLst>
            </a:custGeom>
            <a:solidFill>
              <a:srgbClr val="B0B7DA"/>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sp>
          <p:nvSpPr>
            <p:cNvPr id="98" name="Google Shape;1138;p15">
              <a:extLst>
                <a:ext uri="{FF2B5EF4-FFF2-40B4-BE49-F238E27FC236}">
                  <a16:creationId xmlns:a16="http://schemas.microsoft.com/office/drawing/2014/main" id="{83783B8C-6017-8D25-B096-A5D171DC234A}"/>
                </a:ext>
              </a:extLst>
            </p:cNvPr>
            <p:cNvSpPr/>
            <p:nvPr/>
          </p:nvSpPr>
          <p:spPr>
            <a:xfrm flipH="1">
              <a:off x="37225" y="2841590"/>
              <a:ext cx="230287" cy="17693"/>
            </a:xfrm>
            <a:custGeom>
              <a:avLst/>
              <a:gdLst/>
              <a:ahLst/>
              <a:cxnLst/>
              <a:rect l="l" t="t" r="r" b="b"/>
              <a:pathLst>
                <a:path w="1666" h="128" extrusionOk="0">
                  <a:moveTo>
                    <a:pt x="142" y="1"/>
                  </a:moveTo>
                  <a:cubicBezTo>
                    <a:pt x="88" y="1"/>
                    <a:pt x="31" y="5"/>
                    <a:pt x="1" y="12"/>
                  </a:cubicBezTo>
                  <a:cubicBezTo>
                    <a:pt x="12" y="26"/>
                    <a:pt x="27" y="32"/>
                    <a:pt x="45" y="32"/>
                  </a:cubicBezTo>
                  <a:cubicBezTo>
                    <a:pt x="46" y="32"/>
                    <a:pt x="48" y="32"/>
                    <a:pt x="49" y="32"/>
                  </a:cubicBezTo>
                  <a:cubicBezTo>
                    <a:pt x="61" y="31"/>
                    <a:pt x="72" y="31"/>
                    <a:pt x="83" y="31"/>
                  </a:cubicBezTo>
                  <a:cubicBezTo>
                    <a:pt x="166" y="31"/>
                    <a:pt x="248" y="49"/>
                    <a:pt x="331" y="52"/>
                  </a:cubicBezTo>
                  <a:cubicBezTo>
                    <a:pt x="411" y="56"/>
                    <a:pt x="494" y="56"/>
                    <a:pt x="572" y="70"/>
                  </a:cubicBezTo>
                  <a:cubicBezTo>
                    <a:pt x="676" y="88"/>
                    <a:pt x="779" y="86"/>
                    <a:pt x="884" y="92"/>
                  </a:cubicBezTo>
                  <a:cubicBezTo>
                    <a:pt x="1007" y="100"/>
                    <a:pt x="1131" y="115"/>
                    <a:pt x="1254" y="115"/>
                  </a:cubicBezTo>
                  <a:cubicBezTo>
                    <a:pt x="1282" y="115"/>
                    <a:pt x="1310" y="114"/>
                    <a:pt x="1338" y="113"/>
                  </a:cubicBezTo>
                  <a:cubicBezTo>
                    <a:pt x="1341" y="113"/>
                    <a:pt x="1345" y="112"/>
                    <a:pt x="1349" y="112"/>
                  </a:cubicBezTo>
                  <a:cubicBezTo>
                    <a:pt x="1353" y="112"/>
                    <a:pt x="1357" y="113"/>
                    <a:pt x="1361" y="114"/>
                  </a:cubicBezTo>
                  <a:cubicBezTo>
                    <a:pt x="1401" y="124"/>
                    <a:pt x="1441" y="128"/>
                    <a:pt x="1481" y="128"/>
                  </a:cubicBezTo>
                  <a:cubicBezTo>
                    <a:pt x="1542" y="128"/>
                    <a:pt x="1604" y="120"/>
                    <a:pt x="1666" y="120"/>
                  </a:cubicBezTo>
                  <a:cubicBezTo>
                    <a:pt x="1575" y="119"/>
                    <a:pt x="1486" y="95"/>
                    <a:pt x="1396" y="93"/>
                  </a:cubicBezTo>
                  <a:cubicBezTo>
                    <a:pt x="1313" y="92"/>
                    <a:pt x="1229" y="87"/>
                    <a:pt x="1146" y="77"/>
                  </a:cubicBezTo>
                  <a:cubicBezTo>
                    <a:pt x="978" y="58"/>
                    <a:pt x="809" y="53"/>
                    <a:pt x="639" y="37"/>
                  </a:cubicBezTo>
                  <a:cubicBezTo>
                    <a:pt x="545" y="28"/>
                    <a:pt x="451" y="15"/>
                    <a:pt x="355" y="15"/>
                  </a:cubicBezTo>
                  <a:cubicBezTo>
                    <a:pt x="336" y="15"/>
                    <a:pt x="316" y="15"/>
                    <a:pt x="296" y="17"/>
                  </a:cubicBezTo>
                  <a:cubicBezTo>
                    <a:pt x="281" y="17"/>
                    <a:pt x="265" y="11"/>
                    <a:pt x="250" y="9"/>
                  </a:cubicBezTo>
                  <a:cubicBezTo>
                    <a:pt x="224" y="3"/>
                    <a:pt x="184" y="1"/>
                    <a:pt x="142" y="1"/>
                  </a:cubicBezTo>
                  <a:close/>
                </a:path>
              </a:pathLst>
            </a:custGeom>
            <a:solidFill>
              <a:srgbClr val="B1B8DB"/>
            </a:solidFill>
            <a:ln>
              <a:noFill/>
            </a:ln>
          </p:spPr>
          <p:txBody>
            <a:bodyPr spcFirstLastPara="1" wrap="square" lIns="115184" tIns="115184" rIns="115184" bIns="115184" anchor="ctr" anchorCtr="0">
              <a:noAutofit/>
            </a:bodyPr>
            <a:lstStyle/>
            <a:p>
              <a:pPr>
                <a:buSzPts val="1400"/>
              </a:pPr>
              <a:endParaRPr sz="2400">
                <a:solidFill>
                  <a:schemeClr val="bg1"/>
                </a:solidFill>
                <a:latin typeface="UTM Avo" panose="02040603050506020204" pitchFamily="18"/>
              </a:endParaRPr>
            </a:p>
          </p:txBody>
        </p:sp>
      </p:grpSp>
      <p:grpSp>
        <p:nvGrpSpPr>
          <p:cNvPr id="99" name="Google Shape;1139;p15">
            <a:extLst>
              <a:ext uri="{FF2B5EF4-FFF2-40B4-BE49-F238E27FC236}">
                <a16:creationId xmlns:a16="http://schemas.microsoft.com/office/drawing/2014/main" id="{1C3C1A96-A64D-6209-616F-28F016D56149}"/>
              </a:ext>
            </a:extLst>
          </p:cNvPr>
          <p:cNvGrpSpPr/>
          <p:nvPr/>
        </p:nvGrpSpPr>
        <p:grpSpPr>
          <a:xfrm>
            <a:off x="670815" y="588844"/>
            <a:ext cx="10537633" cy="1126270"/>
            <a:chOff x="523600" y="1063574"/>
            <a:chExt cx="8364020" cy="893953"/>
          </a:xfrm>
        </p:grpSpPr>
        <p:sp>
          <p:nvSpPr>
            <p:cNvPr id="100" name="Google Shape;1140;p15">
              <a:extLst>
                <a:ext uri="{FF2B5EF4-FFF2-40B4-BE49-F238E27FC236}">
                  <a16:creationId xmlns:a16="http://schemas.microsoft.com/office/drawing/2014/main" id="{73D70BB3-62B3-CEE3-2351-F98FC216F9FC}"/>
                </a:ext>
              </a:extLst>
            </p:cNvPr>
            <p:cNvSpPr/>
            <p:nvPr/>
          </p:nvSpPr>
          <p:spPr>
            <a:xfrm>
              <a:off x="788778" y="1063574"/>
              <a:ext cx="8098842" cy="893953"/>
            </a:xfrm>
            <a:prstGeom prst="rect">
              <a:avLst/>
            </a:prstGeom>
            <a:solidFill>
              <a:schemeClr val="accent2"/>
            </a:solidFill>
            <a:ln w="38100" cap="flat" cmpd="sng">
              <a:solidFill>
                <a:schemeClr val="accent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45356" anchor="ctr" anchorCtr="0">
              <a:noAutofit/>
            </a:bodyPr>
            <a:lstStyle/>
            <a:p>
              <a:pPr algn="ctr">
                <a:lnSpc>
                  <a:spcPct val="150000"/>
                </a:lnSpc>
              </a:pPr>
              <a:r>
                <a:rPr lang="vi-VN" sz="2400" b="1">
                  <a:solidFill>
                    <a:schemeClr val="bg1"/>
                  </a:solidFill>
                  <a:latin typeface="UTM Avo" panose="02040603050506020204" pitchFamily="18"/>
                </a:rPr>
                <a:t>Ngoài các bản điều trần, Nguyễn Trường Tộ </a:t>
              </a:r>
              <a:endParaRPr sz="2400">
                <a:solidFill>
                  <a:schemeClr val="bg1"/>
                </a:solidFill>
                <a:latin typeface="UTM Avo" panose="02040603050506020204" pitchFamily="18"/>
              </a:endParaRPr>
            </a:p>
            <a:p>
              <a:pPr algn="ctr">
                <a:lnSpc>
                  <a:spcPct val="150000"/>
                </a:lnSpc>
              </a:pPr>
              <a:r>
                <a:rPr lang="vi-VN" sz="2400" b="1">
                  <a:solidFill>
                    <a:schemeClr val="bg1"/>
                  </a:solidFill>
                  <a:latin typeface="UTM Avo" panose="02040603050506020204" pitchFamily="18"/>
                </a:rPr>
                <a:t>đã làm những gì để thực hiện hoài bão chấn hưng đất nước?</a:t>
              </a:r>
              <a:endParaRPr sz="2400" b="1">
                <a:solidFill>
                  <a:schemeClr val="bg1"/>
                </a:solidFill>
                <a:latin typeface="UTM Avo" panose="02040603050506020204" pitchFamily="18"/>
              </a:endParaRPr>
            </a:p>
          </p:txBody>
        </p:sp>
        <p:sp>
          <p:nvSpPr>
            <p:cNvPr id="101" name="Google Shape;1141;p15">
              <a:extLst>
                <a:ext uri="{FF2B5EF4-FFF2-40B4-BE49-F238E27FC236}">
                  <a16:creationId xmlns:a16="http://schemas.microsoft.com/office/drawing/2014/main" id="{639774A6-890F-ACF3-2E87-3947BD0126F8}"/>
                </a:ext>
              </a:extLst>
            </p:cNvPr>
            <p:cNvSpPr/>
            <p:nvPr/>
          </p:nvSpPr>
          <p:spPr>
            <a:xfrm flipH="1">
              <a:off x="523600" y="1304625"/>
              <a:ext cx="372226" cy="453462"/>
            </a:xfrm>
            <a:prstGeom prst="homePlate">
              <a:avLst>
                <a:gd name="adj" fmla="val 51847"/>
              </a:avLst>
            </a:prstGeom>
            <a:solidFill>
              <a:schemeClr val="accent3"/>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57576" anchor="ctr" anchorCtr="0">
              <a:noAutofit/>
            </a:bodyPr>
            <a:lstStyle/>
            <a:p>
              <a:pPr algn="ctr"/>
              <a:r>
                <a:rPr lang="vi-VN" sz="2400" b="1">
                  <a:solidFill>
                    <a:schemeClr val="bg1"/>
                  </a:solidFill>
                  <a:latin typeface="UTM Avo" panose="02040603050506020204" pitchFamily="18"/>
                </a:rPr>
                <a:t>3</a:t>
              </a:r>
              <a:endParaRPr sz="2400">
                <a:solidFill>
                  <a:schemeClr val="bg1"/>
                </a:solidFill>
                <a:latin typeface="UTM Avo" panose="02040603050506020204" pitchFamily="18"/>
              </a:endParaRPr>
            </a:p>
          </p:txBody>
        </p:sp>
      </p:grpSp>
      <p:sp>
        <p:nvSpPr>
          <p:cNvPr id="102" name="Google Shape;1142;p15">
            <a:extLst>
              <a:ext uri="{FF2B5EF4-FFF2-40B4-BE49-F238E27FC236}">
                <a16:creationId xmlns:a16="http://schemas.microsoft.com/office/drawing/2014/main" id="{1764AB91-1726-5363-015B-77D2EC043B57}"/>
              </a:ext>
            </a:extLst>
          </p:cNvPr>
          <p:cNvSpPr txBox="1"/>
          <p:nvPr/>
        </p:nvSpPr>
        <p:spPr>
          <a:xfrm>
            <a:off x="1005668" y="1919579"/>
            <a:ext cx="6214584" cy="3440263"/>
          </a:xfrm>
          <a:prstGeom prst="rect">
            <a:avLst/>
          </a:prstGeom>
          <a:solidFill>
            <a:schemeClr val="tx1"/>
          </a:solidFill>
          <a:ln>
            <a:noFill/>
          </a:ln>
        </p:spPr>
        <p:txBody>
          <a:bodyPr spcFirstLastPara="1" wrap="square" lIns="115184" tIns="57576" rIns="115184" bIns="57576" anchor="t" anchorCtr="0">
            <a:spAutoFit/>
          </a:bodyPr>
          <a:lstStyle/>
          <a:p>
            <a:pPr marL="432020" indent="-432020" algn="just">
              <a:lnSpc>
                <a:spcPct val="150000"/>
              </a:lnSpc>
              <a:buSzPts val="2000"/>
              <a:buFont typeface="Arial"/>
              <a:buChar char="•"/>
            </a:pPr>
            <a:r>
              <a:rPr lang="vi-VN" sz="2400" dirty="0">
                <a:solidFill>
                  <a:schemeClr val="bg1"/>
                </a:solidFill>
                <a:latin typeface="UTM Avo" panose="02040603050506020204" pitchFamily="18"/>
              </a:rPr>
              <a:t>Ông đem hiểu biết của mình giúp chính quyền đào kênh Sắt, tìm cách khai thác mỏ than và mỏ kim loại. </a:t>
            </a:r>
            <a:endParaRPr sz="2400" dirty="0">
              <a:solidFill>
                <a:schemeClr val="bg1"/>
              </a:solidFill>
              <a:latin typeface="UTM Avo" panose="02040603050506020204" pitchFamily="18"/>
            </a:endParaRPr>
          </a:p>
          <a:p>
            <a:pPr marL="432020" indent="-432020" algn="just">
              <a:lnSpc>
                <a:spcPct val="150000"/>
              </a:lnSpc>
              <a:buSzPts val="2000"/>
              <a:buFont typeface="Arial"/>
              <a:buChar char="•"/>
            </a:pPr>
            <a:r>
              <a:rPr lang="vi-VN" sz="2400" dirty="0">
                <a:solidFill>
                  <a:schemeClr val="bg1"/>
                </a:solidFill>
                <a:latin typeface="UTM Avo" panose="02040603050506020204" pitchFamily="18"/>
              </a:rPr>
              <a:t>Ông còn cất công sang Pháp mời chuyên gia, mua sách vở, máy móc,... để mở trường kĩ thuật.</a:t>
            </a:r>
            <a:endParaRPr sz="2400" dirty="0">
              <a:solidFill>
                <a:schemeClr val="bg1"/>
              </a:solidFill>
              <a:latin typeface="UTM Avo" panose="02040603050506020204" pitchFamily="18"/>
            </a:endParaRPr>
          </a:p>
        </p:txBody>
      </p:sp>
      <p:pic>
        <p:nvPicPr>
          <p:cNvPr id="103" name="Picture 102" descr="Logo, company name&#10;&#10;Description automatically generated">
            <a:extLst>
              <a:ext uri="{FF2B5EF4-FFF2-40B4-BE49-F238E27FC236}">
                <a16:creationId xmlns:a16="http://schemas.microsoft.com/office/drawing/2014/main" id="{E1E6A6F7-2A0F-DDC5-21E6-38B71DFCC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1" y="-184"/>
            <a:ext cx="604406" cy="674489"/>
          </a:xfrm>
          <a:prstGeom prst="rect">
            <a:avLst/>
          </a:prstGeom>
        </p:spPr>
      </p:pic>
      <p:pic>
        <p:nvPicPr>
          <p:cNvPr id="106" name="Picture 105">
            <a:hlinkClick r:id="rId4" action="ppaction://hlinksldjump"/>
            <a:extLst>
              <a:ext uri="{FF2B5EF4-FFF2-40B4-BE49-F238E27FC236}">
                <a16:creationId xmlns:a16="http://schemas.microsoft.com/office/drawing/2014/main" id="{6D85F038-66DF-C25F-015F-B8403A4184B7}"/>
              </a:ext>
            </a:extLst>
          </p:cNvPr>
          <p:cNvPicPr>
            <a:picLocks noChangeAspect="1"/>
          </p:cNvPicPr>
          <p:nvPr/>
        </p:nvPicPr>
        <p:blipFill>
          <a:blip r:embed="rId5"/>
          <a:stretch>
            <a:fillRect/>
          </a:stretch>
        </p:blipFill>
        <p:spPr>
          <a:xfrm>
            <a:off x="10872349" y="5599666"/>
            <a:ext cx="1357477" cy="1258335"/>
          </a:xfrm>
          <a:prstGeom prst="rect">
            <a:avLst/>
          </a:prstGeom>
        </p:spPr>
      </p:pic>
    </p:spTree>
    <p:extLst>
      <p:ext uri="{BB962C8B-B14F-4D97-AF65-F5344CB8AC3E}">
        <p14:creationId xmlns:p14="http://schemas.microsoft.com/office/powerpoint/2010/main" val="23065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D8681D1F-A072-4B8F-20A9-CB43E00F4912}"/>
            </a:ext>
          </a:extLst>
        </p:cNvPr>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39B93D6-BFB6-7560-458D-DC3A3B1D6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1" y="-184"/>
            <a:ext cx="604406" cy="674489"/>
          </a:xfrm>
          <a:prstGeom prst="rect">
            <a:avLst/>
          </a:prstGeom>
        </p:spPr>
      </p:pic>
      <p:grpSp>
        <p:nvGrpSpPr>
          <p:cNvPr id="3" name="Google Shape;1147;p16">
            <a:extLst>
              <a:ext uri="{FF2B5EF4-FFF2-40B4-BE49-F238E27FC236}">
                <a16:creationId xmlns:a16="http://schemas.microsoft.com/office/drawing/2014/main" id="{986CC86E-DDD9-4D01-60CA-31A7A0AB6EFE}"/>
              </a:ext>
            </a:extLst>
          </p:cNvPr>
          <p:cNvGrpSpPr/>
          <p:nvPr/>
        </p:nvGrpSpPr>
        <p:grpSpPr>
          <a:xfrm>
            <a:off x="670815" y="520794"/>
            <a:ext cx="10537633" cy="801035"/>
            <a:chOff x="523600" y="1063575"/>
            <a:chExt cx="8364020" cy="635804"/>
          </a:xfrm>
        </p:grpSpPr>
        <p:sp>
          <p:nvSpPr>
            <p:cNvPr id="4" name="Google Shape;1148;p16">
              <a:extLst>
                <a:ext uri="{FF2B5EF4-FFF2-40B4-BE49-F238E27FC236}">
                  <a16:creationId xmlns:a16="http://schemas.microsoft.com/office/drawing/2014/main" id="{7F4E1682-2EEF-0480-452A-937918C08EA2}"/>
                </a:ext>
              </a:extLst>
            </p:cNvPr>
            <p:cNvSpPr/>
            <p:nvPr/>
          </p:nvSpPr>
          <p:spPr>
            <a:xfrm>
              <a:off x="788778" y="1063575"/>
              <a:ext cx="8098842" cy="635804"/>
            </a:xfrm>
            <a:prstGeom prst="rect">
              <a:avLst/>
            </a:prstGeom>
            <a:solidFill>
              <a:schemeClr val="accent2"/>
            </a:solidFill>
            <a:ln w="38100" cap="flat" cmpd="sng">
              <a:solidFill>
                <a:schemeClr val="accent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45356" anchor="ctr" anchorCtr="0">
              <a:noAutofit/>
            </a:bodyPr>
            <a:lstStyle/>
            <a:p>
              <a:pPr algn="ctr">
                <a:lnSpc>
                  <a:spcPct val="114000"/>
                </a:lnSpc>
              </a:pPr>
              <a:r>
                <a:rPr lang="vi-VN" sz="2400" b="1">
                  <a:solidFill>
                    <a:schemeClr val="bg1"/>
                  </a:solidFill>
                  <a:latin typeface="UTM Avo" panose="02040603050506020204" pitchFamily="18"/>
                </a:rPr>
                <a:t>Vì sao có thể gọi Nguyễn Trường Tộ là “ngọn đuốc trong đêm”?</a:t>
              </a:r>
              <a:endParaRPr sz="2400" b="1">
                <a:solidFill>
                  <a:schemeClr val="bg1"/>
                </a:solidFill>
                <a:latin typeface="UTM Avo" panose="02040603050506020204" pitchFamily="18"/>
              </a:endParaRPr>
            </a:p>
          </p:txBody>
        </p:sp>
        <p:sp>
          <p:nvSpPr>
            <p:cNvPr id="5" name="Google Shape;1149;p16">
              <a:extLst>
                <a:ext uri="{FF2B5EF4-FFF2-40B4-BE49-F238E27FC236}">
                  <a16:creationId xmlns:a16="http://schemas.microsoft.com/office/drawing/2014/main" id="{1D72CE0D-ADAF-2AEF-E8EB-62267615FEC0}"/>
                </a:ext>
              </a:extLst>
            </p:cNvPr>
            <p:cNvSpPr/>
            <p:nvPr/>
          </p:nvSpPr>
          <p:spPr>
            <a:xfrm flipH="1">
              <a:off x="523600" y="1154746"/>
              <a:ext cx="372226" cy="453462"/>
            </a:xfrm>
            <a:prstGeom prst="homePlate">
              <a:avLst>
                <a:gd name="adj" fmla="val 50000"/>
              </a:avLst>
            </a:prstGeom>
            <a:solidFill>
              <a:schemeClr val="accent3"/>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57576" anchor="ctr" anchorCtr="0">
              <a:noAutofit/>
            </a:bodyPr>
            <a:lstStyle/>
            <a:p>
              <a:pPr algn="ctr"/>
              <a:r>
                <a:rPr lang="vi-VN" sz="2400" b="1">
                  <a:solidFill>
                    <a:schemeClr val="bg1"/>
                  </a:solidFill>
                  <a:latin typeface="UTM Avo" panose="02040603050506020204" pitchFamily="18"/>
                </a:rPr>
                <a:t>4</a:t>
              </a:r>
              <a:endParaRPr sz="2000">
                <a:solidFill>
                  <a:schemeClr val="bg1"/>
                </a:solidFill>
                <a:latin typeface="UTM Avo" panose="02040603050506020204" pitchFamily="18"/>
              </a:endParaRPr>
            </a:p>
          </p:txBody>
        </p:sp>
      </p:grpSp>
      <p:sp>
        <p:nvSpPr>
          <p:cNvPr id="6" name="Google Shape;1150;p16">
            <a:extLst>
              <a:ext uri="{FF2B5EF4-FFF2-40B4-BE49-F238E27FC236}">
                <a16:creationId xmlns:a16="http://schemas.microsoft.com/office/drawing/2014/main" id="{073F24FC-E6AB-FBC8-E0BA-D44320BAC599}"/>
              </a:ext>
            </a:extLst>
          </p:cNvPr>
          <p:cNvSpPr txBox="1"/>
          <p:nvPr/>
        </p:nvSpPr>
        <p:spPr>
          <a:xfrm>
            <a:off x="1537258" y="1402042"/>
            <a:ext cx="9138838" cy="1224272"/>
          </a:xfrm>
          <a:prstGeom prst="rect">
            <a:avLst/>
          </a:prstGeom>
          <a:noFill/>
          <a:ln>
            <a:noFill/>
          </a:ln>
        </p:spPr>
        <p:txBody>
          <a:bodyPr spcFirstLastPara="1" wrap="square" lIns="115184" tIns="57576" rIns="115184" bIns="57576" anchor="t" anchorCtr="0">
            <a:spAutoFit/>
          </a:bodyPr>
          <a:lstStyle/>
          <a:p>
            <a:pPr algn="just">
              <a:lnSpc>
                <a:spcPct val="150000"/>
              </a:lnSpc>
              <a:buSzPts val="2000"/>
            </a:pPr>
            <a:r>
              <a:rPr lang="vi-VN" sz="2400" dirty="0">
                <a:solidFill>
                  <a:schemeClr val="bg1"/>
                </a:solidFill>
                <a:latin typeface="UTM Avo" panose="02040603050506020204" pitchFamily="18"/>
              </a:rPr>
              <a:t>Vì Nguyễn Trường Tộ có tư tưởng tiến bộ, giống như một ngọn đuốc soi sáng đêm dài lạc hậu lúc bấy giờ,..</a:t>
            </a:r>
            <a:endParaRPr sz="2400" dirty="0">
              <a:solidFill>
                <a:schemeClr val="bg1"/>
              </a:solidFill>
              <a:latin typeface="UTM Avo" panose="02040603050506020204" pitchFamily="18"/>
            </a:endParaRPr>
          </a:p>
        </p:txBody>
      </p:sp>
      <p:pic>
        <p:nvPicPr>
          <p:cNvPr id="7" name="Google Shape;1151;p16" descr="Nguyễn Trường Tộ và khát vọng canh tân đất nước">
            <a:extLst>
              <a:ext uri="{FF2B5EF4-FFF2-40B4-BE49-F238E27FC236}">
                <a16:creationId xmlns:a16="http://schemas.microsoft.com/office/drawing/2014/main" id="{2C3B26AB-EA00-5BA3-873B-90077C13E576}"/>
              </a:ext>
            </a:extLst>
          </p:cNvPr>
          <p:cNvPicPr preferRelativeResize="0">
            <a:picLocks noChangeAspect="1"/>
          </p:cNvPicPr>
          <p:nvPr/>
        </p:nvPicPr>
        <p:blipFill rotWithShape="1">
          <a:blip r:embed="rId4">
            <a:alphaModFix/>
          </a:blip>
          <a:srcRect/>
          <a:stretch/>
        </p:blipFill>
        <p:spPr>
          <a:xfrm>
            <a:off x="3253543" y="2767488"/>
            <a:ext cx="5684914" cy="378994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9" name="Picture 8">
            <a:hlinkClick r:id="rId5" action="ppaction://hlinksldjump"/>
            <a:extLst>
              <a:ext uri="{FF2B5EF4-FFF2-40B4-BE49-F238E27FC236}">
                <a16:creationId xmlns:a16="http://schemas.microsoft.com/office/drawing/2014/main" id="{8936601E-352D-BACF-7A94-6283F98779C9}"/>
              </a:ext>
            </a:extLst>
          </p:cNvPr>
          <p:cNvPicPr>
            <a:picLocks noChangeAspect="1"/>
          </p:cNvPicPr>
          <p:nvPr/>
        </p:nvPicPr>
        <p:blipFill>
          <a:blip r:embed="rId6"/>
          <a:stretch>
            <a:fillRect/>
          </a:stretch>
        </p:blipFill>
        <p:spPr>
          <a:xfrm>
            <a:off x="10872349" y="5599666"/>
            <a:ext cx="1357477" cy="1258335"/>
          </a:xfrm>
          <a:prstGeom prst="rect">
            <a:avLst/>
          </a:prstGeom>
        </p:spPr>
      </p:pic>
    </p:spTree>
    <p:extLst>
      <p:ext uri="{BB962C8B-B14F-4D97-AF65-F5344CB8AC3E}">
        <p14:creationId xmlns:p14="http://schemas.microsoft.com/office/powerpoint/2010/main" val="254857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D8681D1F-A072-4B8F-20A9-CB43E00F4912}"/>
            </a:ext>
          </a:extLst>
        </p:cNvPr>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439B93D6-BFB6-7560-458D-DC3A3B1D6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1" y="-184"/>
            <a:ext cx="604406" cy="674489"/>
          </a:xfrm>
          <a:prstGeom prst="rect">
            <a:avLst/>
          </a:prstGeom>
        </p:spPr>
      </p:pic>
      <p:grpSp>
        <p:nvGrpSpPr>
          <p:cNvPr id="3" name="Google Shape;1156;p17">
            <a:extLst>
              <a:ext uri="{FF2B5EF4-FFF2-40B4-BE49-F238E27FC236}">
                <a16:creationId xmlns:a16="http://schemas.microsoft.com/office/drawing/2014/main" id="{86DB534D-CEBE-737A-D20C-DDF28D3D584A}"/>
              </a:ext>
            </a:extLst>
          </p:cNvPr>
          <p:cNvGrpSpPr/>
          <p:nvPr/>
        </p:nvGrpSpPr>
        <p:grpSpPr>
          <a:xfrm>
            <a:off x="985698" y="437234"/>
            <a:ext cx="9907866" cy="1135311"/>
            <a:chOff x="523600" y="1063574"/>
            <a:chExt cx="7864156" cy="901129"/>
          </a:xfrm>
        </p:grpSpPr>
        <p:sp>
          <p:nvSpPr>
            <p:cNvPr id="4" name="Google Shape;1157;p17">
              <a:extLst>
                <a:ext uri="{FF2B5EF4-FFF2-40B4-BE49-F238E27FC236}">
                  <a16:creationId xmlns:a16="http://schemas.microsoft.com/office/drawing/2014/main" id="{4EBF6E29-AAC7-DCA6-04AE-6E80D9156DAA}"/>
                </a:ext>
              </a:extLst>
            </p:cNvPr>
            <p:cNvSpPr/>
            <p:nvPr/>
          </p:nvSpPr>
          <p:spPr>
            <a:xfrm>
              <a:off x="895826" y="1063574"/>
              <a:ext cx="7491930" cy="901129"/>
            </a:xfrm>
            <a:prstGeom prst="rect">
              <a:avLst/>
            </a:prstGeom>
            <a:solidFill>
              <a:schemeClr val="accent2"/>
            </a:solidFill>
            <a:ln w="38100" cap="flat" cmpd="sng">
              <a:solidFill>
                <a:schemeClr val="accent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45356" anchor="ctr" anchorCtr="0">
              <a:noAutofit/>
            </a:bodyPr>
            <a:lstStyle/>
            <a:p>
              <a:pPr algn="just">
                <a:lnSpc>
                  <a:spcPct val="150000"/>
                </a:lnSpc>
              </a:pPr>
              <a:r>
                <a:rPr lang="vi-VN" sz="2400" b="1">
                  <a:solidFill>
                    <a:schemeClr val="bg1"/>
                  </a:solidFill>
                  <a:latin typeface="UTM Avo" panose="02040603050506020204" pitchFamily="18"/>
                </a:rPr>
                <a:t>Theo em, nhờ đâu Nguyễn Trường Tộ có những đóng góp quý báu đối với đất nước như vậy?</a:t>
              </a:r>
              <a:endParaRPr sz="2400" b="1">
                <a:solidFill>
                  <a:schemeClr val="bg1"/>
                </a:solidFill>
                <a:latin typeface="UTM Avo" panose="02040603050506020204" pitchFamily="18"/>
              </a:endParaRPr>
            </a:p>
          </p:txBody>
        </p:sp>
        <p:sp>
          <p:nvSpPr>
            <p:cNvPr id="5" name="Google Shape;1158;p17">
              <a:extLst>
                <a:ext uri="{FF2B5EF4-FFF2-40B4-BE49-F238E27FC236}">
                  <a16:creationId xmlns:a16="http://schemas.microsoft.com/office/drawing/2014/main" id="{58DF2F35-EBD0-C1A4-7F53-834849296678}"/>
                </a:ext>
              </a:extLst>
            </p:cNvPr>
            <p:cNvSpPr/>
            <p:nvPr/>
          </p:nvSpPr>
          <p:spPr>
            <a:xfrm flipH="1">
              <a:off x="523600" y="1293261"/>
              <a:ext cx="372226" cy="453462"/>
            </a:xfrm>
            <a:prstGeom prst="homePlate">
              <a:avLst>
                <a:gd name="adj" fmla="val 50000"/>
              </a:avLst>
            </a:prstGeom>
            <a:solidFill>
              <a:schemeClr val="accent3"/>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57576" anchor="ctr" anchorCtr="0">
              <a:noAutofit/>
            </a:bodyPr>
            <a:lstStyle/>
            <a:p>
              <a:pPr algn="ctr"/>
              <a:r>
                <a:rPr lang="vi-VN" sz="2400" b="1">
                  <a:solidFill>
                    <a:schemeClr val="bg1"/>
                  </a:solidFill>
                  <a:latin typeface="UTM Avo" panose="02040603050506020204" pitchFamily="18"/>
                </a:rPr>
                <a:t>5</a:t>
              </a:r>
              <a:endParaRPr sz="2400">
                <a:solidFill>
                  <a:schemeClr val="bg1"/>
                </a:solidFill>
                <a:latin typeface="UTM Avo" panose="02040603050506020204" pitchFamily="18"/>
              </a:endParaRPr>
            </a:p>
          </p:txBody>
        </p:sp>
      </p:grpSp>
      <p:sp>
        <p:nvSpPr>
          <p:cNvPr id="6" name="Google Shape;1159;p17">
            <a:extLst>
              <a:ext uri="{FF2B5EF4-FFF2-40B4-BE49-F238E27FC236}">
                <a16:creationId xmlns:a16="http://schemas.microsoft.com/office/drawing/2014/main" id="{40CF6402-2397-833F-F63E-9B19386F8601}"/>
              </a:ext>
            </a:extLst>
          </p:cNvPr>
          <p:cNvSpPr txBox="1"/>
          <p:nvPr/>
        </p:nvSpPr>
        <p:spPr>
          <a:xfrm>
            <a:off x="1454657" y="2478905"/>
            <a:ext cx="4352693" cy="2332268"/>
          </a:xfrm>
          <a:prstGeom prst="rect">
            <a:avLst/>
          </a:prstGeom>
          <a:solidFill>
            <a:schemeClr val="tx1"/>
          </a:solidFill>
          <a:ln>
            <a:noFill/>
          </a:ln>
        </p:spPr>
        <p:txBody>
          <a:bodyPr spcFirstLastPara="1" wrap="square" lIns="115184" tIns="57576" rIns="115184" bIns="57576" anchor="t" anchorCtr="0">
            <a:spAutoFit/>
          </a:bodyPr>
          <a:lstStyle/>
          <a:p>
            <a:pPr algn="just">
              <a:lnSpc>
                <a:spcPct val="150000"/>
              </a:lnSpc>
              <a:buSzPts val="2000"/>
            </a:pPr>
            <a:r>
              <a:rPr lang="vi-VN" sz="2400" dirty="0">
                <a:solidFill>
                  <a:schemeClr val="bg1"/>
                </a:solidFill>
                <a:latin typeface="UTM Avo" panose="02040603050506020204" pitchFamily="18"/>
              </a:rPr>
              <a:t>Vì ông có hiểu biết rộng, có tư tưởng hiện đại, yêu nước, mong muốn đất nước tiến bộ,...</a:t>
            </a:r>
            <a:endParaRPr sz="2400" dirty="0">
              <a:solidFill>
                <a:schemeClr val="bg1"/>
              </a:solidFill>
              <a:latin typeface="UTM Avo" panose="02040603050506020204" pitchFamily="18"/>
            </a:endParaRPr>
          </a:p>
        </p:txBody>
      </p:sp>
      <p:pic>
        <p:nvPicPr>
          <p:cNvPr id="7" name="Google Shape;1160;p17" descr="Thông điệp từ lịch sử] Vì sao tư tưởng canh tân của Nguyễn Trường Tộ không  thành?">
            <a:extLst>
              <a:ext uri="{FF2B5EF4-FFF2-40B4-BE49-F238E27FC236}">
                <a16:creationId xmlns:a16="http://schemas.microsoft.com/office/drawing/2014/main" id="{705CF85C-02D4-C099-E514-A9818657E3D7}"/>
              </a:ext>
            </a:extLst>
          </p:cNvPr>
          <p:cNvPicPr preferRelativeResize="0">
            <a:picLocks noChangeAspect="1"/>
          </p:cNvPicPr>
          <p:nvPr/>
        </p:nvPicPr>
        <p:blipFill rotWithShape="1">
          <a:blip r:embed="rId4">
            <a:alphaModFix/>
          </a:blip>
          <a:srcRect l="9418" r="9417"/>
          <a:stretch/>
        </p:blipFill>
        <p:spPr>
          <a:xfrm>
            <a:off x="6685985" y="1986975"/>
            <a:ext cx="4173961" cy="385699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9" name="Picture 8">
            <a:hlinkClick r:id="rId5" action="ppaction://hlinksldjump"/>
            <a:extLst>
              <a:ext uri="{FF2B5EF4-FFF2-40B4-BE49-F238E27FC236}">
                <a16:creationId xmlns:a16="http://schemas.microsoft.com/office/drawing/2014/main" id="{073C6247-8213-86A5-02E1-E247EB21F440}"/>
              </a:ext>
            </a:extLst>
          </p:cNvPr>
          <p:cNvPicPr>
            <a:picLocks noChangeAspect="1"/>
          </p:cNvPicPr>
          <p:nvPr/>
        </p:nvPicPr>
        <p:blipFill>
          <a:blip r:embed="rId6"/>
          <a:stretch>
            <a:fillRect/>
          </a:stretch>
        </p:blipFill>
        <p:spPr>
          <a:xfrm>
            <a:off x="10872349" y="5599666"/>
            <a:ext cx="1357477" cy="1258335"/>
          </a:xfrm>
          <a:prstGeom prst="rect">
            <a:avLst/>
          </a:prstGeom>
        </p:spPr>
      </p:pic>
    </p:spTree>
    <p:extLst>
      <p:ext uri="{BB962C8B-B14F-4D97-AF65-F5344CB8AC3E}">
        <p14:creationId xmlns:p14="http://schemas.microsoft.com/office/powerpoint/2010/main" val="390062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403D8DC-BB0F-C684-2F8F-C37D6B86E7DD}"/>
            </a:ext>
          </a:extLst>
        </p:cNvPr>
        <p:cNvGrpSpPr/>
        <p:nvPr/>
      </p:nvGrpSpPr>
      <p:grpSpPr>
        <a:xfrm>
          <a:off x="0" y="0"/>
          <a:ext cx="0" cy="0"/>
          <a:chOff x="0" y="0"/>
          <a:chExt cx="0" cy="0"/>
        </a:xfrm>
      </p:grpSpPr>
      <p:sp>
        <p:nvSpPr>
          <p:cNvPr id="7" name="Google Shape;1165;p18">
            <a:extLst>
              <a:ext uri="{FF2B5EF4-FFF2-40B4-BE49-F238E27FC236}">
                <a16:creationId xmlns:a16="http://schemas.microsoft.com/office/drawing/2014/main" id="{0AC6BA2E-D889-A9EF-447A-EBAD7D5E66A7}"/>
              </a:ext>
            </a:extLst>
          </p:cNvPr>
          <p:cNvSpPr/>
          <p:nvPr/>
        </p:nvSpPr>
        <p:spPr>
          <a:xfrm>
            <a:off x="2164938" y="4456776"/>
            <a:ext cx="7862122" cy="2401224"/>
          </a:xfrm>
          <a:custGeom>
            <a:avLst/>
            <a:gdLst/>
            <a:ahLst/>
            <a:cxnLst/>
            <a:rect l="l" t="t" r="r" b="b"/>
            <a:pathLst>
              <a:path w="2623634" h="801302" extrusionOk="0">
                <a:moveTo>
                  <a:pt x="0" y="0"/>
                </a:moveTo>
                <a:lnTo>
                  <a:pt x="2623634" y="0"/>
                </a:lnTo>
                <a:lnTo>
                  <a:pt x="2623634" y="801302"/>
                </a:lnTo>
                <a:lnTo>
                  <a:pt x="0" y="801302"/>
                </a:lnTo>
                <a:lnTo>
                  <a:pt x="0" y="0"/>
                </a:lnTo>
                <a:close/>
              </a:path>
            </a:pathLst>
          </a:custGeom>
          <a:blipFill rotWithShape="1">
            <a:blip r:embed="rId3">
              <a:alphaModFix/>
            </a:blip>
            <a:stretch>
              <a:fillRect/>
            </a:stretch>
          </a:blipFill>
          <a:ln>
            <a:noFill/>
          </a:ln>
        </p:spPr>
        <p:txBody>
          <a:bodyPr/>
          <a:lstStyle/>
          <a:p>
            <a:endParaRPr lang="en-US"/>
          </a:p>
        </p:txBody>
      </p:sp>
      <p:sp>
        <p:nvSpPr>
          <p:cNvPr id="8" name="Google Shape;1166;p18">
            <a:extLst>
              <a:ext uri="{FF2B5EF4-FFF2-40B4-BE49-F238E27FC236}">
                <a16:creationId xmlns:a16="http://schemas.microsoft.com/office/drawing/2014/main" id="{9E849A80-D152-99E1-5DF2-3F64F79A80E6}"/>
              </a:ext>
            </a:extLst>
          </p:cNvPr>
          <p:cNvSpPr/>
          <p:nvPr/>
        </p:nvSpPr>
        <p:spPr>
          <a:xfrm>
            <a:off x="2164938" y="2479133"/>
            <a:ext cx="7862122" cy="1495459"/>
          </a:xfrm>
          <a:prstGeom prst="wedgeRectCallout">
            <a:avLst>
              <a:gd name="adj1" fmla="val -21110"/>
              <a:gd name="adj2" fmla="val 72337"/>
            </a:avLst>
          </a:prstGeom>
          <a:solidFill>
            <a:schemeClr val="accent4">
              <a:lumMod val="60000"/>
              <a:lumOff val="40000"/>
            </a:schemeClr>
          </a:solidFill>
          <a:ln w="38100" cap="flat" cmpd="sng">
            <a:no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272133" anchor="ctr" anchorCtr="0">
            <a:noAutofit/>
          </a:bodyPr>
          <a:lstStyle/>
          <a:p>
            <a:pPr algn="just">
              <a:lnSpc>
                <a:spcPct val="150000"/>
              </a:lnSpc>
            </a:pPr>
            <a:r>
              <a:rPr lang="vi-VN" sz="2400" dirty="0">
                <a:solidFill>
                  <a:schemeClr val="bg1"/>
                </a:solidFill>
                <a:latin typeface="UTM Avo" panose="02040603050506020204" pitchFamily="18"/>
              </a:rPr>
              <a:t>Bài đọc ca ngợi tài năng, tầm nhìn xa và những đóng góp của Nguyễn Trường Tộ đối với đất nước.</a:t>
            </a:r>
            <a:endParaRPr sz="2000" dirty="0">
              <a:solidFill>
                <a:schemeClr val="bg1"/>
              </a:solidFill>
              <a:latin typeface="UTM Avo" panose="02040603050506020204" pitchFamily="18"/>
            </a:endParaRPr>
          </a:p>
        </p:txBody>
      </p:sp>
      <p:grpSp>
        <p:nvGrpSpPr>
          <p:cNvPr id="9" name="Google Shape;1167;p18">
            <a:extLst>
              <a:ext uri="{FF2B5EF4-FFF2-40B4-BE49-F238E27FC236}">
                <a16:creationId xmlns:a16="http://schemas.microsoft.com/office/drawing/2014/main" id="{A7D35E40-C53A-016E-7A38-429289BBA93D}"/>
              </a:ext>
            </a:extLst>
          </p:cNvPr>
          <p:cNvGrpSpPr/>
          <p:nvPr/>
        </p:nvGrpSpPr>
        <p:grpSpPr>
          <a:xfrm>
            <a:off x="2164938" y="1654451"/>
            <a:ext cx="7911194" cy="752288"/>
            <a:chOff x="1451804" y="778231"/>
            <a:chExt cx="5195293" cy="597112"/>
          </a:xfrm>
        </p:grpSpPr>
        <p:sp>
          <p:nvSpPr>
            <p:cNvPr id="10" name="Google Shape;1168;p18">
              <a:extLst>
                <a:ext uri="{FF2B5EF4-FFF2-40B4-BE49-F238E27FC236}">
                  <a16:creationId xmlns:a16="http://schemas.microsoft.com/office/drawing/2014/main" id="{F6AB2E44-36A2-2BEB-17AC-0592C8979D37}"/>
                </a:ext>
              </a:extLst>
            </p:cNvPr>
            <p:cNvSpPr txBox="1"/>
            <p:nvPr/>
          </p:nvSpPr>
          <p:spPr>
            <a:xfrm>
              <a:off x="1451804" y="835692"/>
              <a:ext cx="5195293" cy="482191"/>
            </a:xfrm>
            <a:prstGeom prst="rect">
              <a:avLst/>
            </a:prstGeom>
            <a:noFill/>
            <a:ln>
              <a:noFill/>
            </a:ln>
          </p:spPr>
          <p:txBody>
            <a:bodyPr spcFirstLastPara="1" wrap="square" lIns="115184" tIns="57576" rIns="115184" bIns="57576" anchor="t" anchorCtr="0">
              <a:spAutoFit/>
            </a:bodyPr>
            <a:lstStyle/>
            <a:p>
              <a:pPr algn="ctr">
                <a:lnSpc>
                  <a:spcPct val="114000"/>
                </a:lnSpc>
              </a:pPr>
              <a:r>
                <a:rPr lang="vi-VN" sz="2800" b="1" dirty="0">
                  <a:solidFill>
                    <a:schemeClr val="bg1"/>
                  </a:solidFill>
                  <a:latin typeface="UTM Avo" panose="02040603050506020204" pitchFamily="18"/>
                </a:rPr>
                <a:t>Em hiểu chủ đề của bài đọc là gì?</a:t>
              </a:r>
              <a:endParaRPr sz="2800" b="1" dirty="0">
                <a:solidFill>
                  <a:schemeClr val="bg1"/>
                </a:solidFill>
                <a:latin typeface="UTM Avo" panose="02040603050506020204" pitchFamily="18"/>
              </a:endParaRPr>
            </a:p>
          </p:txBody>
        </p:sp>
        <p:sp>
          <p:nvSpPr>
            <p:cNvPr id="11" name="Google Shape;1169;p18">
              <a:extLst>
                <a:ext uri="{FF2B5EF4-FFF2-40B4-BE49-F238E27FC236}">
                  <a16:creationId xmlns:a16="http://schemas.microsoft.com/office/drawing/2014/main" id="{6F6F43DA-F765-276C-3DED-CDE29B7BE00B}"/>
                </a:ext>
              </a:extLst>
            </p:cNvPr>
            <p:cNvSpPr/>
            <p:nvPr/>
          </p:nvSpPr>
          <p:spPr>
            <a:xfrm>
              <a:off x="1451804" y="778231"/>
              <a:ext cx="424104" cy="597112"/>
            </a:xfrm>
            <a:custGeom>
              <a:avLst/>
              <a:gdLst/>
              <a:ahLst/>
              <a:cxnLst/>
              <a:rect l="l" t="t" r="r" b="b"/>
              <a:pathLst>
                <a:path w="924270" h="1184962" extrusionOk="0">
                  <a:moveTo>
                    <a:pt x="0" y="0"/>
                  </a:moveTo>
                  <a:lnTo>
                    <a:pt x="924270" y="0"/>
                  </a:lnTo>
                  <a:lnTo>
                    <a:pt x="924270" y="1184962"/>
                  </a:lnTo>
                  <a:lnTo>
                    <a:pt x="0" y="1184962"/>
                  </a:lnTo>
                  <a:lnTo>
                    <a:pt x="0" y="0"/>
                  </a:lnTo>
                  <a:close/>
                </a:path>
              </a:pathLst>
            </a:custGeom>
            <a:blipFill rotWithShape="1">
              <a:blip r:embed="rId4">
                <a:alphaModFix/>
              </a:blip>
              <a:stretch>
                <a:fillRect/>
              </a:stretch>
            </a:blipFill>
            <a:ln>
              <a:noFill/>
            </a:ln>
          </p:spPr>
          <p:txBody>
            <a:bodyPr/>
            <a:lstStyle/>
            <a:p>
              <a:endParaRPr lang="en-US"/>
            </a:p>
          </p:txBody>
        </p:sp>
      </p:grpSp>
    </p:spTree>
    <p:extLst>
      <p:ext uri="{BB962C8B-B14F-4D97-AF65-F5344CB8AC3E}">
        <p14:creationId xmlns:p14="http://schemas.microsoft.com/office/powerpoint/2010/main" val="410643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8FCC71-E7EA-DE21-3997-486C8450D7A8}"/>
              </a:ext>
            </a:extLst>
          </p:cNvPr>
          <p:cNvGrpSpPr/>
          <p:nvPr/>
        </p:nvGrpSpPr>
        <p:grpSpPr>
          <a:xfrm>
            <a:off x="8351519" y="842510"/>
            <a:ext cx="3803905" cy="1863098"/>
            <a:chOff x="8363711" y="842510"/>
            <a:chExt cx="3803905" cy="1863098"/>
          </a:xfrm>
        </p:grpSpPr>
        <p:pic>
          <p:nvPicPr>
            <p:cNvPr id="2" name="Picture 1">
              <a:hlinkClick r:id="rId3"/>
              <a:extLst>
                <a:ext uri="{FF2B5EF4-FFF2-40B4-BE49-F238E27FC236}">
                  <a16:creationId xmlns:a16="http://schemas.microsoft.com/office/drawing/2014/main" id="{BDB2D1D3-6267-3A19-C471-3EA423BFAD04}"/>
                </a:ext>
              </a:extLst>
            </p:cNvPr>
            <p:cNvPicPr>
              <a:picLocks noChangeAspect="1"/>
            </p:cNvPicPr>
            <p:nvPr/>
          </p:nvPicPr>
          <p:blipFill rotWithShape="1">
            <a:blip r:embed="rId4"/>
            <a:srcRect t="22869"/>
            <a:stretch/>
          </p:blipFill>
          <p:spPr>
            <a:xfrm>
              <a:off x="8709722" y="1377696"/>
              <a:ext cx="3111881" cy="1327912"/>
            </a:xfrm>
            <a:prstGeom prst="rect">
              <a:avLst/>
            </a:prstGeom>
          </p:spPr>
        </p:pic>
        <p:sp>
          <p:nvSpPr>
            <p:cNvPr id="4" name="TextBox 3">
              <a:extLst>
                <a:ext uri="{FF2B5EF4-FFF2-40B4-BE49-F238E27FC236}">
                  <a16:creationId xmlns:a16="http://schemas.microsoft.com/office/drawing/2014/main" id="{1D87AD7B-6D27-A49F-18B1-C44B248BB0EA}"/>
                </a:ext>
              </a:extLst>
            </p:cNvPr>
            <p:cNvSpPr txBox="1"/>
            <p:nvPr/>
          </p:nvSpPr>
          <p:spPr>
            <a:xfrm>
              <a:off x="8363711" y="842510"/>
              <a:ext cx="3803905" cy="400110"/>
            </a:xfrm>
            <a:prstGeom prst="rect">
              <a:avLst/>
            </a:prstGeom>
            <a:noFill/>
          </p:spPr>
          <p:txBody>
            <a:bodyPr wrap="square" rtlCol="0">
              <a:spAutoFit/>
            </a:bodyPr>
            <a:lstStyle/>
            <a:p>
              <a:pPr algn="ctr"/>
              <a:r>
                <a:rPr lang="en-US" sz="2000" b="1" i="0" u="none" strike="noStrike" dirty="0" err="1">
                  <a:solidFill>
                    <a:schemeClr val="accent2"/>
                  </a:solidFill>
                  <a:effectLst/>
                  <a:latin typeface="UTM Avo" panose="02040603050506020204" pitchFamily="18"/>
                </a:rPr>
                <a:t>Ấn</a:t>
              </a:r>
              <a:r>
                <a:rPr lang="en-US" sz="2000" b="1" i="0" u="none" strike="noStrike" dirty="0">
                  <a:solidFill>
                    <a:schemeClr val="accent2"/>
                  </a:solidFill>
                  <a:effectLst/>
                  <a:latin typeface="UTM Avo" panose="02040603050506020204" pitchFamily="18"/>
                </a:rPr>
                <a:t> </a:t>
              </a:r>
              <a:r>
                <a:rPr lang="en-US" sz="2000" b="1" i="0" u="none" strike="noStrike" dirty="0" err="1">
                  <a:solidFill>
                    <a:schemeClr val="accent2"/>
                  </a:solidFill>
                  <a:effectLst/>
                  <a:latin typeface="UTM Avo" panose="02040603050506020204" pitchFamily="18"/>
                </a:rPr>
                <a:t>vào</a:t>
              </a:r>
              <a:r>
                <a:rPr lang="en-US" sz="2000" b="1" i="0" u="none" strike="noStrike" dirty="0">
                  <a:solidFill>
                    <a:schemeClr val="accent2"/>
                  </a:solidFill>
                  <a:effectLst/>
                  <a:latin typeface="UTM Avo" panose="02040603050506020204" pitchFamily="18"/>
                </a:rPr>
                <a:t> </a:t>
              </a:r>
              <a:r>
                <a:rPr lang="en-US" sz="2000" b="1" i="0" u="none" strike="noStrike" dirty="0" err="1">
                  <a:solidFill>
                    <a:schemeClr val="accent2"/>
                  </a:solidFill>
                  <a:effectLst/>
                  <a:latin typeface="UTM Avo" panose="02040603050506020204" pitchFamily="18"/>
                </a:rPr>
                <a:t>đây</a:t>
              </a:r>
              <a:r>
                <a:rPr lang="en-US" sz="2000" b="1" i="0" u="none" strike="noStrike" dirty="0">
                  <a:solidFill>
                    <a:schemeClr val="accent2"/>
                  </a:solidFill>
                  <a:effectLst/>
                  <a:latin typeface="UTM Avo" panose="02040603050506020204" pitchFamily="18"/>
                </a:rPr>
                <a:t> </a:t>
              </a:r>
              <a:r>
                <a:rPr lang="en-US" sz="2000" b="1" i="0" u="none" strike="noStrike" dirty="0" err="1">
                  <a:solidFill>
                    <a:schemeClr val="accent2"/>
                  </a:solidFill>
                  <a:effectLst/>
                  <a:latin typeface="UTM Avo" panose="02040603050506020204" pitchFamily="18"/>
                </a:rPr>
                <a:t>để</a:t>
              </a:r>
              <a:r>
                <a:rPr lang="en-US" sz="2000" b="1" i="0" u="none" strike="noStrike" dirty="0">
                  <a:solidFill>
                    <a:schemeClr val="accent2"/>
                  </a:solidFill>
                  <a:effectLst/>
                  <a:latin typeface="UTM Avo" panose="02040603050506020204" pitchFamily="18"/>
                </a:rPr>
                <a:t> </a:t>
              </a:r>
              <a:r>
                <a:rPr lang="en-US" sz="2000" b="1" i="0" u="none" strike="noStrike" dirty="0" err="1">
                  <a:solidFill>
                    <a:schemeClr val="accent2"/>
                  </a:solidFill>
                  <a:effectLst/>
                  <a:latin typeface="UTM Avo" panose="02040603050506020204" pitchFamily="18"/>
                </a:rPr>
                <a:t>luyện</a:t>
              </a:r>
              <a:r>
                <a:rPr lang="en-US" sz="2000" b="1" i="0" u="none" strike="noStrike" dirty="0">
                  <a:solidFill>
                    <a:schemeClr val="accent2"/>
                  </a:solidFill>
                  <a:effectLst/>
                  <a:latin typeface="UTM Avo" panose="02040603050506020204" pitchFamily="18"/>
                </a:rPr>
                <a:t> </a:t>
              </a:r>
              <a:r>
                <a:rPr lang="en-US" sz="2000" b="1" i="0" u="none" strike="noStrike" dirty="0" err="1">
                  <a:solidFill>
                    <a:schemeClr val="accent2"/>
                  </a:solidFill>
                  <a:effectLst/>
                  <a:latin typeface="UTM Avo" panose="02040603050506020204" pitchFamily="18"/>
                </a:rPr>
                <a:t>tập</a:t>
              </a:r>
              <a:endParaRPr lang="en-VN" sz="2000" b="1" dirty="0">
                <a:solidFill>
                  <a:schemeClr val="accent2"/>
                </a:solidFill>
                <a:latin typeface="UTM Avo" panose="02040603050506020204" pitchFamily="18"/>
              </a:endParaRPr>
            </a:p>
          </p:txBody>
        </p:sp>
      </p:grpSp>
    </p:spTree>
    <p:extLst>
      <p:ext uri="{BB962C8B-B14F-4D97-AF65-F5344CB8AC3E}">
        <p14:creationId xmlns:p14="http://schemas.microsoft.com/office/powerpoint/2010/main" val="16216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8D05050-79A3-0055-4BC1-A1E45E3E3487}"/>
            </a:ext>
          </a:extLst>
        </p:cNvPr>
        <p:cNvGrpSpPr/>
        <p:nvPr/>
      </p:nvGrpSpPr>
      <p:grpSpPr>
        <a:xfrm>
          <a:off x="0" y="0"/>
          <a:ext cx="0" cy="0"/>
          <a:chOff x="0" y="0"/>
          <a:chExt cx="0" cy="0"/>
        </a:xfrm>
      </p:grpSpPr>
      <p:sp>
        <p:nvSpPr>
          <p:cNvPr id="5" name="Google Shape;1206;p21">
            <a:extLst>
              <a:ext uri="{FF2B5EF4-FFF2-40B4-BE49-F238E27FC236}">
                <a16:creationId xmlns:a16="http://schemas.microsoft.com/office/drawing/2014/main" id="{EF11B67F-BEB3-5BC8-FF25-0D6A92AFD257}"/>
              </a:ext>
            </a:extLst>
          </p:cNvPr>
          <p:cNvSpPr txBox="1"/>
          <p:nvPr/>
        </p:nvSpPr>
        <p:spPr>
          <a:xfrm>
            <a:off x="4320310" y="1040706"/>
            <a:ext cx="3551375" cy="686170"/>
          </a:xfrm>
          <a:prstGeom prst="rect">
            <a:avLst/>
          </a:prstGeom>
          <a:noFill/>
          <a:ln>
            <a:noFill/>
          </a:ln>
        </p:spPr>
        <p:txBody>
          <a:bodyPr spcFirstLastPara="1" wrap="square" lIns="115184" tIns="115184" rIns="115184" bIns="115184" anchor="ctr" anchorCtr="0">
            <a:noAutofit/>
          </a:bodyPr>
          <a:lstStyle/>
          <a:p>
            <a:pPr algn="ctr">
              <a:buClr>
                <a:schemeClr val="dk1"/>
              </a:buClr>
              <a:buSzPts val="3100"/>
            </a:pPr>
            <a:r>
              <a:rPr lang="vi-VN" sz="3200" b="1" dirty="0">
                <a:solidFill>
                  <a:schemeClr val="dk1"/>
                </a:solidFill>
                <a:latin typeface="UTM Avo" panose="02040603050506020204" pitchFamily="18"/>
              </a:rPr>
              <a:t>Luyện đọc</a:t>
            </a:r>
            <a:endParaRPr sz="2000" dirty="0">
              <a:latin typeface="UTM Avo" panose="02040603050506020204" pitchFamily="18"/>
            </a:endParaRPr>
          </a:p>
        </p:txBody>
      </p:sp>
      <p:sp>
        <p:nvSpPr>
          <p:cNvPr id="7" name="Google Shape;1200;p20">
            <a:extLst>
              <a:ext uri="{FF2B5EF4-FFF2-40B4-BE49-F238E27FC236}">
                <a16:creationId xmlns:a16="http://schemas.microsoft.com/office/drawing/2014/main" id="{C47E73C7-BB5E-EC2B-9364-92CF02857D7B}"/>
              </a:ext>
            </a:extLst>
          </p:cNvPr>
          <p:cNvSpPr/>
          <p:nvPr/>
        </p:nvSpPr>
        <p:spPr>
          <a:xfrm>
            <a:off x="2119774" y="1933675"/>
            <a:ext cx="7639715" cy="1446040"/>
          </a:xfrm>
          <a:prstGeom prst="wedgeRectCallout">
            <a:avLst>
              <a:gd name="adj1" fmla="val -26718"/>
              <a:gd name="adj2" fmla="val 73807"/>
            </a:avLst>
          </a:prstGeom>
          <a:solidFill>
            <a:schemeClr val="accent4">
              <a:lumMod val="60000"/>
              <a:lumOff val="40000"/>
            </a:schemeClr>
          </a:solidFill>
          <a:ln w="38100" cap="flat" cmpd="sng">
            <a:no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272133" anchor="b" anchorCtr="0">
            <a:noAutofit/>
          </a:bodyPr>
          <a:lstStyle/>
          <a:p>
            <a:pPr algn="ctr">
              <a:lnSpc>
                <a:spcPct val="150000"/>
              </a:lnSpc>
            </a:pPr>
            <a:r>
              <a:rPr lang="vi-VN" sz="2400" dirty="0">
                <a:solidFill>
                  <a:sysClr val="windowText" lastClr="000000"/>
                </a:solidFill>
                <a:latin typeface="UTM Avo" panose="02040603050506020204" pitchFamily="18"/>
              </a:rPr>
              <a:t>Luyện tập, chú ý cách ngắt nghỉ ở giữa các câu; nhấn mạnh các từ ngữ quan trọng.</a:t>
            </a:r>
            <a:endParaRPr sz="2400" dirty="0">
              <a:solidFill>
                <a:sysClr val="windowText" lastClr="000000"/>
              </a:solidFill>
              <a:latin typeface="UTM Avo" panose="02040603050506020204" pitchFamily="18"/>
            </a:endParaRPr>
          </a:p>
        </p:txBody>
      </p:sp>
      <p:sp>
        <p:nvSpPr>
          <p:cNvPr id="8" name="Google Shape;1201;p20">
            <a:extLst>
              <a:ext uri="{FF2B5EF4-FFF2-40B4-BE49-F238E27FC236}">
                <a16:creationId xmlns:a16="http://schemas.microsoft.com/office/drawing/2014/main" id="{4311621D-799F-E917-D7FB-AA921314013C}"/>
              </a:ext>
            </a:extLst>
          </p:cNvPr>
          <p:cNvSpPr/>
          <p:nvPr/>
        </p:nvSpPr>
        <p:spPr>
          <a:xfrm>
            <a:off x="3745400" y="3705624"/>
            <a:ext cx="4388461" cy="3152376"/>
          </a:xfrm>
          <a:custGeom>
            <a:avLst/>
            <a:gdLst/>
            <a:ahLst/>
            <a:cxnLst/>
            <a:rect l="l" t="t" r="r" b="b"/>
            <a:pathLst>
              <a:path w="1203213" h="864308" extrusionOk="0">
                <a:moveTo>
                  <a:pt x="0" y="0"/>
                </a:moveTo>
                <a:lnTo>
                  <a:pt x="1203212" y="0"/>
                </a:lnTo>
                <a:lnTo>
                  <a:pt x="1203212" y="864308"/>
                </a:lnTo>
                <a:lnTo>
                  <a:pt x="0" y="864308"/>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333655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CBC5426E-5F3B-46D4-45C7-3ADAC18A82EB}"/>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4BE6D45-B6EC-2C11-94F1-41680E9741D7}"/>
            </a:ext>
          </a:extLst>
        </p:cNvPr>
        <p:cNvGrpSpPr/>
        <p:nvPr/>
      </p:nvGrpSpPr>
      <p:grpSpPr>
        <a:xfrm>
          <a:off x="0" y="0"/>
          <a:ext cx="0" cy="0"/>
          <a:chOff x="0" y="0"/>
          <a:chExt cx="0" cy="0"/>
        </a:xfrm>
      </p:grpSpPr>
      <p:sp>
        <p:nvSpPr>
          <p:cNvPr id="5" name="Google Shape;1206;p21">
            <a:extLst>
              <a:ext uri="{FF2B5EF4-FFF2-40B4-BE49-F238E27FC236}">
                <a16:creationId xmlns:a16="http://schemas.microsoft.com/office/drawing/2014/main" id="{4CBA4034-B340-6AF1-95A8-8E59887EEF8B}"/>
              </a:ext>
            </a:extLst>
          </p:cNvPr>
          <p:cNvSpPr txBox="1"/>
          <p:nvPr/>
        </p:nvSpPr>
        <p:spPr>
          <a:xfrm>
            <a:off x="4320310" y="1040706"/>
            <a:ext cx="3551375" cy="686170"/>
          </a:xfrm>
          <a:prstGeom prst="rect">
            <a:avLst/>
          </a:prstGeom>
          <a:noFill/>
          <a:ln>
            <a:noFill/>
          </a:ln>
        </p:spPr>
        <p:txBody>
          <a:bodyPr spcFirstLastPara="1" wrap="square" lIns="115184" tIns="115184" rIns="115184" bIns="115184" anchor="ctr" anchorCtr="0">
            <a:noAutofit/>
          </a:bodyPr>
          <a:lstStyle/>
          <a:p>
            <a:pPr algn="ctr">
              <a:buClr>
                <a:schemeClr val="dk1"/>
              </a:buClr>
              <a:buSzPts val="3100"/>
            </a:pPr>
            <a:r>
              <a:rPr lang="vi-VN" sz="3200" b="1" dirty="0">
                <a:solidFill>
                  <a:schemeClr val="dk1"/>
                </a:solidFill>
                <a:latin typeface="UTM Avo" panose="02040603050506020204" pitchFamily="18"/>
              </a:rPr>
              <a:t>Luyện đọc</a:t>
            </a:r>
            <a:endParaRPr sz="2000" dirty="0">
              <a:latin typeface="UTM Avo" panose="02040603050506020204" pitchFamily="18"/>
            </a:endParaRPr>
          </a:p>
        </p:txBody>
      </p:sp>
      <p:sp>
        <p:nvSpPr>
          <p:cNvPr id="6" name="Google Shape;1207;p21">
            <a:extLst>
              <a:ext uri="{FF2B5EF4-FFF2-40B4-BE49-F238E27FC236}">
                <a16:creationId xmlns:a16="http://schemas.microsoft.com/office/drawing/2014/main" id="{803129AC-AD87-A014-45C3-E7E68FDD299E}"/>
              </a:ext>
            </a:extLst>
          </p:cNvPr>
          <p:cNvSpPr/>
          <p:nvPr/>
        </p:nvSpPr>
        <p:spPr>
          <a:xfrm>
            <a:off x="1632986" y="1891855"/>
            <a:ext cx="8926021" cy="3521394"/>
          </a:xfrm>
          <a:prstGeom prst="wedgeRectCallout">
            <a:avLst>
              <a:gd name="adj1" fmla="val -20041"/>
              <a:gd name="adj2" fmla="val 48555"/>
            </a:avLst>
          </a:prstGeom>
          <a:solidFill>
            <a:schemeClr val="tx1"/>
          </a:solidFill>
          <a:ln w="381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272133" anchor="t" anchorCtr="0">
            <a:noAutofit/>
          </a:bodyPr>
          <a:lstStyle/>
          <a:p>
            <a:pPr algn="just">
              <a:lnSpc>
                <a:spcPct val="150000"/>
              </a:lnSpc>
            </a:pPr>
            <a:r>
              <a:rPr lang="vi-VN" sz="2400" dirty="0">
                <a:solidFill>
                  <a:srgbClr val="1F1C27"/>
                </a:solidFill>
                <a:latin typeface="UTM Avo" panose="02040603050506020204" pitchFamily="18"/>
              </a:rPr>
              <a:t>Năm 31 tuổi,</a:t>
            </a:r>
            <a:r>
              <a:rPr lang="vi-VN" sz="2400" b="1" dirty="0">
                <a:solidFill>
                  <a:srgbClr val="FF0000"/>
                </a:solidFill>
                <a:latin typeface="UTM Avo" panose="02040603050506020204" pitchFamily="18"/>
              </a:rPr>
              <a:t>/</a:t>
            </a:r>
            <a:r>
              <a:rPr lang="vi-VN" sz="2400" dirty="0">
                <a:solidFill>
                  <a:srgbClr val="1F1C27"/>
                </a:solidFill>
                <a:latin typeface="UTM Avo" panose="02040603050506020204" pitchFamily="18"/>
              </a:rPr>
              <a:t> Nguyễn Trường Tộ về nước.</a:t>
            </a:r>
            <a:r>
              <a:rPr lang="vi-VN" sz="2400" b="1" dirty="0">
                <a:solidFill>
                  <a:srgbClr val="FF0000"/>
                </a:solidFill>
                <a:latin typeface="UTM Avo" panose="02040603050506020204" pitchFamily="18"/>
              </a:rPr>
              <a:t>//</a:t>
            </a:r>
            <a:r>
              <a:rPr lang="vi-VN" sz="2400" dirty="0">
                <a:solidFill>
                  <a:srgbClr val="1F1C27"/>
                </a:solidFill>
                <a:latin typeface="UTM Avo" panose="02040603050506020204" pitchFamily="18"/>
              </a:rPr>
              <a:t> Ông liên tục</a:t>
            </a:r>
            <a:r>
              <a:rPr lang="vi-VN" sz="2400" b="1" dirty="0">
                <a:solidFill>
                  <a:srgbClr val="FF0000"/>
                </a:solidFill>
                <a:latin typeface="UTM Avo" panose="02040603050506020204" pitchFamily="18"/>
              </a:rPr>
              <a:t>/</a:t>
            </a:r>
            <a:r>
              <a:rPr lang="vi-VN" sz="2400" dirty="0">
                <a:solidFill>
                  <a:srgbClr val="1F1C27"/>
                </a:solidFill>
                <a:latin typeface="UTM Avo" panose="02040603050506020204" pitchFamily="18"/>
              </a:rPr>
              <a:t> dâng lên vua những bản điều trần đề nghị triều đình gấp rút chỉnh đốn quân đội, kinh tế, giáo dục, mở rộng quan hệ với các nước châu Âu, cử người đi học khoa học, kĩ thuật nhằm chấn hưng đất nước.</a:t>
            </a:r>
            <a:r>
              <a:rPr lang="vi-VN" sz="2400" b="1" dirty="0">
                <a:solidFill>
                  <a:srgbClr val="FF0000"/>
                </a:solidFill>
                <a:latin typeface="UTM Avo" panose="02040603050506020204" pitchFamily="18"/>
              </a:rPr>
              <a:t>//</a:t>
            </a:r>
            <a:r>
              <a:rPr lang="vi-VN" sz="2400" dirty="0">
                <a:solidFill>
                  <a:srgbClr val="1F1C27"/>
                </a:solidFill>
                <a:latin typeface="UTM Avo" panose="02040603050506020204" pitchFamily="18"/>
              </a:rPr>
              <a:t> Đáng buồn</a:t>
            </a:r>
            <a:r>
              <a:rPr lang="vi-VN" sz="2400" b="1" dirty="0">
                <a:solidFill>
                  <a:srgbClr val="FF0000"/>
                </a:solidFill>
                <a:latin typeface="UTM Avo" panose="02040603050506020204" pitchFamily="18"/>
              </a:rPr>
              <a:t>/</a:t>
            </a:r>
            <a:r>
              <a:rPr lang="vi-VN" sz="2400" dirty="0">
                <a:solidFill>
                  <a:srgbClr val="1F1C27"/>
                </a:solidFill>
                <a:latin typeface="UTM Avo" panose="02040603050506020204" pitchFamily="18"/>
              </a:rPr>
              <a:t> là triều đình đã bỏ ngoài tai</a:t>
            </a:r>
            <a:r>
              <a:rPr lang="vi-VN" sz="2400" b="1" dirty="0">
                <a:solidFill>
                  <a:srgbClr val="FF0000"/>
                </a:solidFill>
                <a:latin typeface="UTM Avo" panose="02040603050506020204" pitchFamily="18"/>
              </a:rPr>
              <a:t>/</a:t>
            </a:r>
            <a:r>
              <a:rPr lang="vi-VN" sz="2400" dirty="0">
                <a:solidFill>
                  <a:srgbClr val="1F1C27"/>
                </a:solidFill>
                <a:latin typeface="UTM Avo" panose="02040603050506020204" pitchFamily="18"/>
              </a:rPr>
              <a:t> những ý kiến sáng suốt của ông.</a:t>
            </a:r>
            <a:endParaRPr sz="2000" dirty="0">
              <a:latin typeface="UTM Avo" panose="02040603050506020204" pitchFamily="18"/>
            </a:endParaRPr>
          </a:p>
        </p:txBody>
      </p:sp>
    </p:spTree>
    <p:extLst>
      <p:ext uri="{BB962C8B-B14F-4D97-AF65-F5344CB8AC3E}">
        <p14:creationId xmlns:p14="http://schemas.microsoft.com/office/powerpoint/2010/main" val="14251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91279B8-1EC5-5A6E-2B9A-27D041A429B4}"/>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213;p22">
            <a:extLst>
              <a:ext uri="{FF2B5EF4-FFF2-40B4-BE49-F238E27FC236}">
                <a16:creationId xmlns:a16="http://schemas.microsoft.com/office/drawing/2014/main" id="{18EF2744-D72B-5B0A-86D6-948E3A60464D}"/>
              </a:ext>
            </a:extLst>
          </p:cNvPr>
          <p:cNvSpPr/>
          <p:nvPr/>
        </p:nvSpPr>
        <p:spPr>
          <a:xfrm>
            <a:off x="6096001" y="1789547"/>
            <a:ext cx="5523763" cy="1380373"/>
          </a:xfrm>
          <a:prstGeom prst="wedgeRectCallout">
            <a:avLst>
              <a:gd name="adj1" fmla="val -19707"/>
              <a:gd name="adj2" fmla="val 47357"/>
            </a:avLst>
          </a:prstGeom>
          <a:solidFill>
            <a:schemeClr val="accent4">
              <a:lumMod val="60000"/>
              <a:lumOff val="40000"/>
            </a:schemeClr>
          </a:solidFill>
          <a:ln w="38100" cap="flat" cmpd="sng">
            <a:no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272133" anchor="t" anchorCtr="0">
            <a:noAutofit/>
          </a:bodyPr>
          <a:lstStyle/>
          <a:p>
            <a:pPr algn="ctr">
              <a:lnSpc>
                <a:spcPct val="150000"/>
              </a:lnSpc>
            </a:pPr>
            <a:r>
              <a:rPr lang="vi-VN" sz="2520" dirty="0">
                <a:solidFill>
                  <a:schemeClr val="bg1"/>
                </a:solidFill>
                <a:latin typeface="UTM Avo" panose="02040603050506020204" pitchFamily="18"/>
              </a:rPr>
              <a:t>Ôn tập lại những kiến thức </a:t>
            </a:r>
          </a:p>
          <a:p>
            <a:pPr algn="ctr">
              <a:lnSpc>
                <a:spcPct val="150000"/>
              </a:lnSpc>
            </a:pPr>
            <a:r>
              <a:rPr lang="vi-VN" sz="2520" dirty="0">
                <a:solidFill>
                  <a:schemeClr val="bg1"/>
                </a:solidFill>
                <a:latin typeface="UTM Avo" panose="02040603050506020204" pitchFamily="18"/>
              </a:rPr>
              <a:t>đã học trong bài hôm nay</a:t>
            </a:r>
            <a:endParaRPr sz="2520" b="1" i="1" dirty="0">
              <a:solidFill>
                <a:schemeClr val="bg1"/>
              </a:solidFill>
              <a:latin typeface="UTM Avo" panose="02040603050506020204" pitchFamily="18"/>
            </a:endParaRPr>
          </a:p>
        </p:txBody>
      </p:sp>
      <p:sp>
        <p:nvSpPr>
          <p:cNvPr id="4" name="Google Shape;1214;p22">
            <a:extLst>
              <a:ext uri="{FF2B5EF4-FFF2-40B4-BE49-F238E27FC236}">
                <a16:creationId xmlns:a16="http://schemas.microsoft.com/office/drawing/2014/main" id="{1663659D-F404-40F7-963B-35CC1DD7425D}"/>
              </a:ext>
            </a:extLst>
          </p:cNvPr>
          <p:cNvSpPr>
            <a:spLocks noChangeAspect="1"/>
          </p:cNvSpPr>
          <p:nvPr/>
        </p:nvSpPr>
        <p:spPr>
          <a:xfrm>
            <a:off x="572236" y="1949975"/>
            <a:ext cx="5390492" cy="3362318"/>
          </a:xfrm>
          <a:custGeom>
            <a:avLst/>
            <a:gdLst/>
            <a:ahLst/>
            <a:cxnLst/>
            <a:rect l="l" t="t" r="r" b="b"/>
            <a:pathLst>
              <a:path w="1838167" h="1146557" extrusionOk="0">
                <a:moveTo>
                  <a:pt x="0" y="0"/>
                </a:moveTo>
                <a:lnTo>
                  <a:pt x="1838167" y="0"/>
                </a:lnTo>
                <a:lnTo>
                  <a:pt x="1838167" y="1146557"/>
                </a:lnTo>
                <a:lnTo>
                  <a:pt x="0" y="1146557"/>
                </a:lnTo>
                <a:lnTo>
                  <a:pt x="0" y="0"/>
                </a:lnTo>
                <a:close/>
              </a:path>
            </a:pathLst>
          </a:custGeom>
          <a:blipFill rotWithShape="1">
            <a:blip r:embed="rId3">
              <a:alphaModFix/>
            </a:blip>
            <a:stretch>
              <a:fillRect/>
            </a:stretch>
          </a:blipFill>
          <a:ln>
            <a:noFill/>
          </a:ln>
        </p:spPr>
        <p:txBody>
          <a:bodyPr/>
          <a:lstStyle/>
          <a:p>
            <a:endParaRPr lang="en-US"/>
          </a:p>
        </p:txBody>
      </p:sp>
      <p:sp>
        <p:nvSpPr>
          <p:cNvPr id="5" name="Google Shape;1215;p22">
            <a:extLst>
              <a:ext uri="{FF2B5EF4-FFF2-40B4-BE49-F238E27FC236}">
                <a16:creationId xmlns:a16="http://schemas.microsoft.com/office/drawing/2014/main" id="{3573819A-548B-6C65-2F9A-75E02DBE11BE}"/>
              </a:ext>
            </a:extLst>
          </p:cNvPr>
          <p:cNvSpPr/>
          <p:nvPr/>
        </p:nvSpPr>
        <p:spPr>
          <a:xfrm>
            <a:off x="6096000" y="3429683"/>
            <a:ext cx="5523764" cy="1882610"/>
          </a:xfrm>
          <a:prstGeom prst="wedgeRectCallout">
            <a:avLst>
              <a:gd name="adj1" fmla="val -20174"/>
              <a:gd name="adj2" fmla="val 45882"/>
            </a:avLst>
          </a:prstGeom>
          <a:solidFill>
            <a:schemeClr val="accent4">
              <a:lumMod val="60000"/>
              <a:lumOff val="40000"/>
            </a:schemeClr>
          </a:solidFill>
          <a:ln w="38100" cap="flat" cmpd="sng">
            <a:no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115184" tIns="57576" rIns="115184" bIns="272133" anchor="t" anchorCtr="0">
            <a:noAutofit/>
          </a:bodyPr>
          <a:lstStyle/>
          <a:p>
            <a:pPr algn="ctr">
              <a:lnSpc>
                <a:spcPct val="150000"/>
              </a:lnSpc>
            </a:pPr>
            <a:r>
              <a:rPr lang="vi-VN" sz="2520" dirty="0">
                <a:solidFill>
                  <a:schemeClr val="bg1"/>
                </a:solidFill>
                <a:latin typeface="UTM Avo" panose="02040603050506020204" pitchFamily="18"/>
              </a:rPr>
              <a:t>Chuẩn bị bài mới: </a:t>
            </a:r>
            <a:endParaRPr sz="2267" dirty="0">
              <a:solidFill>
                <a:schemeClr val="bg1"/>
              </a:solidFill>
              <a:latin typeface="UTM Avo" panose="02040603050506020204" pitchFamily="18"/>
            </a:endParaRPr>
          </a:p>
          <a:p>
            <a:pPr algn="ctr">
              <a:lnSpc>
                <a:spcPct val="150000"/>
              </a:lnSpc>
            </a:pPr>
            <a:r>
              <a:rPr lang="en-US" sz="2520" b="1">
                <a:solidFill>
                  <a:schemeClr val="bg1"/>
                </a:solidFill>
                <a:latin typeface="UTM Avo" panose="02040603050506020204" pitchFamily="18"/>
              </a:rPr>
              <a:t>Bài v</a:t>
            </a:r>
            <a:r>
              <a:rPr lang="vi-VN" sz="2520" b="1">
                <a:solidFill>
                  <a:schemeClr val="bg1"/>
                </a:solidFill>
                <a:latin typeface="UTM Avo" panose="02040603050506020204" pitchFamily="18"/>
              </a:rPr>
              <a:t>iết 3</a:t>
            </a:r>
            <a:r>
              <a:rPr lang="en-US" sz="2520" b="1">
                <a:solidFill>
                  <a:schemeClr val="bg1"/>
                </a:solidFill>
                <a:latin typeface="UTM Avo" panose="02040603050506020204" pitchFamily="18"/>
              </a:rPr>
              <a:t>:</a:t>
            </a:r>
            <a:r>
              <a:rPr lang="vi-VN" sz="2520" b="1">
                <a:solidFill>
                  <a:schemeClr val="bg1"/>
                </a:solidFill>
                <a:latin typeface="UTM Avo" panose="02040603050506020204" pitchFamily="18"/>
              </a:rPr>
              <a:t> </a:t>
            </a:r>
            <a:r>
              <a:rPr lang="vi-VN" sz="2520" b="1" dirty="0">
                <a:solidFill>
                  <a:schemeClr val="bg1"/>
                </a:solidFill>
                <a:latin typeface="UTM Avo" panose="02040603050506020204" pitchFamily="18"/>
              </a:rPr>
              <a:t>Viết hướng dẫn sử dụng </a:t>
            </a:r>
            <a:r>
              <a:rPr lang="vi-VN" sz="2520" b="1">
                <a:solidFill>
                  <a:schemeClr val="bg1"/>
                </a:solidFill>
                <a:latin typeface="UTM Avo" panose="02040603050506020204" pitchFamily="18"/>
              </a:rPr>
              <a:t>sản phẩm</a:t>
            </a:r>
            <a:endParaRPr sz="2520" b="1" dirty="0">
              <a:solidFill>
                <a:schemeClr val="bg1"/>
              </a:solidFill>
              <a:latin typeface="UTM Avo" panose="02040603050506020204" pitchFamily="18"/>
            </a:endParaRPr>
          </a:p>
        </p:txBody>
      </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4" name="Google Shape;613;p2">
            <a:extLst>
              <a:ext uri="{FF2B5EF4-FFF2-40B4-BE49-F238E27FC236}">
                <a16:creationId xmlns:a16="http://schemas.microsoft.com/office/drawing/2014/main" id="{A0EF9D32-4749-68BC-DD66-75726734E977}"/>
              </a:ext>
            </a:extLst>
          </p:cNvPr>
          <p:cNvGrpSpPr/>
          <p:nvPr/>
        </p:nvGrpSpPr>
        <p:grpSpPr>
          <a:xfrm rot="-2700000" flipH="1">
            <a:off x="8714353" y="2110186"/>
            <a:ext cx="2021508" cy="1896243"/>
            <a:chOff x="-4147849" y="5763916"/>
            <a:chExt cx="954225" cy="895095"/>
          </a:xfrm>
        </p:grpSpPr>
        <p:sp>
          <p:nvSpPr>
            <p:cNvPr id="105" name="Google Shape;614;p2">
              <a:extLst>
                <a:ext uri="{FF2B5EF4-FFF2-40B4-BE49-F238E27FC236}">
                  <a16:creationId xmlns:a16="http://schemas.microsoft.com/office/drawing/2014/main" id="{58FFC75F-87BB-AB49-D405-C07569482451}"/>
                </a:ext>
              </a:extLst>
            </p:cNvPr>
            <p:cNvSpPr/>
            <p:nvPr/>
          </p:nvSpPr>
          <p:spPr>
            <a:xfrm>
              <a:off x="-3872434" y="5834111"/>
              <a:ext cx="678810" cy="824899"/>
            </a:xfrm>
            <a:custGeom>
              <a:avLst/>
              <a:gdLst/>
              <a:ahLst/>
              <a:cxnLst/>
              <a:rect l="l" t="t" r="r" b="b"/>
              <a:pathLst>
                <a:path w="6073" h="7380" extrusionOk="0">
                  <a:moveTo>
                    <a:pt x="1626" y="0"/>
                  </a:moveTo>
                  <a:lnTo>
                    <a:pt x="1" y="2896"/>
                  </a:lnTo>
                  <a:lnTo>
                    <a:pt x="3109" y="7379"/>
                  </a:lnTo>
                  <a:cubicBezTo>
                    <a:pt x="4152" y="5856"/>
                    <a:pt x="5183" y="4284"/>
                    <a:pt x="6072" y="2741"/>
                  </a:cubicBezTo>
                  <a:cubicBezTo>
                    <a:pt x="4646" y="1759"/>
                    <a:pt x="3139" y="842"/>
                    <a:pt x="1626" y="0"/>
                  </a:cubicBezTo>
                  <a:close/>
                </a:path>
              </a:pathLst>
            </a:custGeom>
            <a:solidFill>
              <a:schemeClr val="accent5"/>
            </a:solidFill>
            <a:ln>
              <a:noFill/>
            </a:ln>
          </p:spPr>
          <p:txBody>
            <a:bodyPr spcFirstLastPara="1" wrap="square" lIns="115184" tIns="115184" rIns="115184" bIns="115184" anchor="ctr" anchorCtr="0">
              <a:noAutofit/>
            </a:bodyPr>
            <a:lstStyle/>
            <a:p>
              <a:pPr>
                <a:buSzPts val="1400"/>
              </a:pPr>
              <a:endParaRPr sz="1764">
                <a:solidFill>
                  <a:srgbClr val="002060"/>
                </a:solidFill>
                <a:latin typeface="UTM Avo" panose="02040603050506020204" pitchFamily="18"/>
              </a:endParaRPr>
            </a:p>
          </p:txBody>
        </p:sp>
        <p:sp>
          <p:nvSpPr>
            <p:cNvPr id="106" name="Google Shape;615;p2">
              <a:extLst>
                <a:ext uri="{FF2B5EF4-FFF2-40B4-BE49-F238E27FC236}">
                  <a16:creationId xmlns:a16="http://schemas.microsoft.com/office/drawing/2014/main" id="{B5E37244-AB70-E3FC-C08E-8B73E5E0E4B0}"/>
                </a:ext>
              </a:extLst>
            </p:cNvPr>
            <p:cNvSpPr/>
            <p:nvPr/>
          </p:nvSpPr>
          <p:spPr>
            <a:xfrm>
              <a:off x="-3903172" y="5794543"/>
              <a:ext cx="660478" cy="847366"/>
            </a:xfrm>
            <a:custGeom>
              <a:avLst/>
              <a:gdLst/>
              <a:ahLst/>
              <a:cxnLst/>
              <a:rect l="l" t="t" r="r" b="b"/>
              <a:pathLst>
                <a:path w="5909" h="7581" extrusionOk="0">
                  <a:moveTo>
                    <a:pt x="1098" y="1"/>
                  </a:moveTo>
                  <a:cubicBezTo>
                    <a:pt x="731" y="1061"/>
                    <a:pt x="366" y="2121"/>
                    <a:pt x="1" y="3182"/>
                  </a:cubicBezTo>
                  <a:cubicBezTo>
                    <a:pt x="444" y="3676"/>
                    <a:pt x="891" y="4293"/>
                    <a:pt x="1286" y="4826"/>
                  </a:cubicBezTo>
                  <a:cubicBezTo>
                    <a:pt x="1957" y="5723"/>
                    <a:pt x="2615" y="6683"/>
                    <a:pt x="3285" y="7581"/>
                  </a:cubicBezTo>
                  <a:cubicBezTo>
                    <a:pt x="4239" y="6119"/>
                    <a:pt x="5091" y="4574"/>
                    <a:pt x="5908" y="3031"/>
                  </a:cubicBezTo>
                  <a:cubicBezTo>
                    <a:pt x="4310" y="2012"/>
                    <a:pt x="2697" y="1023"/>
                    <a:pt x="1098" y="1"/>
                  </a:cubicBezTo>
                  <a:close/>
                </a:path>
              </a:pathLst>
            </a:custGeom>
            <a:solidFill>
              <a:schemeClr val="accent4"/>
            </a:solidFill>
            <a:ln>
              <a:noFill/>
            </a:ln>
          </p:spPr>
          <p:txBody>
            <a:bodyPr spcFirstLastPara="1" wrap="square" lIns="115184" tIns="115184" rIns="115184" bIns="115184" anchor="ctr" anchorCtr="0">
              <a:noAutofit/>
            </a:bodyPr>
            <a:lstStyle/>
            <a:p>
              <a:pPr>
                <a:buSzPts val="1400"/>
              </a:pPr>
              <a:endParaRPr sz="1764">
                <a:solidFill>
                  <a:srgbClr val="002060"/>
                </a:solidFill>
                <a:latin typeface="UTM Avo" panose="02040603050506020204" pitchFamily="18"/>
              </a:endParaRPr>
            </a:p>
          </p:txBody>
        </p:sp>
        <p:sp>
          <p:nvSpPr>
            <p:cNvPr id="107" name="Google Shape;616;p2">
              <a:extLst>
                <a:ext uri="{FF2B5EF4-FFF2-40B4-BE49-F238E27FC236}">
                  <a16:creationId xmlns:a16="http://schemas.microsoft.com/office/drawing/2014/main" id="{6DA02949-D266-FC50-13E9-7F7BEAF09B37}"/>
                </a:ext>
              </a:extLst>
            </p:cNvPr>
            <p:cNvSpPr/>
            <p:nvPr/>
          </p:nvSpPr>
          <p:spPr>
            <a:xfrm>
              <a:off x="-3950454" y="5772411"/>
              <a:ext cx="604479" cy="858767"/>
            </a:xfrm>
            <a:custGeom>
              <a:avLst/>
              <a:gdLst/>
              <a:ahLst/>
              <a:cxnLst/>
              <a:rect l="l" t="t" r="r" b="b"/>
              <a:pathLst>
                <a:path w="5408" h="7683" extrusionOk="0">
                  <a:moveTo>
                    <a:pt x="712" y="0"/>
                  </a:moveTo>
                  <a:cubicBezTo>
                    <a:pt x="548" y="1250"/>
                    <a:pt x="311" y="2490"/>
                    <a:pt x="0" y="3712"/>
                  </a:cubicBezTo>
                  <a:cubicBezTo>
                    <a:pt x="444" y="4565"/>
                    <a:pt x="1163" y="5331"/>
                    <a:pt x="1880" y="5972"/>
                  </a:cubicBezTo>
                  <a:cubicBezTo>
                    <a:pt x="2478" y="6505"/>
                    <a:pt x="3206" y="6966"/>
                    <a:pt x="3564" y="7683"/>
                  </a:cubicBezTo>
                  <a:cubicBezTo>
                    <a:pt x="4394" y="6297"/>
                    <a:pt x="4977" y="4781"/>
                    <a:pt x="5407" y="3224"/>
                  </a:cubicBezTo>
                  <a:cubicBezTo>
                    <a:pt x="3845" y="2168"/>
                    <a:pt x="2274" y="1056"/>
                    <a:pt x="712" y="0"/>
                  </a:cubicBezTo>
                  <a:close/>
                </a:path>
              </a:pathLst>
            </a:custGeom>
            <a:solidFill>
              <a:srgbClr val="E4E3FE"/>
            </a:solidFill>
            <a:ln>
              <a:noFill/>
            </a:ln>
          </p:spPr>
          <p:txBody>
            <a:bodyPr spcFirstLastPara="1" wrap="square" lIns="115184" tIns="115184" rIns="115184" bIns="115184" anchor="ctr" anchorCtr="0">
              <a:noAutofit/>
            </a:bodyPr>
            <a:lstStyle/>
            <a:p>
              <a:pPr>
                <a:buSzPts val="1400"/>
              </a:pPr>
              <a:endParaRPr sz="1764">
                <a:solidFill>
                  <a:srgbClr val="002060"/>
                </a:solidFill>
                <a:latin typeface="UTM Avo" panose="02040603050506020204" pitchFamily="18"/>
              </a:endParaRPr>
            </a:p>
          </p:txBody>
        </p:sp>
        <p:sp>
          <p:nvSpPr>
            <p:cNvPr id="108" name="Google Shape;617;p2">
              <a:extLst>
                <a:ext uri="{FF2B5EF4-FFF2-40B4-BE49-F238E27FC236}">
                  <a16:creationId xmlns:a16="http://schemas.microsoft.com/office/drawing/2014/main" id="{A48E8BBF-B01B-8315-3195-4826E1233CB3}"/>
                </a:ext>
              </a:extLst>
            </p:cNvPr>
            <p:cNvSpPr/>
            <p:nvPr/>
          </p:nvSpPr>
          <p:spPr>
            <a:xfrm>
              <a:off x="-3976386" y="5763916"/>
              <a:ext cx="590172" cy="872180"/>
            </a:xfrm>
            <a:custGeom>
              <a:avLst/>
              <a:gdLst/>
              <a:ahLst/>
              <a:cxnLst/>
              <a:rect l="l" t="t" r="r" b="b"/>
              <a:pathLst>
                <a:path w="5280" h="7803" extrusionOk="0">
                  <a:moveTo>
                    <a:pt x="452" y="1"/>
                  </a:moveTo>
                  <a:cubicBezTo>
                    <a:pt x="301" y="1400"/>
                    <a:pt x="151" y="2798"/>
                    <a:pt x="0" y="4198"/>
                  </a:cubicBezTo>
                  <a:cubicBezTo>
                    <a:pt x="1303" y="5412"/>
                    <a:pt x="2623" y="6588"/>
                    <a:pt x="3928" y="7802"/>
                  </a:cubicBezTo>
                  <a:cubicBezTo>
                    <a:pt x="4383" y="6307"/>
                    <a:pt x="4824" y="4853"/>
                    <a:pt x="5279" y="3358"/>
                  </a:cubicBezTo>
                  <a:cubicBezTo>
                    <a:pt x="3577" y="2381"/>
                    <a:pt x="1994" y="1216"/>
                    <a:pt x="452" y="1"/>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rgbClr val="002060"/>
                </a:solidFill>
                <a:latin typeface="UTM Avo" panose="02040603050506020204" pitchFamily="18"/>
              </a:endParaRPr>
            </a:p>
          </p:txBody>
        </p:sp>
        <p:sp>
          <p:nvSpPr>
            <p:cNvPr id="109" name="Google Shape;618;p2">
              <a:extLst>
                <a:ext uri="{FF2B5EF4-FFF2-40B4-BE49-F238E27FC236}">
                  <a16:creationId xmlns:a16="http://schemas.microsoft.com/office/drawing/2014/main" id="{C3AC5A3A-A182-1E37-4970-15B8CE8F358A}"/>
                </a:ext>
              </a:extLst>
            </p:cNvPr>
            <p:cNvSpPr/>
            <p:nvPr/>
          </p:nvSpPr>
          <p:spPr>
            <a:xfrm>
              <a:off x="-4147849" y="5793537"/>
              <a:ext cx="622922" cy="865474"/>
            </a:xfrm>
            <a:custGeom>
              <a:avLst/>
              <a:gdLst/>
              <a:ahLst/>
              <a:cxnLst/>
              <a:rect l="l" t="t" r="r" b="b"/>
              <a:pathLst>
                <a:path w="5573" h="7743" extrusionOk="0">
                  <a:moveTo>
                    <a:pt x="1" y="0"/>
                  </a:moveTo>
                  <a:lnTo>
                    <a:pt x="1" y="0"/>
                  </a:lnTo>
                  <a:cubicBezTo>
                    <a:pt x="422" y="1385"/>
                    <a:pt x="844" y="2770"/>
                    <a:pt x="1267" y="4155"/>
                  </a:cubicBezTo>
                  <a:cubicBezTo>
                    <a:pt x="2774" y="5243"/>
                    <a:pt x="4235" y="6449"/>
                    <a:pt x="5573" y="7742"/>
                  </a:cubicBezTo>
                  <a:cubicBezTo>
                    <a:pt x="5317" y="6419"/>
                    <a:pt x="5005" y="5039"/>
                    <a:pt x="4748" y="3715"/>
                  </a:cubicBezTo>
                  <a:cubicBezTo>
                    <a:pt x="3145" y="2480"/>
                    <a:pt x="1602" y="1235"/>
                    <a:pt x="1" y="0"/>
                  </a:cubicBezTo>
                  <a:close/>
                </a:path>
              </a:pathLst>
            </a:custGeom>
            <a:solidFill>
              <a:schemeClr val="accent5"/>
            </a:solidFill>
            <a:ln>
              <a:noFill/>
            </a:ln>
          </p:spPr>
          <p:txBody>
            <a:bodyPr spcFirstLastPara="1" wrap="square" lIns="115184" tIns="115184" rIns="115184" bIns="115184" anchor="ctr" anchorCtr="0">
              <a:noAutofit/>
            </a:bodyPr>
            <a:lstStyle/>
            <a:p>
              <a:pPr>
                <a:buSzPts val="1400"/>
              </a:pPr>
              <a:endParaRPr sz="1764">
                <a:solidFill>
                  <a:srgbClr val="002060"/>
                </a:solidFill>
                <a:latin typeface="UTM Avo" panose="02040603050506020204" pitchFamily="18"/>
              </a:endParaRPr>
            </a:p>
          </p:txBody>
        </p:sp>
      </p:grpSp>
      <p:grpSp>
        <p:nvGrpSpPr>
          <p:cNvPr id="110" name="Google Shape;619;p2">
            <a:extLst>
              <a:ext uri="{FF2B5EF4-FFF2-40B4-BE49-F238E27FC236}">
                <a16:creationId xmlns:a16="http://schemas.microsoft.com/office/drawing/2014/main" id="{E84C29BC-45F6-3021-A778-4E70184CEFE8}"/>
              </a:ext>
            </a:extLst>
          </p:cNvPr>
          <p:cNvGrpSpPr/>
          <p:nvPr/>
        </p:nvGrpSpPr>
        <p:grpSpPr>
          <a:xfrm flipH="1">
            <a:off x="9552836" y="4556606"/>
            <a:ext cx="1357857" cy="999679"/>
            <a:chOff x="-2237045" y="3972596"/>
            <a:chExt cx="757500" cy="557645"/>
          </a:xfrm>
        </p:grpSpPr>
        <p:sp>
          <p:nvSpPr>
            <p:cNvPr id="111" name="Google Shape;620;p2">
              <a:extLst>
                <a:ext uri="{FF2B5EF4-FFF2-40B4-BE49-F238E27FC236}">
                  <a16:creationId xmlns:a16="http://schemas.microsoft.com/office/drawing/2014/main" id="{C7125527-1372-5DF7-0ADD-BBA70E1EC975}"/>
                </a:ext>
              </a:extLst>
            </p:cNvPr>
            <p:cNvSpPr/>
            <p:nvPr/>
          </p:nvSpPr>
          <p:spPr>
            <a:xfrm>
              <a:off x="-2177022" y="3972596"/>
              <a:ext cx="697476" cy="557645"/>
            </a:xfrm>
            <a:custGeom>
              <a:avLst/>
              <a:gdLst/>
              <a:ahLst/>
              <a:cxnLst/>
              <a:rect l="l" t="t" r="r" b="b"/>
              <a:pathLst>
                <a:path w="6240" h="4989" extrusionOk="0">
                  <a:moveTo>
                    <a:pt x="2969" y="0"/>
                  </a:moveTo>
                  <a:cubicBezTo>
                    <a:pt x="2088" y="649"/>
                    <a:pt x="971" y="1342"/>
                    <a:pt x="1" y="1846"/>
                  </a:cubicBezTo>
                  <a:cubicBezTo>
                    <a:pt x="466" y="2120"/>
                    <a:pt x="886" y="2465"/>
                    <a:pt x="1296" y="2815"/>
                  </a:cubicBezTo>
                  <a:cubicBezTo>
                    <a:pt x="2108" y="3507"/>
                    <a:pt x="2946" y="4234"/>
                    <a:pt x="3702" y="4988"/>
                  </a:cubicBezTo>
                  <a:cubicBezTo>
                    <a:pt x="4392" y="3889"/>
                    <a:pt x="5473" y="3081"/>
                    <a:pt x="6240" y="2034"/>
                  </a:cubicBezTo>
                  <a:cubicBezTo>
                    <a:pt x="5228" y="1268"/>
                    <a:pt x="4077" y="619"/>
                    <a:pt x="2969" y="0"/>
                  </a:cubicBezTo>
                  <a:close/>
                </a:path>
              </a:pathLst>
            </a:custGeom>
            <a:solidFill>
              <a:schemeClr val="accent5"/>
            </a:solidFill>
            <a:ln>
              <a:noFill/>
            </a:ln>
          </p:spPr>
          <p:txBody>
            <a:bodyPr spcFirstLastPara="1" wrap="square" lIns="115184" tIns="115184" rIns="115184" bIns="115184" anchor="ctr" anchorCtr="0">
              <a:noAutofit/>
            </a:bodyPr>
            <a:lstStyle/>
            <a:p>
              <a:pPr>
                <a:buSzPts val="1400"/>
              </a:pPr>
              <a:endParaRPr sz="1764">
                <a:solidFill>
                  <a:srgbClr val="002060"/>
                </a:solidFill>
                <a:latin typeface="UTM Avo" panose="02040603050506020204" pitchFamily="18"/>
              </a:endParaRPr>
            </a:p>
          </p:txBody>
        </p:sp>
        <p:sp>
          <p:nvSpPr>
            <p:cNvPr id="112" name="Google Shape;621;p2">
              <a:extLst>
                <a:ext uri="{FF2B5EF4-FFF2-40B4-BE49-F238E27FC236}">
                  <a16:creationId xmlns:a16="http://schemas.microsoft.com/office/drawing/2014/main" id="{EBEDFECA-AD62-5BBC-D078-CC8D817B600F}"/>
                </a:ext>
              </a:extLst>
            </p:cNvPr>
            <p:cNvSpPr/>
            <p:nvPr/>
          </p:nvSpPr>
          <p:spPr>
            <a:xfrm>
              <a:off x="-2178586" y="3995622"/>
              <a:ext cx="699041" cy="491586"/>
            </a:xfrm>
            <a:custGeom>
              <a:avLst/>
              <a:gdLst/>
              <a:ahLst/>
              <a:cxnLst/>
              <a:rect l="l" t="t" r="r" b="b"/>
              <a:pathLst>
                <a:path w="6254" h="4398" extrusionOk="0">
                  <a:moveTo>
                    <a:pt x="2589" y="0"/>
                  </a:moveTo>
                  <a:cubicBezTo>
                    <a:pt x="1723" y="502"/>
                    <a:pt x="868" y="984"/>
                    <a:pt x="1" y="1485"/>
                  </a:cubicBezTo>
                  <a:cubicBezTo>
                    <a:pt x="1403" y="2195"/>
                    <a:pt x="2681" y="3180"/>
                    <a:pt x="3676" y="4397"/>
                  </a:cubicBezTo>
                  <a:cubicBezTo>
                    <a:pt x="4436" y="3466"/>
                    <a:pt x="5543" y="2798"/>
                    <a:pt x="6254" y="1828"/>
                  </a:cubicBezTo>
                  <a:cubicBezTo>
                    <a:pt x="5916" y="1658"/>
                    <a:pt x="5505" y="1476"/>
                    <a:pt x="5170" y="1304"/>
                  </a:cubicBezTo>
                  <a:cubicBezTo>
                    <a:pt x="4317" y="871"/>
                    <a:pt x="3441" y="435"/>
                    <a:pt x="2589" y="0"/>
                  </a:cubicBezTo>
                  <a:close/>
                </a:path>
              </a:pathLst>
            </a:custGeom>
            <a:solidFill>
              <a:schemeClr val="accent4"/>
            </a:solidFill>
            <a:ln>
              <a:noFill/>
            </a:ln>
          </p:spPr>
          <p:txBody>
            <a:bodyPr spcFirstLastPara="1" wrap="square" lIns="115184" tIns="115184" rIns="115184" bIns="115184" anchor="ctr" anchorCtr="0">
              <a:noAutofit/>
            </a:bodyPr>
            <a:lstStyle/>
            <a:p>
              <a:pPr>
                <a:buSzPts val="1400"/>
              </a:pPr>
              <a:endParaRPr sz="1764">
                <a:solidFill>
                  <a:srgbClr val="002060"/>
                </a:solidFill>
                <a:latin typeface="UTM Avo" panose="02040603050506020204" pitchFamily="18"/>
              </a:endParaRPr>
            </a:p>
          </p:txBody>
        </p:sp>
        <p:sp>
          <p:nvSpPr>
            <p:cNvPr id="113" name="Google Shape;622;p2">
              <a:extLst>
                <a:ext uri="{FF2B5EF4-FFF2-40B4-BE49-F238E27FC236}">
                  <a16:creationId xmlns:a16="http://schemas.microsoft.com/office/drawing/2014/main" id="{106BDFE0-E2D4-D642-C7BF-D9BE9F2C35ED}"/>
                </a:ext>
              </a:extLst>
            </p:cNvPr>
            <p:cNvSpPr/>
            <p:nvPr/>
          </p:nvSpPr>
          <p:spPr>
            <a:xfrm>
              <a:off x="-2174115" y="3986344"/>
              <a:ext cx="694570" cy="427428"/>
            </a:xfrm>
            <a:custGeom>
              <a:avLst/>
              <a:gdLst/>
              <a:ahLst/>
              <a:cxnLst/>
              <a:rect l="l" t="t" r="r" b="b"/>
              <a:pathLst>
                <a:path w="6214" h="3824" extrusionOk="0">
                  <a:moveTo>
                    <a:pt x="2860" y="0"/>
                  </a:moveTo>
                  <a:cubicBezTo>
                    <a:pt x="1830" y="234"/>
                    <a:pt x="828" y="680"/>
                    <a:pt x="1" y="1337"/>
                  </a:cubicBezTo>
                  <a:cubicBezTo>
                    <a:pt x="752" y="1646"/>
                    <a:pt x="1393" y="2174"/>
                    <a:pt x="2020" y="2693"/>
                  </a:cubicBezTo>
                  <a:cubicBezTo>
                    <a:pt x="2483" y="3079"/>
                    <a:pt x="2950" y="3439"/>
                    <a:pt x="3415" y="3823"/>
                  </a:cubicBezTo>
                  <a:cubicBezTo>
                    <a:pt x="4040" y="3415"/>
                    <a:pt x="4666" y="3005"/>
                    <a:pt x="5291" y="2596"/>
                  </a:cubicBezTo>
                  <a:cubicBezTo>
                    <a:pt x="5605" y="2391"/>
                    <a:pt x="5991" y="2215"/>
                    <a:pt x="6214" y="1911"/>
                  </a:cubicBezTo>
                  <a:cubicBezTo>
                    <a:pt x="5097" y="1324"/>
                    <a:pt x="3905" y="711"/>
                    <a:pt x="2860" y="0"/>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rgbClr val="002060"/>
                </a:solidFill>
                <a:latin typeface="UTM Avo" panose="02040603050506020204" pitchFamily="18"/>
              </a:endParaRPr>
            </a:p>
          </p:txBody>
        </p:sp>
        <p:sp>
          <p:nvSpPr>
            <p:cNvPr id="114" name="Google Shape;623;p2">
              <a:extLst>
                <a:ext uri="{FF2B5EF4-FFF2-40B4-BE49-F238E27FC236}">
                  <a16:creationId xmlns:a16="http://schemas.microsoft.com/office/drawing/2014/main" id="{520D9EAB-3B54-F673-F62D-A798DAF4A51E}"/>
                </a:ext>
              </a:extLst>
            </p:cNvPr>
            <p:cNvSpPr/>
            <p:nvPr/>
          </p:nvSpPr>
          <p:spPr>
            <a:xfrm>
              <a:off x="-2237045" y="3972596"/>
              <a:ext cx="757499" cy="296651"/>
            </a:xfrm>
            <a:custGeom>
              <a:avLst/>
              <a:gdLst/>
              <a:ahLst/>
              <a:cxnLst/>
              <a:rect l="l" t="t" r="r" b="b"/>
              <a:pathLst>
                <a:path w="6777" h="2654" extrusionOk="0">
                  <a:moveTo>
                    <a:pt x="3505" y="0"/>
                  </a:moveTo>
                  <a:cubicBezTo>
                    <a:pt x="2393" y="217"/>
                    <a:pt x="1133" y="340"/>
                    <a:pt x="1" y="389"/>
                  </a:cubicBezTo>
                  <a:cubicBezTo>
                    <a:pt x="1233" y="1316"/>
                    <a:pt x="2653" y="2093"/>
                    <a:pt x="4090" y="2653"/>
                  </a:cubicBezTo>
                  <a:cubicBezTo>
                    <a:pt x="4788" y="2245"/>
                    <a:pt x="5621" y="2021"/>
                    <a:pt x="6437" y="2021"/>
                  </a:cubicBezTo>
                  <a:cubicBezTo>
                    <a:pt x="6550" y="2021"/>
                    <a:pt x="6664" y="2025"/>
                    <a:pt x="6777" y="2034"/>
                  </a:cubicBezTo>
                  <a:cubicBezTo>
                    <a:pt x="5757" y="1258"/>
                    <a:pt x="4662" y="553"/>
                    <a:pt x="3505" y="0"/>
                  </a:cubicBezTo>
                  <a:close/>
                </a:path>
              </a:pathLst>
            </a:custGeom>
            <a:solidFill>
              <a:schemeClr val="accent5"/>
            </a:solidFill>
            <a:ln>
              <a:noFill/>
            </a:ln>
          </p:spPr>
          <p:txBody>
            <a:bodyPr spcFirstLastPara="1" wrap="square" lIns="115184" tIns="115184" rIns="115184" bIns="115184" anchor="ctr" anchorCtr="0">
              <a:noAutofit/>
            </a:bodyPr>
            <a:lstStyle/>
            <a:p>
              <a:pPr>
                <a:buSzPts val="1400"/>
              </a:pPr>
              <a:endParaRPr sz="1764">
                <a:solidFill>
                  <a:srgbClr val="002060"/>
                </a:solidFill>
                <a:latin typeface="UTM Avo" panose="02040603050506020204" pitchFamily="18"/>
              </a:endParaRPr>
            </a:p>
          </p:txBody>
        </p:sp>
      </p:grpSp>
      <p:sp>
        <p:nvSpPr>
          <p:cNvPr id="115" name="Google Shape;624;p2">
            <a:extLst>
              <a:ext uri="{FF2B5EF4-FFF2-40B4-BE49-F238E27FC236}">
                <a16:creationId xmlns:a16="http://schemas.microsoft.com/office/drawing/2014/main" id="{1319267B-8B82-BD17-3816-CEBBD38E48DF}"/>
              </a:ext>
            </a:extLst>
          </p:cNvPr>
          <p:cNvSpPr/>
          <p:nvPr/>
        </p:nvSpPr>
        <p:spPr>
          <a:xfrm flipH="1">
            <a:off x="10476639" y="3702123"/>
            <a:ext cx="511385" cy="511385"/>
          </a:xfrm>
          <a:custGeom>
            <a:avLst/>
            <a:gdLst/>
            <a:ahLst/>
            <a:cxnLst/>
            <a:rect l="l" t="t" r="r" b="b"/>
            <a:pathLst>
              <a:path w="1175" h="1175" extrusionOk="0">
                <a:moveTo>
                  <a:pt x="587" y="0"/>
                </a:moveTo>
                <a:lnTo>
                  <a:pt x="481" y="481"/>
                </a:lnTo>
                <a:lnTo>
                  <a:pt x="0" y="587"/>
                </a:lnTo>
                <a:lnTo>
                  <a:pt x="481" y="693"/>
                </a:lnTo>
                <a:lnTo>
                  <a:pt x="587" y="1175"/>
                </a:lnTo>
                <a:lnTo>
                  <a:pt x="694" y="693"/>
                </a:lnTo>
                <a:lnTo>
                  <a:pt x="1175" y="587"/>
                </a:lnTo>
                <a:lnTo>
                  <a:pt x="694" y="481"/>
                </a:lnTo>
                <a:lnTo>
                  <a:pt x="587" y="0"/>
                </a:lnTo>
                <a:close/>
              </a:path>
            </a:pathLst>
          </a:custGeom>
          <a:solidFill>
            <a:schemeClr val="accent4"/>
          </a:solidFill>
          <a:ln>
            <a:noFill/>
          </a:ln>
        </p:spPr>
        <p:txBody>
          <a:bodyPr spcFirstLastPara="1" wrap="square" lIns="115184" tIns="115184" rIns="115184" bIns="115184" anchor="ctr" anchorCtr="0">
            <a:noAutofit/>
          </a:bodyPr>
          <a:lstStyle/>
          <a:p>
            <a:pPr>
              <a:buSzPts val="1400"/>
            </a:pPr>
            <a:endParaRPr sz="1764">
              <a:solidFill>
                <a:srgbClr val="002060"/>
              </a:solidFill>
              <a:latin typeface="UTM Avo" panose="02040603050506020204" pitchFamily="18"/>
            </a:endParaRPr>
          </a:p>
        </p:txBody>
      </p:sp>
      <p:sp>
        <p:nvSpPr>
          <p:cNvPr id="116" name="Google Shape;625;p2">
            <a:extLst>
              <a:ext uri="{FF2B5EF4-FFF2-40B4-BE49-F238E27FC236}">
                <a16:creationId xmlns:a16="http://schemas.microsoft.com/office/drawing/2014/main" id="{5D60B34D-DB02-A0E6-5035-34CBD52F5257}"/>
              </a:ext>
            </a:extLst>
          </p:cNvPr>
          <p:cNvSpPr/>
          <p:nvPr/>
        </p:nvSpPr>
        <p:spPr>
          <a:xfrm flipH="1">
            <a:off x="10631988" y="5440385"/>
            <a:ext cx="261675" cy="261675"/>
          </a:xfrm>
          <a:custGeom>
            <a:avLst/>
            <a:gdLst/>
            <a:ahLst/>
            <a:cxnLst/>
            <a:rect l="l" t="t" r="r" b="b"/>
            <a:pathLst>
              <a:path w="1175" h="1175" extrusionOk="0">
                <a:moveTo>
                  <a:pt x="587" y="0"/>
                </a:moveTo>
                <a:lnTo>
                  <a:pt x="481" y="481"/>
                </a:lnTo>
                <a:lnTo>
                  <a:pt x="0" y="587"/>
                </a:lnTo>
                <a:lnTo>
                  <a:pt x="481" y="693"/>
                </a:lnTo>
                <a:lnTo>
                  <a:pt x="587" y="1175"/>
                </a:lnTo>
                <a:lnTo>
                  <a:pt x="694" y="693"/>
                </a:lnTo>
                <a:lnTo>
                  <a:pt x="1175" y="587"/>
                </a:lnTo>
                <a:lnTo>
                  <a:pt x="694" y="481"/>
                </a:lnTo>
                <a:lnTo>
                  <a:pt x="587" y="0"/>
                </a:ln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rgbClr val="002060"/>
              </a:solidFill>
              <a:latin typeface="UTM Avo" panose="02040603050506020204" pitchFamily="18"/>
            </a:endParaRPr>
          </a:p>
        </p:txBody>
      </p:sp>
      <p:sp>
        <p:nvSpPr>
          <p:cNvPr id="117" name="Google Shape;626;p2">
            <a:extLst>
              <a:ext uri="{FF2B5EF4-FFF2-40B4-BE49-F238E27FC236}">
                <a16:creationId xmlns:a16="http://schemas.microsoft.com/office/drawing/2014/main" id="{6D592038-47EC-A473-9956-56F04EE92FFC}"/>
              </a:ext>
            </a:extLst>
          </p:cNvPr>
          <p:cNvSpPr/>
          <p:nvPr/>
        </p:nvSpPr>
        <p:spPr>
          <a:xfrm flipH="1">
            <a:off x="10556172" y="4099895"/>
            <a:ext cx="157051" cy="157051"/>
          </a:xfrm>
          <a:custGeom>
            <a:avLst/>
            <a:gdLst/>
            <a:ahLst/>
            <a:cxnLst/>
            <a:rect l="l" t="t" r="r" b="b"/>
            <a:pathLst>
              <a:path w="620" h="620" extrusionOk="0">
                <a:moveTo>
                  <a:pt x="309" y="1"/>
                </a:moveTo>
                <a:lnTo>
                  <a:pt x="254" y="254"/>
                </a:lnTo>
                <a:lnTo>
                  <a:pt x="0" y="311"/>
                </a:lnTo>
                <a:lnTo>
                  <a:pt x="254" y="366"/>
                </a:lnTo>
                <a:lnTo>
                  <a:pt x="309" y="620"/>
                </a:lnTo>
                <a:lnTo>
                  <a:pt x="366" y="366"/>
                </a:lnTo>
                <a:lnTo>
                  <a:pt x="619" y="311"/>
                </a:lnTo>
                <a:lnTo>
                  <a:pt x="366" y="254"/>
                </a:lnTo>
                <a:lnTo>
                  <a:pt x="309" y="1"/>
                </a:ln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rgbClr val="002060"/>
              </a:solidFill>
              <a:latin typeface="UTM Avo" panose="02040603050506020204" pitchFamily="18"/>
            </a:endParaRPr>
          </a:p>
        </p:txBody>
      </p:sp>
      <p:sp>
        <p:nvSpPr>
          <p:cNvPr id="118" name="Google Shape;627;p2">
            <a:extLst>
              <a:ext uri="{FF2B5EF4-FFF2-40B4-BE49-F238E27FC236}">
                <a16:creationId xmlns:a16="http://schemas.microsoft.com/office/drawing/2014/main" id="{0C47EA57-6EAD-EA49-6D11-B31CA27A3F66}"/>
              </a:ext>
            </a:extLst>
          </p:cNvPr>
          <p:cNvSpPr/>
          <p:nvPr/>
        </p:nvSpPr>
        <p:spPr>
          <a:xfrm flipH="1">
            <a:off x="10399128" y="1391286"/>
            <a:ext cx="157051" cy="157051"/>
          </a:xfrm>
          <a:custGeom>
            <a:avLst/>
            <a:gdLst/>
            <a:ahLst/>
            <a:cxnLst/>
            <a:rect l="l" t="t" r="r" b="b"/>
            <a:pathLst>
              <a:path w="620" h="620" extrusionOk="0">
                <a:moveTo>
                  <a:pt x="309" y="1"/>
                </a:moveTo>
                <a:lnTo>
                  <a:pt x="254" y="254"/>
                </a:lnTo>
                <a:lnTo>
                  <a:pt x="0" y="311"/>
                </a:lnTo>
                <a:lnTo>
                  <a:pt x="254" y="366"/>
                </a:lnTo>
                <a:lnTo>
                  <a:pt x="309" y="620"/>
                </a:lnTo>
                <a:lnTo>
                  <a:pt x="366" y="366"/>
                </a:lnTo>
                <a:lnTo>
                  <a:pt x="619" y="311"/>
                </a:lnTo>
                <a:lnTo>
                  <a:pt x="366" y="254"/>
                </a:lnTo>
                <a:lnTo>
                  <a:pt x="309" y="1"/>
                </a:ln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rgbClr val="002060"/>
              </a:solidFill>
              <a:latin typeface="UTM Avo" panose="02040603050506020204" pitchFamily="18"/>
            </a:endParaRPr>
          </a:p>
        </p:txBody>
      </p:sp>
      <p:grpSp>
        <p:nvGrpSpPr>
          <p:cNvPr id="119" name="Google Shape;629;p2">
            <a:extLst>
              <a:ext uri="{FF2B5EF4-FFF2-40B4-BE49-F238E27FC236}">
                <a16:creationId xmlns:a16="http://schemas.microsoft.com/office/drawing/2014/main" id="{81240E08-2A54-3AC5-69A0-AD49A0E295D9}"/>
              </a:ext>
            </a:extLst>
          </p:cNvPr>
          <p:cNvGrpSpPr>
            <a:grpSpLocks noChangeAspect="1"/>
          </p:cNvGrpSpPr>
          <p:nvPr/>
        </p:nvGrpSpPr>
        <p:grpSpPr>
          <a:xfrm>
            <a:off x="1645041" y="1589709"/>
            <a:ext cx="6502512" cy="5256099"/>
            <a:chOff x="624909" y="920124"/>
            <a:chExt cx="5226578" cy="4224738"/>
          </a:xfrm>
        </p:grpSpPr>
        <p:sp>
          <p:nvSpPr>
            <p:cNvPr id="120" name="Google Shape;630;p2">
              <a:extLst>
                <a:ext uri="{FF2B5EF4-FFF2-40B4-BE49-F238E27FC236}">
                  <a16:creationId xmlns:a16="http://schemas.microsoft.com/office/drawing/2014/main" id="{FD3D975A-DC84-C90B-F247-18AE858AF17A}"/>
                </a:ext>
              </a:extLst>
            </p:cNvPr>
            <p:cNvSpPr/>
            <p:nvPr/>
          </p:nvSpPr>
          <p:spPr>
            <a:xfrm>
              <a:off x="624909" y="920124"/>
              <a:ext cx="5203491" cy="4224738"/>
            </a:xfrm>
            <a:custGeom>
              <a:avLst/>
              <a:gdLst/>
              <a:ahLst/>
              <a:cxnLst/>
              <a:rect l="l" t="t" r="r" b="b"/>
              <a:pathLst>
                <a:path w="1358882" h="1146557" extrusionOk="0">
                  <a:moveTo>
                    <a:pt x="0" y="0"/>
                  </a:moveTo>
                  <a:lnTo>
                    <a:pt x="1358882" y="0"/>
                  </a:lnTo>
                  <a:lnTo>
                    <a:pt x="1358882" y="1146557"/>
                  </a:lnTo>
                  <a:lnTo>
                    <a:pt x="0" y="1146557"/>
                  </a:lnTo>
                  <a:lnTo>
                    <a:pt x="0" y="0"/>
                  </a:lnTo>
                  <a:close/>
                </a:path>
              </a:pathLst>
            </a:custGeom>
            <a:blipFill rotWithShape="1">
              <a:blip r:embed="rId3">
                <a:alphaModFix/>
              </a:blip>
              <a:stretch>
                <a:fillRect/>
              </a:stretch>
            </a:blipFill>
            <a:ln>
              <a:noFill/>
            </a:ln>
          </p:spPr>
          <p:txBody>
            <a:bodyPr/>
            <a:lstStyle/>
            <a:p>
              <a:endParaRPr lang="en-US"/>
            </a:p>
          </p:txBody>
        </p:sp>
        <p:sp>
          <p:nvSpPr>
            <p:cNvPr id="121" name="Google Shape;631;p2">
              <a:extLst>
                <a:ext uri="{FF2B5EF4-FFF2-40B4-BE49-F238E27FC236}">
                  <a16:creationId xmlns:a16="http://schemas.microsoft.com/office/drawing/2014/main" id="{5120A8B8-5C65-5EC4-07DD-294523CA3BAD}"/>
                </a:ext>
              </a:extLst>
            </p:cNvPr>
            <p:cNvSpPr txBox="1"/>
            <p:nvPr/>
          </p:nvSpPr>
          <p:spPr>
            <a:xfrm>
              <a:off x="3158619" y="1876595"/>
              <a:ext cx="2692868" cy="2876532"/>
            </a:xfrm>
            <a:prstGeom prst="rect">
              <a:avLst/>
            </a:prstGeom>
            <a:noFill/>
            <a:ln>
              <a:noFill/>
            </a:ln>
          </p:spPr>
          <p:txBody>
            <a:bodyPr spcFirstLastPara="1" wrap="square" lIns="115184" tIns="57576" rIns="115184" bIns="57576" anchor="t" anchorCtr="0">
              <a:spAutoFit/>
            </a:bodyPr>
            <a:lstStyle/>
            <a:p>
              <a:pPr>
                <a:lnSpc>
                  <a:spcPct val="150000"/>
                </a:lnSpc>
              </a:pPr>
              <a:r>
                <a:rPr lang="vi-VN" sz="2500" dirty="0">
                  <a:solidFill>
                    <a:srgbClr val="002060"/>
                  </a:solidFill>
                  <a:latin typeface="UTM Avo" panose="02040603050506020204" pitchFamily="18"/>
                </a:rPr>
                <a:t>Trong bài “</a:t>
              </a:r>
              <a:r>
                <a:rPr lang="vi-VN" sz="2500" b="1" dirty="0">
                  <a:solidFill>
                    <a:srgbClr val="002060"/>
                  </a:solidFill>
                  <a:latin typeface="UTM Avo" panose="02040603050506020204" pitchFamily="18"/>
                </a:rPr>
                <a:t>Chẳng phải chuyện đùa</a:t>
              </a:r>
              <a:r>
                <a:rPr lang="vi-VN" sz="2500" dirty="0">
                  <a:solidFill>
                    <a:srgbClr val="002060"/>
                  </a:solidFill>
                  <a:latin typeface="UTM Avo" panose="02040603050506020204" pitchFamily="18"/>
                </a:rPr>
                <a:t>”, các em đã được khám phá thêm thông tin của những sự vật nào?</a:t>
              </a:r>
              <a:endParaRPr sz="2500" dirty="0">
                <a:solidFill>
                  <a:srgbClr val="002060"/>
                </a:solidFill>
                <a:latin typeface="UTM Avo" panose="02040603050506020204" pitchFamily="18"/>
              </a:endParaRPr>
            </a:p>
          </p:txBody>
        </p:sp>
      </p:grpSp>
    </p:spTree>
    <p:extLst>
      <p:ext uri="{BB962C8B-B14F-4D97-AF65-F5344CB8AC3E}">
        <p14:creationId xmlns:p14="http://schemas.microsoft.com/office/powerpoint/2010/main" val="248781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p:tgtEl>
                                          <p:spTgt spid="11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 calcmode="lin" valueType="num">
                                      <p:cBhvr additive="base">
                                        <p:cTn id="10" dur="500" fill="hold"/>
                                        <p:tgtEl>
                                          <p:spTgt spid="104"/>
                                        </p:tgtEl>
                                        <p:attrNameLst>
                                          <p:attrName>ppt_x</p:attrName>
                                        </p:attrNameLst>
                                      </p:cBhvr>
                                      <p:tavLst>
                                        <p:tav tm="0">
                                          <p:val>
                                            <p:strVal val="#ppt_x"/>
                                          </p:val>
                                        </p:tav>
                                        <p:tav tm="100000">
                                          <p:val>
                                            <p:strVal val="#ppt_x"/>
                                          </p:val>
                                        </p:tav>
                                      </p:tavLst>
                                    </p:anim>
                                    <p:anim calcmode="lin" valueType="num">
                                      <p:cBhvr additive="base">
                                        <p:cTn id="11" dur="500" fill="hold"/>
                                        <p:tgtEl>
                                          <p:spTgt spid="10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10"/>
                                        </p:tgtEl>
                                        <p:attrNameLst>
                                          <p:attrName>style.visibility</p:attrName>
                                        </p:attrNameLst>
                                      </p:cBhvr>
                                      <p:to>
                                        <p:strVal val="visible"/>
                                      </p:to>
                                    </p:set>
                                    <p:anim calcmode="lin" valueType="num">
                                      <p:cBhvr additive="base">
                                        <p:cTn id="14" dur="500" fill="hold"/>
                                        <p:tgtEl>
                                          <p:spTgt spid="110"/>
                                        </p:tgtEl>
                                        <p:attrNameLst>
                                          <p:attrName>ppt_x</p:attrName>
                                        </p:attrNameLst>
                                      </p:cBhvr>
                                      <p:tavLst>
                                        <p:tav tm="0">
                                          <p:val>
                                            <p:strVal val="#ppt_x"/>
                                          </p:val>
                                        </p:tav>
                                        <p:tav tm="100000">
                                          <p:val>
                                            <p:strVal val="#ppt_x"/>
                                          </p:val>
                                        </p:tav>
                                      </p:tavLst>
                                    </p:anim>
                                    <p:anim calcmode="lin" valueType="num">
                                      <p:cBhvr additive="base">
                                        <p:cTn id="15" dur="500" fill="hold"/>
                                        <p:tgtEl>
                                          <p:spTgt spid="11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15"/>
                                        </p:tgtEl>
                                        <p:attrNameLst>
                                          <p:attrName>style.visibility</p:attrName>
                                        </p:attrNameLst>
                                      </p:cBhvr>
                                      <p:to>
                                        <p:strVal val="visible"/>
                                      </p:to>
                                    </p:set>
                                    <p:anim calcmode="lin" valueType="num">
                                      <p:cBhvr additive="base">
                                        <p:cTn id="18" dur="500" fill="hold"/>
                                        <p:tgtEl>
                                          <p:spTgt spid="115"/>
                                        </p:tgtEl>
                                        <p:attrNameLst>
                                          <p:attrName>ppt_x</p:attrName>
                                        </p:attrNameLst>
                                      </p:cBhvr>
                                      <p:tavLst>
                                        <p:tav tm="0">
                                          <p:val>
                                            <p:strVal val="#ppt_x"/>
                                          </p:val>
                                        </p:tav>
                                        <p:tav tm="100000">
                                          <p:val>
                                            <p:strVal val="#ppt_x"/>
                                          </p:val>
                                        </p:tav>
                                      </p:tavLst>
                                    </p:anim>
                                    <p:anim calcmode="lin" valueType="num">
                                      <p:cBhvr additive="base">
                                        <p:cTn id="19" dur="500" fill="hold"/>
                                        <p:tgtEl>
                                          <p:spTgt spid="1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ppt_x"/>
                                          </p:val>
                                        </p:tav>
                                        <p:tav tm="100000">
                                          <p:val>
                                            <p:strVal val="#ppt_x"/>
                                          </p:val>
                                        </p:tav>
                                      </p:tavLst>
                                    </p:anim>
                                    <p:anim calcmode="lin" valueType="num">
                                      <p:cBhvr additive="base">
                                        <p:cTn id="23" dur="500" fill="hold"/>
                                        <p:tgtEl>
                                          <p:spTgt spid="1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7"/>
                                        </p:tgtEl>
                                        <p:attrNameLst>
                                          <p:attrName>style.visibility</p:attrName>
                                        </p:attrNameLst>
                                      </p:cBhvr>
                                      <p:to>
                                        <p:strVal val="visible"/>
                                      </p:to>
                                    </p:set>
                                    <p:anim calcmode="lin" valueType="num">
                                      <p:cBhvr additive="base">
                                        <p:cTn id="26" dur="500" fill="hold"/>
                                        <p:tgtEl>
                                          <p:spTgt spid="117"/>
                                        </p:tgtEl>
                                        <p:attrNameLst>
                                          <p:attrName>ppt_x</p:attrName>
                                        </p:attrNameLst>
                                      </p:cBhvr>
                                      <p:tavLst>
                                        <p:tav tm="0">
                                          <p:val>
                                            <p:strVal val="#ppt_x"/>
                                          </p:val>
                                        </p:tav>
                                        <p:tav tm="100000">
                                          <p:val>
                                            <p:strVal val="#ppt_x"/>
                                          </p:val>
                                        </p:tav>
                                      </p:tavLst>
                                    </p:anim>
                                    <p:anim calcmode="lin" valueType="num">
                                      <p:cBhvr additive="base">
                                        <p:cTn id="27"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4BB930A7-7AE5-B7CE-42B6-3D40F9FBD526}"/>
              </a:ext>
            </a:extLst>
          </p:cNvPr>
          <p:cNvPicPr>
            <a:picLocks noChangeAspect="1"/>
          </p:cNvPicPr>
          <p:nvPr/>
        </p:nvPicPr>
        <p:blipFill>
          <a:blip r:embed="rId4"/>
          <a:stretch>
            <a:fillRect/>
          </a:stretch>
        </p:blipFill>
        <p:spPr>
          <a:xfrm>
            <a:off x="9250807" y="715736"/>
            <a:ext cx="2916809" cy="1613724"/>
          </a:xfrm>
          <a:prstGeom prst="rect">
            <a:avLst/>
          </a:prstGeom>
        </p:spPr>
      </p:pic>
    </p:spTree>
    <p:extLst>
      <p:ext uri="{BB962C8B-B14F-4D97-AF65-F5344CB8AC3E}">
        <p14:creationId xmlns:p14="http://schemas.microsoft.com/office/powerpoint/2010/main" val="247384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oogle Shape;755;p5">
            <a:extLst>
              <a:ext uri="{FF2B5EF4-FFF2-40B4-BE49-F238E27FC236}">
                <a16:creationId xmlns:a16="http://schemas.microsoft.com/office/drawing/2014/main" id="{E47CAE8E-BA25-E088-622C-C539980E734E}"/>
              </a:ext>
            </a:extLst>
          </p:cNvPr>
          <p:cNvGrpSpPr/>
          <p:nvPr/>
        </p:nvGrpSpPr>
        <p:grpSpPr>
          <a:xfrm>
            <a:off x="5652055" y="384428"/>
            <a:ext cx="6887438" cy="7085591"/>
            <a:chOff x="3291630" y="-183363"/>
            <a:chExt cx="4438743" cy="4566447"/>
          </a:xfrm>
        </p:grpSpPr>
        <p:sp>
          <p:nvSpPr>
            <p:cNvPr id="5" name="Google Shape;756;p5">
              <a:extLst>
                <a:ext uri="{FF2B5EF4-FFF2-40B4-BE49-F238E27FC236}">
                  <a16:creationId xmlns:a16="http://schemas.microsoft.com/office/drawing/2014/main" id="{A59378E3-FB96-737F-BFC2-898E2FCAD6CC}"/>
                </a:ext>
              </a:extLst>
            </p:cNvPr>
            <p:cNvSpPr/>
            <p:nvPr/>
          </p:nvSpPr>
          <p:spPr>
            <a:xfrm rot="3437113">
              <a:off x="3775689" y="576741"/>
              <a:ext cx="3470625" cy="3046239"/>
            </a:xfrm>
            <a:custGeom>
              <a:avLst/>
              <a:gdLst/>
              <a:ahLst/>
              <a:cxnLst/>
              <a:rect l="l" t="t" r="r" b="b"/>
              <a:pathLst>
                <a:path w="22653" h="19883" extrusionOk="0">
                  <a:moveTo>
                    <a:pt x="4473" y="0"/>
                  </a:moveTo>
                  <a:cubicBezTo>
                    <a:pt x="4208" y="0"/>
                    <a:pt x="3943" y="34"/>
                    <a:pt x="3685" y="109"/>
                  </a:cubicBezTo>
                  <a:cubicBezTo>
                    <a:pt x="2771" y="379"/>
                    <a:pt x="2016" y="1350"/>
                    <a:pt x="2279" y="2264"/>
                  </a:cubicBezTo>
                  <a:cubicBezTo>
                    <a:pt x="2473" y="2938"/>
                    <a:pt x="3110" y="3363"/>
                    <a:pt x="3644" y="3819"/>
                  </a:cubicBezTo>
                  <a:cubicBezTo>
                    <a:pt x="4177" y="4274"/>
                    <a:pt x="4675" y="4959"/>
                    <a:pt x="4451" y="5623"/>
                  </a:cubicBezTo>
                  <a:cubicBezTo>
                    <a:pt x="4216" y="6318"/>
                    <a:pt x="3369" y="6534"/>
                    <a:pt x="2702" y="6839"/>
                  </a:cubicBezTo>
                  <a:cubicBezTo>
                    <a:pt x="1046" y="7595"/>
                    <a:pt x="65" y="9452"/>
                    <a:pt x="31" y="11271"/>
                  </a:cubicBezTo>
                  <a:cubicBezTo>
                    <a:pt x="0" y="12906"/>
                    <a:pt x="640" y="14479"/>
                    <a:pt x="1551" y="15811"/>
                  </a:cubicBezTo>
                  <a:cubicBezTo>
                    <a:pt x="1666" y="15981"/>
                    <a:pt x="1779" y="16141"/>
                    <a:pt x="1892" y="16294"/>
                  </a:cubicBezTo>
                  <a:cubicBezTo>
                    <a:pt x="2625" y="17301"/>
                    <a:pt x="3305" y="17965"/>
                    <a:pt x="4545" y="18578"/>
                  </a:cubicBezTo>
                  <a:cubicBezTo>
                    <a:pt x="5427" y="19016"/>
                    <a:pt x="6275" y="19233"/>
                    <a:pt x="7240" y="19408"/>
                  </a:cubicBezTo>
                  <a:cubicBezTo>
                    <a:pt x="8783" y="19685"/>
                    <a:pt x="10374" y="19883"/>
                    <a:pt x="11956" y="19883"/>
                  </a:cubicBezTo>
                  <a:cubicBezTo>
                    <a:pt x="13803" y="19883"/>
                    <a:pt x="15636" y="19614"/>
                    <a:pt x="17363" y="18888"/>
                  </a:cubicBezTo>
                  <a:cubicBezTo>
                    <a:pt x="19182" y="18124"/>
                    <a:pt x="20814" y="16806"/>
                    <a:pt x="21698" y="15042"/>
                  </a:cubicBezTo>
                  <a:cubicBezTo>
                    <a:pt x="22527" y="13390"/>
                    <a:pt x="22652" y="11445"/>
                    <a:pt x="22305" y="9629"/>
                  </a:cubicBezTo>
                  <a:cubicBezTo>
                    <a:pt x="21836" y="7180"/>
                    <a:pt x="20495" y="4883"/>
                    <a:pt x="18509" y="3378"/>
                  </a:cubicBezTo>
                  <a:cubicBezTo>
                    <a:pt x="17188" y="2380"/>
                    <a:pt x="15586" y="1749"/>
                    <a:pt x="13937" y="1589"/>
                  </a:cubicBezTo>
                  <a:cubicBezTo>
                    <a:pt x="13722" y="1568"/>
                    <a:pt x="13508" y="1560"/>
                    <a:pt x="13295" y="1560"/>
                  </a:cubicBezTo>
                  <a:cubicBezTo>
                    <a:pt x="12332" y="1560"/>
                    <a:pt x="11375" y="1733"/>
                    <a:pt x="10417" y="1733"/>
                  </a:cubicBezTo>
                  <a:cubicBezTo>
                    <a:pt x="9974" y="1733"/>
                    <a:pt x="9532" y="1696"/>
                    <a:pt x="9088" y="1588"/>
                  </a:cubicBezTo>
                  <a:cubicBezTo>
                    <a:pt x="8163" y="1364"/>
                    <a:pt x="7331" y="867"/>
                    <a:pt x="6458" y="487"/>
                  </a:cubicBezTo>
                  <a:cubicBezTo>
                    <a:pt x="5831" y="214"/>
                    <a:pt x="5147" y="0"/>
                    <a:pt x="4473" y="0"/>
                  </a:cubicBezTo>
                  <a:close/>
                </a:path>
              </a:pathLst>
            </a:custGeom>
            <a:solidFill>
              <a:schemeClr val="tx2"/>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 name="Google Shape;757;p5">
              <a:extLst>
                <a:ext uri="{FF2B5EF4-FFF2-40B4-BE49-F238E27FC236}">
                  <a16:creationId xmlns:a16="http://schemas.microsoft.com/office/drawing/2014/main" id="{0909AE68-4175-B0CB-B481-E008C23D9359}"/>
                </a:ext>
              </a:extLst>
            </p:cNvPr>
            <p:cNvSpPr/>
            <p:nvPr/>
          </p:nvSpPr>
          <p:spPr>
            <a:xfrm rot="3437113">
              <a:off x="5148245" y="227588"/>
              <a:ext cx="391753" cy="410292"/>
            </a:xfrm>
            <a:custGeom>
              <a:avLst/>
              <a:gdLst/>
              <a:ahLst/>
              <a:cxnLst/>
              <a:rect l="l" t="t" r="r" b="b"/>
              <a:pathLst>
                <a:path w="2557" h="2678" extrusionOk="0">
                  <a:moveTo>
                    <a:pt x="1253" y="1"/>
                  </a:moveTo>
                  <a:cubicBezTo>
                    <a:pt x="869" y="1"/>
                    <a:pt x="409" y="244"/>
                    <a:pt x="223" y="540"/>
                  </a:cubicBezTo>
                  <a:cubicBezTo>
                    <a:pt x="11" y="882"/>
                    <a:pt x="0" y="1320"/>
                    <a:pt x="108" y="1707"/>
                  </a:cubicBezTo>
                  <a:cubicBezTo>
                    <a:pt x="181" y="1974"/>
                    <a:pt x="313" y="2232"/>
                    <a:pt x="521" y="2416"/>
                  </a:cubicBezTo>
                  <a:cubicBezTo>
                    <a:pt x="721" y="2591"/>
                    <a:pt x="986" y="2677"/>
                    <a:pt x="1252" y="2677"/>
                  </a:cubicBezTo>
                  <a:cubicBezTo>
                    <a:pt x="1508" y="2677"/>
                    <a:pt x="1767" y="2597"/>
                    <a:pt x="1970" y="2441"/>
                  </a:cubicBezTo>
                  <a:cubicBezTo>
                    <a:pt x="2386" y="2120"/>
                    <a:pt x="2556" y="1531"/>
                    <a:pt x="2410" y="1029"/>
                  </a:cubicBezTo>
                  <a:cubicBezTo>
                    <a:pt x="2286" y="596"/>
                    <a:pt x="1883" y="124"/>
                    <a:pt x="1427" y="19"/>
                  </a:cubicBezTo>
                  <a:cubicBezTo>
                    <a:pt x="1372" y="7"/>
                    <a:pt x="1313" y="1"/>
                    <a:pt x="1253" y="1"/>
                  </a:cubicBezTo>
                  <a:close/>
                </a:path>
              </a:pathLst>
            </a:custGeom>
            <a:solidFill>
              <a:schemeClr val="lt2"/>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grpSp>
      <p:grpSp>
        <p:nvGrpSpPr>
          <p:cNvPr id="7" name="Google Shape;758;p5">
            <a:extLst>
              <a:ext uri="{FF2B5EF4-FFF2-40B4-BE49-F238E27FC236}">
                <a16:creationId xmlns:a16="http://schemas.microsoft.com/office/drawing/2014/main" id="{FB2B5021-3EC8-66C5-F3D2-F110C60E60D4}"/>
              </a:ext>
            </a:extLst>
          </p:cNvPr>
          <p:cNvGrpSpPr/>
          <p:nvPr/>
        </p:nvGrpSpPr>
        <p:grpSpPr>
          <a:xfrm rot="-236706">
            <a:off x="5773849" y="1884879"/>
            <a:ext cx="4754860" cy="3704276"/>
            <a:chOff x="6960128" y="3807272"/>
            <a:chExt cx="381626" cy="297306"/>
          </a:xfrm>
        </p:grpSpPr>
        <p:sp>
          <p:nvSpPr>
            <p:cNvPr id="8" name="Google Shape;759;p5">
              <a:extLst>
                <a:ext uri="{FF2B5EF4-FFF2-40B4-BE49-F238E27FC236}">
                  <a16:creationId xmlns:a16="http://schemas.microsoft.com/office/drawing/2014/main" id="{C613F102-ADFB-CF26-08AC-0A05962A7BF8}"/>
                </a:ext>
              </a:extLst>
            </p:cNvPr>
            <p:cNvSpPr/>
            <p:nvPr/>
          </p:nvSpPr>
          <p:spPr>
            <a:xfrm>
              <a:off x="6979467" y="4037077"/>
              <a:ext cx="37" cy="111"/>
            </a:xfrm>
            <a:custGeom>
              <a:avLst/>
              <a:gdLst/>
              <a:ahLst/>
              <a:cxnLst/>
              <a:rect l="l" t="t" r="r" b="b"/>
              <a:pathLst>
                <a:path w="1" h="3" extrusionOk="0">
                  <a:moveTo>
                    <a:pt x="0" y="3"/>
                  </a:moveTo>
                  <a:lnTo>
                    <a:pt x="0" y="3"/>
                  </a:lnTo>
                  <a:cubicBezTo>
                    <a:pt x="0" y="1"/>
                    <a:pt x="0" y="1"/>
                    <a:pt x="0" y="3"/>
                  </a:cubicBezTo>
                  <a:close/>
                </a:path>
              </a:pathLst>
            </a:custGeom>
            <a:solidFill>
              <a:srgbClr val="7D4744"/>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 name="Google Shape;760;p5">
              <a:extLst>
                <a:ext uri="{FF2B5EF4-FFF2-40B4-BE49-F238E27FC236}">
                  <a16:creationId xmlns:a16="http://schemas.microsoft.com/office/drawing/2014/main" id="{2FD47865-6B48-8406-536E-FD1B16AC1092}"/>
                </a:ext>
              </a:extLst>
            </p:cNvPr>
            <p:cNvSpPr/>
            <p:nvPr/>
          </p:nvSpPr>
          <p:spPr>
            <a:xfrm>
              <a:off x="6990433" y="4089537"/>
              <a:ext cx="37" cy="37"/>
            </a:xfrm>
            <a:custGeom>
              <a:avLst/>
              <a:gdLst/>
              <a:ahLst/>
              <a:cxnLst/>
              <a:rect l="l" t="t" r="r" b="b"/>
              <a:pathLst>
                <a:path w="1" h="1" extrusionOk="0">
                  <a:moveTo>
                    <a:pt x="1" y="1"/>
                  </a:moveTo>
                  <a:lnTo>
                    <a:pt x="1" y="1"/>
                  </a:lnTo>
                  <a:close/>
                </a:path>
              </a:pathLst>
            </a:custGeom>
            <a:solidFill>
              <a:srgbClr val="7D4744"/>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0" name="Google Shape;761;p5">
              <a:extLst>
                <a:ext uri="{FF2B5EF4-FFF2-40B4-BE49-F238E27FC236}">
                  <a16:creationId xmlns:a16="http://schemas.microsoft.com/office/drawing/2014/main" id="{7E85501F-252E-5C87-56F7-03984641DB47}"/>
                </a:ext>
              </a:extLst>
            </p:cNvPr>
            <p:cNvSpPr/>
            <p:nvPr/>
          </p:nvSpPr>
          <p:spPr>
            <a:xfrm>
              <a:off x="6974206" y="4005328"/>
              <a:ext cx="37" cy="37"/>
            </a:xfrm>
            <a:custGeom>
              <a:avLst/>
              <a:gdLst/>
              <a:ahLst/>
              <a:cxnLst/>
              <a:rect l="l" t="t" r="r" b="b"/>
              <a:pathLst>
                <a:path w="1" h="1" extrusionOk="0">
                  <a:moveTo>
                    <a:pt x="1" y="0"/>
                  </a:moveTo>
                  <a:lnTo>
                    <a:pt x="1" y="0"/>
                  </a:lnTo>
                  <a:close/>
                </a:path>
              </a:pathLst>
            </a:custGeom>
            <a:solidFill>
              <a:srgbClr val="7D4744"/>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1" name="Google Shape;762;p5">
              <a:extLst>
                <a:ext uri="{FF2B5EF4-FFF2-40B4-BE49-F238E27FC236}">
                  <a16:creationId xmlns:a16="http://schemas.microsoft.com/office/drawing/2014/main" id="{42B5CC16-07ED-13BB-3E5A-7EDE230079D7}"/>
                </a:ext>
              </a:extLst>
            </p:cNvPr>
            <p:cNvSpPr/>
            <p:nvPr/>
          </p:nvSpPr>
          <p:spPr>
            <a:xfrm>
              <a:off x="6962499" y="3933011"/>
              <a:ext cx="37" cy="37"/>
            </a:xfrm>
            <a:custGeom>
              <a:avLst/>
              <a:gdLst/>
              <a:ahLst/>
              <a:cxnLst/>
              <a:rect l="l" t="t" r="r" b="b"/>
              <a:pathLst>
                <a:path w="1" h="1" extrusionOk="0">
                  <a:moveTo>
                    <a:pt x="1" y="1"/>
                  </a:moveTo>
                  <a:close/>
                </a:path>
              </a:pathLst>
            </a:custGeom>
            <a:solidFill>
              <a:srgbClr val="7D4744"/>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2" name="Google Shape;763;p5">
              <a:extLst>
                <a:ext uri="{FF2B5EF4-FFF2-40B4-BE49-F238E27FC236}">
                  <a16:creationId xmlns:a16="http://schemas.microsoft.com/office/drawing/2014/main" id="{FDB0362F-CF59-8A76-1E56-1F50CCDCAACC}"/>
                </a:ext>
              </a:extLst>
            </p:cNvPr>
            <p:cNvSpPr/>
            <p:nvPr/>
          </p:nvSpPr>
          <p:spPr>
            <a:xfrm>
              <a:off x="6960461" y="3935345"/>
              <a:ext cx="37" cy="37"/>
            </a:xfrm>
            <a:custGeom>
              <a:avLst/>
              <a:gdLst/>
              <a:ahLst/>
              <a:cxnLst/>
              <a:rect l="l" t="t" r="r" b="b"/>
              <a:pathLst>
                <a:path w="1" h="1" extrusionOk="0">
                  <a:moveTo>
                    <a:pt x="1" y="0"/>
                  </a:moveTo>
                  <a:lnTo>
                    <a:pt x="1" y="0"/>
                  </a:lnTo>
                  <a:close/>
                </a:path>
              </a:pathLst>
            </a:custGeom>
            <a:solidFill>
              <a:srgbClr val="7D4744"/>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3" name="Google Shape;764;p5">
              <a:extLst>
                <a:ext uri="{FF2B5EF4-FFF2-40B4-BE49-F238E27FC236}">
                  <a16:creationId xmlns:a16="http://schemas.microsoft.com/office/drawing/2014/main" id="{0ECA4197-BD51-F3BE-E9ED-8B9A6D610664}"/>
                </a:ext>
              </a:extLst>
            </p:cNvPr>
            <p:cNvSpPr/>
            <p:nvPr/>
          </p:nvSpPr>
          <p:spPr>
            <a:xfrm>
              <a:off x="7175078" y="4091130"/>
              <a:ext cx="74" cy="37"/>
            </a:xfrm>
            <a:custGeom>
              <a:avLst/>
              <a:gdLst/>
              <a:ahLst/>
              <a:cxnLst/>
              <a:rect l="l" t="t" r="r" b="b"/>
              <a:pathLst>
                <a:path w="2" h="1" extrusionOk="0">
                  <a:moveTo>
                    <a:pt x="1" y="1"/>
                  </a:moveTo>
                  <a:lnTo>
                    <a:pt x="0" y="1"/>
                  </a:lnTo>
                  <a:lnTo>
                    <a:pt x="0" y="1"/>
                  </a:lnTo>
                  <a:close/>
                </a:path>
              </a:pathLst>
            </a:custGeom>
            <a:solidFill>
              <a:srgbClr val="7D4744"/>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4" name="Google Shape;765;p5">
              <a:extLst>
                <a:ext uri="{FF2B5EF4-FFF2-40B4-BE49-F238E27FC236}">
                  <a16:creationId xmlns:a16="http://schemas.microsoft.com/office/drawing/2014/main" id="{6ABFCA6E-D683-068D-8E19-9BBE9CE06801}"/>
                </a:ext>
              </a:extLst>
            </p:cNvPr>
            <p:cNvSpPr/>
            <p:nvPr/>
          </p:nvSpPr>
          <p:spPr>
            <a:xfrm>
              <a:off x="7175300" y="4090907"/>
              <a:ext cx="37" cy="37"/>
            </a:xfrm>
            <a:custGeom>
              <a:avLst/>
              <a:gdLst/>
              <a:ahLst/>
              <a:cxnLst/>
              <a:rect l="l" t="t" r="r" b="b"/>
              <a:pathLst>
                <a:path w="1" h="1" extrusionOk="0">
                  <a:moveTo>
                    <a:pt x="1" y="0"/>
                  </a:moveTo>
                  <a:close/>
                </a:path>
              </a:pathLst>
            </a:custGeom>
            <a:solidFill>
              <a:srgbClr val="7D4744"/>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5" name="Google Shape;766;p5">
              <a:extLst>
                <a:ext uri="{FF2B5EF4-FFF2-40B4-BE49-F238E27FC236}">
                  <a16:creationId xmlns:a16="http://schemas.microsoft.com/office/drawing/2014/main" id="{0B028ACA-CAB3-71C8-F050-FD04DD0C6F80}"/>
                </a:ext>
              </a:extLst>
            </p:cNvPr>
            <p:cNvSpPr/>
            <p:nvPr/>
          </p:nvSpPr>
          <p:spPr>
            <a:xfrm>
              <a:off x="7174855" y="4091352"/>
              <a:ext cx="37" cy="37"/>
            </a:xfrm>
            <a:custGeom>
              <a:avLst/>
              <a:gdLst/>
              <a:ahLst/>
              <a:cxnLst/>
              <a:rect l="l" t="t" r="r" b="b"/>
              <a:pathLst>
                <a:path w="1" h="1" extrusionOk="0">
                  <a:moveTo>
                    <a:pt x="1" y="0"/>
                  </a:moveTo>
                  <a:lnTo>
                    <a:pt x="1" y="0"/>
                  </a:lnTo>
                  <a:close/>
                </a:path>
              </a:pathLst>
            </a:custGeom>
            <a:solidFill>
              <a:srgbClr val="7D4744"/>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6" name="Google Shape;767;p5">
              <a:extLst>
                <a:ext uri="{FF2B5EF4-FFF2-40B4-BE49-F238E27FC236}">
                  <a16:creationId xmlns:a16="http://schemas.microsoft.com/office/drawing/2014/main" id="{F5C92650-D450-28BA-9AF8-A933DF06D62E}"/>
                </a:ext>
              </a:extLst>
            </p:cNvPr>
            <p:cNvSpPr/>
            <p:nvPr/>
          </p:nvSpPr>
          <p:spPr>
            <a:xfrm>
              <a:off x="6960350" y="3932900"/>
              <a:ext cx="381404" cy="171678"/>
            </a:xfrm>
            <a:custGeom>
              <a:avLst/>
              <a:gdLst/>
              <a:ahLst/>
              <a:cxnLst/>
              <a:rect l="l" t="t" r="r" b="b"/>
              <a:pathLst>
                <a:path w="10295" h="4634" extrusionOk="0">
                  <a:moveTo>
                    <a:pt x="100" y="1"/>
                  </a:moveTo>
                  <a:cubicBezTo>
                    <a:pt x="86" y="1"/>
                    <a:pt x="73" y="2"/>
                    <a:pt x="60" y="6"/>
                  </a:cubicBezTo>
                  <a:cubicBezTo>
                    <a:pt x="57" y="11"/>
                    <a:pt x="47" y="6"/>
                    <a:pt x="43" y="12"/>
                  </a:cubicBezTo>
                  <a:cubicBezTo>
                    <a:pt x="41" y="13"/>
                    <a:pt x="37" y="14"/>
                    <a:pt x="36" y="18"/>
                  </a:cubicBezTo>
                  <a:cubicBezTo>
                    <a:pt x="28" y="23"/>
                    <a:pt x="21" y="28"/>
                    <a:pt x="19" y="36"/>
                  </a:cubicBezTo>
                  <a:cubicBezTo>
                    <a:pt x="15" y="39"/>
                    <a:pt x="16" y="46"/>
                    <a:pt x="11" y="49"/>
                  </a:cubicBezTo>
                  <a:cubicBezTo>
                    <a:pt x="6" y="54"/>
                    <a:pt x="10" y="62"/>
                    <a:pt x="6" y="67"/>
                  </a:cubicBezTo>
                  <a:cubicBezTo>
                    <a:pt x="1" y="94"/>
                    <a:pt x="1" y="121"/>
                    <a:pt x="6" y="148"/>
                  </a:cubicBezTo>
                  <a:cubicBezTo>
                    <a:pt x="8" y="149"/>
                    <a:pt x="8" y="151"/>
                    <a:pt x="6" y="152"/>
                  </a:cubicBezTo>
                  <a:cubicBezTo>
                    <a:pt x="14" y="164"/>
                    <a:pt x="4" y="179"/>
                    <a:pt x="14" y="191"/>
                  </a:cubicBezTo>
                  <a:cubicBezTo>
                    <a:pt x="20" y="201"/>
                    <a:pt x="11" y="213"/>
                    <a:pt x="20" y="222"/>
                  </a:cubicBezTo>
                  <a:cubicBezTo>
                    <a:pt x="27" y="232"/>
                    <a:pt x="19" y="244"/>
                    <a:pt x="25" y="254"/>
                  </a:cubicBezTo>
                  <a:cubicBezTo>
                    <a:pt x="25" y="256"/>
                    <a:pt x="25" y="260"/>
                    <a:pt x="27" y="262"/>
                  </a:cubicBezTo>
                  <a:cubicBezTo>
                    <a:pt x="33" y="275"/>
                    <a:pt x="25" y="289"/>
                    <a:pt x="32" y="302"/>
                  </a:cubicBezTo>
                  <a:cubicBezTo>
                    <a:pt x="33" y="303"/>
                    <a:pt x="33" y="304"/>
                    <a:pt x="32" y="305"/>
                  </a:cubicBezTo>
                  <a:cubicBezTo>
                    <a:pt x="38" y="315"/>
                    <a:pt x="31" y="329"/>
                    <a:pt x="37" y="338"/>
                  </a:cubicBezTo>
                  <a:cubicBezTo>
                    <a:pt x="44" y="348"/>
                    <a:pt x="36" y="359"/>
                    <a:pt x="44" y="369"/>
                  </a:cubicBezTo>
                  <a:cubicBezTo>
                    <a:pt x="51" y="379"/>
                    <a:pt x="43" y="391"/>
                    <a:pt x="51" y="400"/>
                  </a:cubicBezTo>
                  <a:cubicBezTo>
                    <a:pt x="58" y="410"/>
                    <a:pt x="49" y="422"/>
                    <a:pt x="58" y="431"/>
                  </a:cubicBezTo>
                  <a:cubicBezTo>
                    <a:pt x="64" y="440"/>
                    <a:pt x="57" y="452"/>
                    <a:pt x="64" y="462"/>
                  </a:cubicBezTo>
                  <a:cubicBezTo>
                    <a:pt x="70" y="470"/>
                    <a:pt x="64" y="479"/>
                    <a:pt x="70" y="488"/>
                  </a:cubicBezTo>
                  <a:cubicBezTo>
                    <a:pt x="71" y="489"/>
                    <a:pt x="71" y="490"/>
                    <a:pt x="71" y="492"/>
                  </a:cubicBezTo>
                  <a:cubicBezTo>
                    <a:pt x="76" y="500"/>
                    <a:pt x="70" y="510"/>
                    <a:pt x="76" y="519"/>
                  </a:cubicBezTo>
                  <a:cubicBezTo>
                    <a:pt x="84" y="528"/>
                    <a:pt x="75" y="541"/>
                    <a:pt x="84" y="549"/>
                  </a:cubicBezTo>
                  <a:cubicBezTo>
                    <a:pt x="89" y="558"/>
                    <a:pt x="84" y="568"/>
                    <a:pt x="89" y="575"/>
                  </a:cubicBezTo>
                  <a:cubicBezTo>
                    <a:pt x="90" y="576"/>
                    <a:pt x="90" y="578"/>
                    <a:pt x="90" y="579"/>
                  </a:cubicBezTo>
                  <a:cubicBezTo>
                    <a:pt x="96" y="587"/>
                    <a:pt x="89" y="598"/>
                    <a:pt x="96" y="606"/>
                  </a:cubicBezTo>
                  <a:cubicBezTo>
                    <a:pt x="102" y="613"/>
                    <a:pt x="96" y="624"/>
                    <a:pt x="101" y="632"/>
                  </a:cubicBezTo>
                  <a:cubicBezTo>
                    <a:pt x="102" y="633"/>
                    <a:pt x="102" y="634"/>
                    <a:pt x="102" y="635"/>
                  </a:cubicBezTo>
                  <a:cubicBezTo>
                    <a:pt x="102" y="639"/>
                    <a:pt x="103" y="640"/>
                    <a:pt x="106" y="640"/>
                  </a:cubicBezTo>
                  <a:cubicBezTo>
                    <a:pt x="107" y="640"/>
                    <a:pt x="109" y="639"/>
                    <a:pt x="109" y="639"/>
                  </a:cubicBezTo>
                  <a:cubicBezTo>
                    <a:pt x="109" y="637"/>
                    <a:pt x="109" y="637"/>
                    <a:pt x="109" y="637"/>
                  </a:cubicBezTo>
                  <a:cubicBezTo>
                    <a:pt x="109" y="637"/>
                    <a:pt x="109" y="639"/>
                    <a:pt x="111" y="641"/>
                  </a:cubicBezTo>
                  <a:cubicBezTo>
                    <a:pt x="112" y="665"/>
                    <a:pt x="119" y="686"/>
                    <a:pt x="121" y="709"/>
                  </a:cubicBezTo>
                  <a:cubicBezTo>
                    <a:pt x="128" y="726"/>
                    <a:pt x="130" y="745"/>
                    <a:pt x="133" y="764"/>
                  </a:cubicBezTo>
                  <a:cubicBezTo>
                    <a:pt x="152" y="844"/>
                    <a:pt x="172" y="923"/>
                    <a:pt x="188" y="1002"/>
                  </a:cubicBezTo>
                  <a:cubicBezTo>
                    <a:pt x="198" y="1040"/>
                    <a:pt x="208" y="1077"/>
                    <a:pt x="213" y="1115"/>
                  </a:cubicBezTo>
                  <a:cubicBezTo>
                    <a:pt x="235" y="1204"/>
                    <a:pt x="253" y="1292"/>
                    <a:pt x="270" y="1380"/>
                  </a:cubicBezTo>
                  <a:cubicBezTo>
                    <a:pt x="274" y="1389"/>
                    <a:pt x="268" y="1401"/>
                    <a:pt x="275" y="1410"/>
                  </a:cubicBezTo>
                  <a:cubicBezTo>
                    <a:pt x="281" y="1419"/>
                    <a:pt x="274" y="1431"/>
                    <a:pt x="281" y="1441"/>
                  </a:cubicBezTo>
                  <a:cubicBezTo>
                    <a:pt x="289" y="1450"/>
                    <a:pt x="280" y="1463"/>
                    <a:pt x="289" y="1471"/>
                  </a:cubicBezTo>
                  <a:cubicBezTo>
                    <a:pt x="295" y="1481"/>
                    <a:pt x="286" y="1493"/>
                    <a:pt x="295" y="1503"/>
                  </a:cubicBezTo>
                  <a:cubicBezTo>
                    <a:pt x="302" y="1512"/>
                    <a:pt x="294" y="1524"/>
                    <a:pt x="302" y="1534"/>
                  </a:cubicBezTo>
                  <a:cubicBezTo>
                    <a:pt x="303" y="1535"/>
                    <a:pt x="303" y="1536"/>
                    <a:pt x="302" y="1538"/>
                  </a:cubicBezTo>
                  <a:cubicBezTo>
                    <a:pt x="307" y="1546"/>
                    <a:pt x="302" y="1556"/>
                    <a:pt x="307" y="1565"/>
                  </a:cubicBezTo>
                  <a:cubicBezTo>
                    <a:pt x="308" y="1566"/>
                    <a:pt x="308" y="1567"/>
                    <a:pt x="307" y="1568"/>
                  </a:cubicBezTo>
                  <a:cubicBezTo>
                    <a:pt x="313" y="1578"/>
                    <a:pt x="306" y="1592"/>
                    <a:pt x="313" y="1601"/>
                  </a:cubicBezTo>
                  <a:cubicBezTo>
                    <a:pt x="321" y="1610"/>
                    <a:pt x="312" y="1622"/>
                    <a:pt x="321" y="1632"/>
                  </a:cubicBezTo>
                  <a:cubicBezTo>
                    <a:pt x="327" y="1642"/>
                    <a:pt x="319" y="1654"/>
                    <a:pt x="327" y="1663"/>
                  </a:cubicBezTo>
                  <a:cubicBezTo>
                    <a:pt x="334" y="1673"/>
                    <a:pt x="326" y="1685"/>
                    <a:pt x="334" y="1694"/>
                  </a:cubicBezTo>
                  <a:cubicBezTo>
                    <a:pt x="340" y="1703"/>
                    <a:pt x="333" y="1716"/>
                    <a:pt x="340" y="1725"/>
                  </a:cubicBezTo>
                  <a:cubicBezTo>
                    <a:pt x="348" y="1734"/>
                    <a:pt x="339" y="1746"/>
                    <a:pt x="348" y="1756"/>
                  </a:cubicBezTo>
                  <a:cubicBezTo>
                    <a:pt x="354" y="1766"/>
                    <a:pt x="346" y="1778"/>
                    <a:pt x="353" y="1787"/>
                  </a:cubicBezTo>
                  <a:cubicBezTo>
                    <a:pt x="354" y="1788"/>
                    <a:pt x="354" y="1789"/>
                    <a:pt x="353" y="1792"/>
                  </a:cubicBezTo>
                  <a:cubicBezTo>
                    <a:pt x="360" y="1802"/>
                    <a:pt x="351" y="1814"/>
                    <a:pt x="360" y="1824"/>
                  </a:cubicBezTo>
                  <a:cubicBezTo>
                    <a:pt x="366" y="1833"/>
                    <a:pt x="359" y="1845"/>
                    <a:pt x="366" y="1854"/>
                  </a:cubicBezTo>
                  <a:lnTo>
                    <a:pt x="367" y="1856"/>
                  </a:lnTo>
                  <a:lnTo>
                    <a:pt x="366" y="1857"/>
                  </a:lnTo>
                  <a:cubicBezTo>
                    <a:pt x="371" y="1865"/>
                    <a:pt x="366" y="1876"/>
                    <a:pt x="372" y="1884"/>
                  </a:cubicBezTo>
                  <a:cubicBezTo>
                    <a:pt x="373" y="1885"/>
                    <a:pt x="373" y="1886"/>
                    <a:pt x="373" y="1890"/>
                  </a:cubicBezTo>
                  <a:cubicBezTo>
                    <a:pt x="380" y="1899"/>
                    <a:pt x="372" y="1912"/>
                    <a:pt x="378" y="1922"/>
                  </a:cubicBezTo>
                  <a:cubicBezTo>
                    <a:pt x="380" y="1923"/>
                    <a:pt x="380" y="1924"/>
                    <a:pt x="378" y="1926"/>
                  </a:cubicBezTo>
                  <a:cubicBezTo>
                    <a:pt x="384" y="1937"/>
                    <a:pt x="377" y="1949"/>
                    <a:pt x="384" y="1959"/>
                  </a:cubicBezTo>
                  <a:cubicBezTo>
                    <a:pt x="392" y="1969"/>
                    <a:pt x="382" y="1983"/>
                    <a:pt x="390" y="1994"/>
                  </a:cubicBezTo>
                  <a:cubicBezTo>
                    <a:pt x="398" y="2004"/>
                    <a:pt x="389" y="2016"/>
                    <a:pt x="395" y="2026"/>
                  </a:cubicBezTo>
                  <a:cubicBezTo>
                    <a:pt x="398" y="2027"/>
                    <a:pt x="398" y="2029"/>
                    <a:pt x="395" y="2031"/>
                  </a:cubicBezTo>
                  <a:cubicBezTo>
                    <a:pt x="403" y="2041"/>
                    <a:pt x="394" y="2054"/>
                    <a:pt x="401" y="2063"/>
                  </a:cubicBezTo>
                  <a:cubicBezTo>
                    <a:pt x="403" y="2064"/>
                    <a:pt x="403" y="2067"/>
                    <a:pt x="401" y="2068"/>
                  </a:cubicBezTo>
                  <a:cubicBezTo>
                    <a:pt x="408" y="2077"/>
                    <a:pt x="400" y="2090"/>
                    <a:pt x="406" y="2100"/>
                  </a:cubicBezTo>
                  <a:cubicBezTo>
                    <a:pt x="408" y="2101"/>
                    <a:pt x="408" y="2102"/>
                    <a:pt x="406" y="2105"/>
                  </a:cubicBezTo>
                  <a:cubicBezTo>
                    <a:pt x="414" y="2117"/>
                    <a:pt x="404" y="2132"/>
                    <a:pt x="414" y="2143"/>
                  </a:cubicBezTo>
                  <a:cubicBezTo>
                    <a:pt x="420" y="2155"/>
                    <a:pt x="410" y="2169"/>
                    <a:pt x="420" y="2181"/>
                  </a:cubicBezTo>
                  <a:cubicBezTo>
                    <a:pt x="427" y="2193"/>
                    <a:pt x="417" y="2207"/>
                    <a:pt x="427" y="2219"/>
                  </a:cubicBezTo>
                  <a:lnTo>
                    <a:pt x="428" y="2220"/>
                  </a:lnTo>
                  <a:lnTo>
                    <a:pt x="427" y="2221"/>
                  </a:lnTo>
                  <a:cubicBezTo>
                    <a:pt x="432" y="2232"/>
                    <a:pt x="426" y="2244"/>
                    <a:pt x="432" y="2255"/>
                  </a:cubicBezTo>
                  <a:cubicBezTo>
                    <a:pt x="433" y="2256"/>
                    <a:pt x="433" y="2257"/>
                    <a:pt x="432" y="2258"/>
                  </a:cubicBezTo>
                  <a:cubicBezTo>
                    <a:pt x="437" y="2269"/>
                    <a:pt x="431" y="2282"/>
                    <a:pt x="437" y="2293"/>
                  </a:cubicBezTo>
                  <a:cubicBezTo>
                    <a:pt x="439" y="2294"/>
                    <a:pt x="439" y="2295"/>
                    <a:pt x="437" y="2296"/>
                  </a:cubicBezTo>
                  <a:cubicBezTo>
                    <a:pt x="443" y="2307"/>
                    <a:pt x="436" y="2320"/>
                    <a:pt x="443" y="2329"/>
                  </a:cubicBezTo>
                  <a:cubicBezTo>
                    <a:pt x="444" y="2331"/>
                    <a:pt x="444" y="2332"/>
                    <a:pt x="443" y="2333"/>
                  </a:cubicBezTo>
                  <a:cubicBezTo>
                    <a:pt x="448" y="2344"/>
                    <a:pt x="442" y="2356"/>
                    <a:pt x="448" y="2365"/>
                  </a:cubicBezTo>
                  <a:cubicBezTo>
                    <a:pt x="449" y="2366"/>
                    <a:pt x="449" y="2368"/>
                    <a:pt x="448" y="2370"/>
                  </a:cubicBezTo>
                  <a:cubicBezTo>
                    <a:pt x="455" y="2379"/>
                    <a:pt x="447" y="2392"/>
                    <a:pt x="454" y="2402"/>
                  </a:cubicBezTo>
                  <a:cubicBezTo>
                    <a:pt x="455" y="2403"/>
                    <a:pt x="455" y="2404"/>
                    <a:pt x="454" y="2407"/>
                  </a:cubicBezTo>
                  <a:cubicBezTo>
                    <a:pt x="460" y="2419"/>
                    <a:pt x="453" y="2433"/>
                    <a:pt x="460" y="2445"/>
                  </a:cubicBezTo>
                  <a:cubicBezTo>
                    <a:pt x="469" y="2457"/>
                    <a:pt x="458" y="2471"/>
                    <a:pt x="468" y="2483"/>
                  </a:cubicBezTo>
                  <a:cubicBezTo>
                    <a:pt x="474" y="2495"/>
                    <a:pt x="464" y="2509"/>
                    <a:pt x="474" y="2521"/>
                  </a:cubicBezTo>
                  <a:cubicBezTo>
                    <a:pt x="482" y="2532"/>
                    <a:pt x="471" y="2546"/>
                    <a:pt x="481" y="2558"/>
                  </a:cubicBezTo>
                  <a:lnTo>
                    <a:pt x="482" y="2559"/>
                  </a:lnTo>
                  <a:lnTo>
                    <a:pt x="481" y="2560"/>
                  </a:lnTo>
                  <a:cubicBezTo>
                    <a:pt x="486" y="2571"/>
                    <a:pt x="480" y="2584"/>
                    <a:pt x="486" y="2595"/>
                  </a:cubicBezTo>
                  <a:lnTo>
                    <a:pt x="487" y="2596"/>
                  </a:lnTo>
                  <a:lnTo>
                    <a:pt x="486" y="2597"/>
                  </a:lnTo>
                  <a:cubicBezTo>
                    <a:pt x="491" y="2608"/>
                    <a:pt x="485" y="2620"/>
                    <a:pt x="491" y="2631"/>
                  </a:cubicBezTo>
                  <a:cubicBezTo>
                    <a:pt x="492" y="2633"/>
                    <a:pt x="492" y="2634"/>
                    <a:pt x="491" y="2635"/>
                  </a:cubicBezTo>
                  <a:cubicBezTo>
                    <a:pt x="497" y="2646"/>
                    <a:pt x="490" y="2658"/>
                    <a:pt x="497" y="2668"/>
                  </a:cubicBezTo>
                  <a:cubicBezTo>
                    <a:pt x="498" y="2670"/>
                    <a:pt x="498" y="2672"/>
                    <a:pt x="497" y="2673"/>
                  </a:cubicBezTo>
                  <a:cubicBezTo>
                    <a:pt x="502" y="2683"/>
                    <a:pt x="496" y="2695"/>
                    <a:pt x="502" y="2706"/>
                  </a:cubicBezTo>
                  <a:cubicBezTo>
                    <a:pt x="503" y="2708"/>
                    <a:pt x="503" y="2709"/>
                    <a:pt x="502" y="2710"/>
                  </a:cubicBezTo>
                  <a:cubicBezTo>
                    <a:pt x="508" y="2721"/>
                    <a:pt x="501" y="2733"/>
                    <a:pt x="508" y="2744"/>
                  </a:cubicBezTo>
                  <a:cubicBezTo>
                    <a:pt x="509" y="2746"/>
                    <a:pt x="509" y="2747"/>
                    <a:pt x="508" y="2748"/>
                  </a:cubicBezTo>
                  <a:cubicBezTo>
                    <a:pt x="513" y="2759"/>
                    <a:pt x="506" y="2771"/>
                    <a:pt x="513" y="2782"/>
                  </a:cubicBezTo>
                  <a:cubicBezTo>
                    <a:pt x="514" y="2784"/>
                    <a:pt x="514" y="2785"/>
                    <a:pt x="513" y="2786"/>
                  </a:cubicBezTo>
                  <a:cubicBezTo>
                    <a:pt x="518" y="2797"/>
                    <a:pt x="512" y="2808"/>
                    <a:pt x="518" y="2819"/>
                  </a:cubicBezTo>
                  <a:cubicBezTo>
                    <a:pt x="527" y="2830"/>
                    <a:pt x="516" y="2845"/>
                    <a:pt x="525" y="2856"/>
                  </a:cubicBezTo>
                  <a:cubicBezTo>
                    <a:pt x="533" y="2868"/>
                    <a:pt x="523" y="2882"/>
                    <a:pt x="532" y="2894"/>
                  </a:cubicBezTo>
                  <a:cubicBezTo>
                    <a:pt x="539" y="2903"/>
                    <a:pt x="530" y="2915"/>
                    <a:pt x="538" y="2925"/>
                  </a:cubicBezTo>
                  <a:cubicBezTo>
                    <a:pt x="539" y="2926"/>
                    <a:pt x="539" y="2927"/>
                    <a:pt x="538" y="2929"/>
                  </a:cubicBezTo>
                  <a:cubicBezTo>
                    <a:pt x="543" y="2940"/>
                    <a:pt x="536" y="2952"/>
                    <a:pt x="543" y="2963"/>
                  </a:cubicBezTo>
                  <a:cubicBezTo>
                    <a:pt x="551" y="2975"/>
                    <a:pt x="540" y="2989"/>
                    <a:pt x="550" y="3000"/>
                  </a:cubicBezTo>
                  <a:cubicBezTo>
                    <a:pt x="556" y="3010"/>
                    <a:pt x="549" y="3022"/>
                    <a:pt x="556" y="3032"/>
                  </a:cubicBezTo>
                  <a:cubicBezTo>
                    <a:pt x="563" y="3040"/>
                    <a:pt x="555" y="3053"/>
                    <a:pt x="561" y="3062"/>
                  </a:cubicBezTo>
                  <a:cubicBezTo>
                    <a:pt x="563" y="3064"/>
                    <a:pt x="563" y="3065"/>
                    <a:pt x="561" y="3066"/>
                  </a:cubicBezTo>
                  <a:cubicBezTo>
                    <a:pt x="567" y="3077"/>
                    <a:pt x="560" y="3089"/>
                    <a:pt x="568" y="3099"/>
                  </a:cubicBezTo>
                  <a:cubicBezTo>
                    <a:pt x="575" y="3108"/>
                    <a:pt x="567" y="3120"/>
                    <a:pt x="573" y="3130"/>
                  </a:cubicBezTo>
                  <a:cubicBezTo>
                    <a:pt x="581" y="3140"/>
                    <a:pt x="572" y="3151"/>
                    <a:pt x="581" y="3161"/>
                  </a:cubicBezTo>
                  <a:cubicBezTo>
                    <a:pt x="582" y="3162"/>
                    <a:pt x="582" y="3163"/>
                    <a:pt x="581" y="3164"/>
                  </a:cubicBezTo>
                  <a:cubicBezTo>
                    <a:pt x="582" y="3168"/>
                    <a:pt x="583" y="3170"/>
                    <a:pt x="584" y="3174"/>
                  </a:cubicBezTo>
                  <a:cubicBezTo>
                    <a:pt x="592" y="3189"/>
                    <a:pt x="592" y="3206"/>
                    <a:pt x="595" y="3222"/>
                  </a:cubicBezTo>
                  <a:cubicBezTo>
                    <a:pt x="616" y="3323"/>
                    <a:pt x="640" y="3422"/>
                    <a:pt x="662" y="3523"/>
                  </a:cubicBezTo>
                  <a:cubicBezTo>
                    <a:pt x="665" y="3542"/>
                    <a:pt x="670" y="3561"/>
                    <a:pt x="674" y="3580"/>
                  </a:cubicBezTo>
                  <a:cubicBezTo>
                    <a:pt x="683" y="3617"/>
                    <a:pt x="691" y="3655"/>
                    <a:pt x="701" y="3693"/>
                  </a:cubicBezTo>
                  <a:lnTo>
                    <a:pt x="705" y="3718"/>
                  </a:lnTo>
                  <a:cubicBezTo>
                    <a:pt x="710" y="3741"/>
                    <a:pt x="718" y="3766"/>
                    <a:pt x="722" y="3792"/>
                  </a:cubicBezTo>
                  <a:cubicBezTo>
                    <a:pt x="732" y="3838"/>
                    <a:pt x="748" y="3884"/>
                    <a:pt x="750" y="3932"/>
                  </a:cubicBezTo>
                  <a:cubicBezTo>
                    <a:pt x="749" y="3938"/>
                    <a:pt x="749" y="3941"/>
                    <a:pt x="753" y="3945"/>
                  </a:cubicBezTo>
                  <a:cubicBezTo>
                    <a:pt x="759" y="3952"/>
                    <a:pt x="753" y="3962"/>
                    <a:pt x="759" y="3970"/>
                  </a:cubicBezTo>
                  <a:cubicBezTo>
                    <a:pt x="760" y="3971"/>
                    <a:pt x="760" y="3972"/>
                    <a:pt x="760" y="3973"/>
                  </a:cubicBezTo>
                  <a:cubicBezTo>
                    <a:pt x="765" y="3982"/>
                    <a:pt x="759" y="3993"/>
                    <a:pt x="765" y="4000"/>
                  </a:cubicBezTo>
                  <a:cubicBezTo>
                    <a:pt x="772" y="4010"/>
                    <a:pt x="764" y="4022"/>
                    <a:pt x="772" y="4031"/>
                  </a:cubicBezTo>
                  <a:cubicBezTo>
                    <a:pt x="778" y="4041"/>
                    <a:pt x="770" y="4053"/>
                    <a:pt x="778" y="4063"/>
                  </a:cubicBezTo>
                  <a:cubicBezTo>
                    <a:pt x="786" y="4072"/>
                    <a:pt x="776" y="4085"/>
                    <a:pt x="786" y="4094"/>
                  </a:cubicBezTo>
                  <a:cubicBezTo>
                    <a:pt x="792" y="4103"/>
                    <a:pt x="783" y="4117"/>
                    <a:pt x="792" y="4124"/>
                  </a:cubicBezTo>
                  <a:cubicBezTo>
                    <a:pt x="798" y="4133"/>
                    <a:pt x="791" y="4142"/>
                    <a:pt x="798" y="4150"/>
                  </a:cubicBezTo>
                  <a:cubicBezTo>
                    <a:pt x="805" y="4160"/>
                    <a:pt x="797" y="4172"/>
                    <a:pt x="804" y="4181"/>
                  </a:cubicBezTo>
                  <a:cubicBezTo>
                    <a:pt x="810" y="4189"/>
                    <a:pt x="804" y="4199"/>
                    <a:pt x="810" y="4207"/>
                  </a:cubicBezTo>
                  <a:cubicBezTo>
                    <a:pt x="811" y="4208"/>
                    <a:pt x="811" y="4209"/>
                    <a:pt x="811" y="4210"/>
                  </a:cubicBezTo>
                  <a:cubicBezTo>
                    <a:pt x="816" y="4219"/>
                    <a:pt x="810" y="4230"/>
                    <a:pt x="816" y="4237"/>
                  </a:cubicBezTo>
                  <a:cubicBezTo>
                    <a:pt x="824" y="4247"/>
                    <a:pt x="815" y="4259"/>
                    <a:pt x="824" y="4268"/>
                  </a:cubicBezTo>
                  <a:cubicBezTo>
                    <a:pt x="829" y="4275"/>
                    <a:pt x="821" y="4285"/>
                    <a:pt x="829" y="4293"/>
                  </a:cubicBezTo>
                  <a:cubicBezTo>
                    <a:pt x="830" y="4295"/>
                    <a:pt x="830" y="4296"/>
                    <a:pt x="829" y="4297"/>
                  </a:cubicBezTo>
                  <a:cubicBezTo>
                    <a:pt x="834" y="4305"/>
                    <a:pt x="827" y="4316"/>
                    <a:pt x="834" y="4324"/>
                  </a:cubicBezTo>
                  <a:cubicBezTo>
                    <a:pt x="841" y="4333"/>
                    <a:pt x="832" y="4345"/>
                    <a:pt x="841" y="4355"/>
                  </a:cubicBezTo>
                  <a:cubicBezTo>
                    <a:pt x="847" y="4365"/>
                    <a:pt x="840" y="4377"/>
                    <a:pt x="847" y="4386"/>
                  </a:cubicBezTo>
                  <a:cubicBezTo>
                    <a:pt x="854" y="4396"/>
                    <a:pt x="846" y="4408"/>
                    <a:pt x="854" y="4417"/>
                  </a:cubicBezTo>
                  <a:lnTo>
                    <a:pt x="858" y="4421"/>
                  </a:lnTo>
                  <a:cubicBezTo>
                    <a:pt x="853" y="4444"/>
                    <a:pt x="863" y="4464"/>
                    <a:pt x="867" y="4485"/>
                  </a:cubicBezTo>
                  <a:cubicBezTo>
                    <a:pt x="870" y="4501"/>
                    <a:pt x="869" y="4517"/>
                    <a:pt x="879" y="4531"/>
                  </a:cubicBezTo>
                  <a:cubicBezTo>
                    <a:pt x="881" y="4534"/>
                    <a:pt x="881" y="4539"/>
                    <a:pt x="884" y="4543"/>
                  </a:cubicBezTo>
                  <a:cubicBezTo>
                    <a:pt x="888" y="4545"/>
                    <a:pt x="886" y="4552"/>
                    <a:pt x="890" y="4554"/>
                  </a:cubicBezTo>
                  <a:cubicBezTo>
                    <a:pt x="895" y="4558"/>
                    <a:pt x="894" y="4564"/>
                    <a:pt x="897" y="4566"/>
                  </a:cubicBezTo>
                  <a:cubicBezTo>
                    <a:pt x="901" y="4574"/>
                    <a:pt x="902" y="4580"/>
                    <a:pt x="911" y="4585"/>
                  </a:cubicBezTo>
                  <a:cubicBezTo>
                    <a:pt x="915" y="4591"/>
                    <a:pt x="922" y="4593"/>
                    <a:pt x="928" y="4598"/>
                  </a:cubicBezTo>
                  <a:cubicBezTo>
                    <a:pt x="929" y="4601"/>
                    <a:pt x="932" y="4603"/>
                    <a:pt x="935" y="4603"/>
                  </a:cubicBezTo>
                  <a:cubicBezTo>
                    <a:pt x="938" y="4608"/>
                    <a:pt x="943" y="4607"/>
                    <a:pt x="945" y="4609"/>
                  </a:cubicBezTo>
                  <a:cubicBezTo>
                    <a:pt x="949" y="4614"/>
                    <a:pt x="954" y="4613"/>
                    <a:pt x="958" y="4615"/>
                  </a:cubicBezTo>
                  <a:cubicBezTo>
                    <a:pt x="964" y="4622"/>
                    <a:pt x="971" y="4617"/>
                    <a:pt x="977" y="4622"/>
                  </a:cubicBezTo>
                  <a:cubicBezTo>
                    <a:pt x="979" y="4626"/>
                    <a:pt x="983" y="4626"/>
                    <a:pt x="987" y="4626"/>
                  </a:cubicBezTo>
                  <a:cubicBezTo>
                    <a:pt x="988" y="4626"/>
                    <a:pt x="990" y="4626"/>
                    <a:pt x="992" y="4626"/>
                  </a:cubicBezTo>
                  <a:cubicBezTo>
                    <a:pt x="996" y="4626"/>
                    <a:pt x="999" y="4626"/>
                    <a:pt x="1003" y="4629"/>
                  </a:cubicBezTo>
                  <a:cubicBezTo>
                    <a:pt x="1016" y="4632"/>
                    <a:pt x="1030" y="4634"/>
                    <a:pt x="1044" y="4634"/>
                  </a:cubicBezTo>
                  <a:cubicBezTo>
                    <a:pt x="1059" y="4634"/>
                    <a:pt x="1074" y="4632"/>
                    <a:pt x="1089" y="4630"/>
                  </a:cubicBezTo>
                  <a:lnTo>
                    <a:pt x="1090" y="4629"/>
                  </a:lnTo>
                  <a:lnTo>
                    <a:pt x="1091" y="4630"/>
                  </a:lnTo>
                  <a:cubicBezTo>
                    <a:pt x="1095" y="4628"/>
                    <a:pt x="1099" y="4628"/>
                    <a:pt x="1102" y="4628"/>
                  </a:cubicBezTo>
                  <a:cubicBezTo>
                    <a:pt x="1107" y="4628"/>
                    <a:pt x="1112" y="4628"/>
                    <a:pt x="1117" y="4628"/>
                  </a:cubicBezTo>
                  <a:cubicBezTo>
                    <a:pt x="1122" y="4628"/>
                    <a:pt x="1126" y="4628"/>
                    <a:pt x="1131" y="4625"/>
                  </a:cubicBezTo>
                  <a:cubicBezTo>
                    <a:pt x="1135" y="4622"/>
                    <a:pt x="1139" y="4622"/>
                    <a:pt x="1143" y="4622"/>
                  </a:cubicBezTo>
                  <a:cubicBezTo>
                    <a:pt x="1148" y="4622"/>
                    <a:pt x="1153" y="4622"/>
                    <a:pt x="1158" y="4622"/>
                  </a:cubicBezTo>
                  <a:cubicBezTo>
                    <a:pt x="1164" y="4622"/>
                    <a:pt x="1169" y="4622"/>
                    <a:pt x="1174" y="4618"/>
                  </a:cubicBezTo>
                  <a:cubicBezTo>
                    <a:pt x="1178" y="4616"/>
                    <a:pt x="1182" y="4615"/>
                    <a:pt x="1186" y="4615"/>
                  </a:cubicBezTo>
                  <a:cubicBezTo>
                    <a:pt x="1190" y="4615"/>
                    <a:pt x="1194" y="4616"/>
                    <a:pt x="1198" y="4616"/>
                  </a:cubicBezTo>
                  <a:cubicBezTo>
                    <a:pt x="1203" y="4616"/>
                    <a:pt x="1207" y="4615"/>
                    <a:pt x="1212" y="4613"/>
                  </a:cubicBezTo>
                  <a:lnTo>
                    <a:pt x="1213" y="4612"/>
                  </a:lnTo>
                  <a:lnTo>
                    <a:pt x="1214" y="4613"/>
                  </a:lnTo>
                  <a:cubicBezTo>
                    <a:pt x="1218" y="4611"/>
                    <a:pt x="1222" y="4610"/>
                    <a:pt x="1226" y="4610"/>
                  </a:cubicBezTo>
                  <a:cubicBezTo>
                    <a:pt x="1230" y="4610"/>
                    <a:pt x="1235" y="4611"/>
                    <a:pt x="1239" y="4611"/>
                  </a:cubicBezTo>
                  <a:cubicBezTo>
                    <a:pt x="1244" y="4611"/>
                    <a:pt x="1249" y="4610"/>
                    <a:pt x="1253" y="4607"/>
                  </a:cubicBezTo>
                  <a:cubicBezTo>
                    <a:pt x="1257" y="4604"/>
                    <a:pt x="1261" y="4604"/>
                    <a:pt x="1266" y="4604"/>
                  </a:cubicBezTo>
                  <a:cubicBezTo>
                    <a:pt x="1270" y="4604"/>
                    <a:pt x="1274" y="4604"/>
                    <a:pt x="1278" y="4604"/>
                  </a:cubicBezTo>
                  <a:cubicBezTo>
                    <a:pt x="1282" y="4604"/>
                    <a:pt x="1287" y="4604"/>
                    <a:pt x="1290" y="4601"/>
                  </a:cubicBezTo>
                  <a:cubicBezTo>
                    <a:pt x="1294" y="4598"/>
                    <a:pt x="1298" y="4597"/>
                    <a:pt x="1303" y="4597"/>
                  </a:cubicBezTo>
                  <a:cubicBezTo>
                    <a:pt x="1306" y="4597"/>
                    <a:pt x="1310" y="4598"/>
                    <a:pt x="1314" y="4598"/>
                  </a:cubicBezTo>
                  <a:cubicBezTo>
                    <a:pt x="1319" y="4598"/>
                    <a:pt x="1323" y="4597"/>
                    <a:pt x="1327" y="4593"/>
                  </a:cubicBezTo>
                  <a:cubicBezTo>
                    <a:pt x="1330" y="4592"/>
                    <a:pt x="1333" y="4591"/>
                    <a:pt x="1335" y="4591"/>
                  </a:cubicBezTo>
                  <a:cubicBezTo>
                    <a:pt x="1338" y="4591"/>
                    <a:pt x="1340" y="4591"/>
                    <a:pt x="1343" y="4591"/>
                  </a:cubicBezTo>
                  <a:cubicBezTo>
                    <a:pt x="1346" y="4591"/>
                    <a:pt x="1350" y="4591"/>
                    <a:pt x="1353" y="4588"/>
                  </a:cubicBezTo>
                  <a:cubicBezTo>
                    <a:pt x="1356" y="4586"/>
                    <a:pt x="1360" y="4585"/>
                    <a:pt x="1363" y="4585"/>
                  </a:cubicBezTo>
                  <a:cubicBezTo>
                    <a:pt x="1366" y="4585"/>
                    <a:pt x="1369" y="4586"/>
                    <a:pt x="1372" y="4586"/>
                  </a:cubicBezTo>
                  <a:cubicBezTo>
                    <a:pt x="1376" y="4586"/>
                    <a:pt x="1380" y="4585"/>
                    <a:pt x="1384" y="4581"/>
                  </a:cubicBezTo>
                  <a:cubicBezTo>
                    <a:pt x="1387" y="4579"/>
                    <a:pt x="1390" y="4579"/>
                    <a:pt x="1393" y="4579"/>
                  </a:cubicBezTo>
                  <a:cubicBezTo>
                    <a:pt x="1396" y="4579"/>
                    <a:pt x="1400" y="4580"/>
                    <a:pt x="1403" y="4580"/>
                  </a:cubicBezTo>
                  <a:cubicBezTo>
                    <a:pt x="1407" y="4580"/>
                    <a:pt x="1411" y="4579"/>
                    <a:pt x="1414" y="4575"/>
                  </a:cubicBezTo>
                  <a:cubicBezTo>
                    <a:pt x="1418" y="4573"/>
                    <a:pt x="1421" y="4572"/>
                    <a:pt x="1425" y="4572"/>
                  </a:cubicBezTo>
                  <a:cubicBezTo>
                    <a:pt x="1428" y="4572"/>
                    <a:pt x="1431" y="4573"/>
                    <a:pt x="1433" y="4573"/>
                  </a:cubicBezTo>
                  <a:cubicBezTo>
                    <a:pt x="1438" y="4573"/>
                    <a:pt x="1442" y="4572"/>
                    <a:pt x="1446" y="4568"/>
                  </a:cubicBezTo>
                  <a:cubicBezTo>
                    <a:pt x="1450" y="4566"/>
                    <a:pt x="1454" y="4565"/>
                    <a:pt x="1459" y="4565"/>
                  </a:cubicBezTo>
                  <a:cubicBezTo>
                    <a:pt x="1462" y="4565"/>
                    <a:pt x="1465" y="4566"/>
                    <a:pt x="1468" y="4566"/>
                  </a:cubicBezTo>
                  <a:cubicBezTo>
                    <a:pt x="1474" y="4566"/>
                    <a:pt x="1479" y="4565"/>
                    <a:pt x="1484" y="4561"/>
                  </a:cubicBezTo>
                  <a:cubicBezTo>
                    <a:pt x="1488" y="4559"/>
                    <a:pt x="1493" y="4558"/>
                    <a:pt x="1498" y="4558"/>
                  </a:cubicBezTo>
                  <a:cubicBezTo>
                    <a:pt x="1504" y="4558"/>
                    <a:pt x="1510" y="4559"/>
                    <a:pt x="1515" y="4559"/>
                  </a:cubicBezTo>
                  <a:cubicBezTo>
                    <a:pt x="1521" y="4559"/>
                    <a:pt x="1527" y="4558"/>
                    <a:pt x="1533" y="4554"/>
                  </a:cubicBezTo>
                  <a:cubicBezTo>
                    <a:pt x="1540" y="4552"/>
                    <a:pt x="1547" y="4552"/>
                    <a:pt x="1553" y="4552"/>
                  </a:cubicBezTo>
                  <a:cubicBezTo>
                    <a:pt x="1561" y="4552"/>
                    <a:pt x="1569" y="4552"/>
                    <a:pt x="1577" y="4552"/>
                  </a:cubicBezTo>
                  <a:cubicBezTo>
                    <a:pt x="1586" y="4552"/>
                    <a:pt x="1594" y="4551"/>
                    <a:pt x="1602" y="4548"/>
                  </a:cubicBezTo>
                  <a:cubicBezTo>
                    <a:pt x="1608" y="4545"/>
                    <a:pt x="1614" y="4544"/>
                    <a:pt x="1620" y="4544"/>
                  </a:cubicBezTo>
                  <a:cubicBezTo>
                    <a:pt x="1626" y="4544"/>
                    <a:pt x="1633" y="4545"/>
                    <a:pt x="1639" y="4545"/>
                  </a:cubicBezTo>
                  <a:cubicBezTo>
                    <a:pt x="1645" y="4545"/>
                    <a:pt x="1651" y="4544"/>
                    <a:pt x="1657" y="4542"/>
                  </a:cubicBezTo>
                  <a:cubicBezTo>
                    <a:pt x="1663" y="4539"/>
                    <a:pt x="1669" y="4538"/>
                    <a:pt x="1674" y="4538"/>
                  </a:cubicBezTo>
                  <a:cubicBezTo>
                    <a:pt x="1679" y="4538"/>
                    <a:pt x="1684" y="4538"/>
                    <a:pt x="1689" y="4538"/>
                  </a:cubicBezTo>
                  <a:cubicBezTo>
                    <a:pt x="1696" y="4538"/>
                    <a:pt x="1702" y="4538"/>
                    <a:pt x="1708" y="4534"/>
                  </a:cubicBezTo>
                  <a:cubicBezTo>
                    <a:pt x="1712" y="4532"/>
                    <a:pt x="1716" y="4531"/>
                    <a:pt x="1720" y="4531"/>
                  </a:cubicBezTo>
                  <a:cubicBezTo>
                    <a:pt x="1725" y="4531"/>
                    <a:pt x="1730" y="4532"/>
                    <a:pt x="1735" y="4532"/>
                  </a:cubicBezTo>
                  <a:cubicBezTo>
                    <a:pt x="1741" y="4532"/>
                    <a:pt x="1746" y="4531"/>
                    <a:pt x="1751" y="4527"/>
                  </a:cubicBezTo>
                  <a:cubicBezTo>
                    <a:pt x="1754" y="4525"/>
                    <a:pt x="1758" y="4525"/>
                    <a:pt x="1762" y="4525"/>
                  </a:cubicBezTo>
                  <a:cubicBezTo>
                    <a:pt x="1765" y="4525"/>
                    <a:pt x="1768" y="4525"/>
                    <a:pt x="1771" y="4525"/>
                  </a:cubicBezTo>
                  <a:cubicBezTo>
                    <a:pt x="1774" y="4525"/>
                    <a:pt x="1778" y="4524"/>
                    <a:pt x="1781" y="4522"/>
                  </a:cubicBezTo>
                  <a:cubicBezTo>
                    <a:pt x="1784" y="4520"/>
                    <a:pt x="1788" y="4519"/>
                    <a:pt x="1792" y="4519"/>
                  </a:cubicBezTo>
                  <a:cubicBezTo>
                    <a:pt x="1796" y="4519"/>
                    <a:pt x="1801" y="4520"/>
                    <a:pt x="1805" y="4520"/>
                  </a:cubicBezTo>
                  <a:cubicBezTo>
                    <a:pt x="1810" y="4520"/>
                    <a:pt x="1814" y="4519"/>
                    <a:pt x="1818" y="4516"/>
                  </a:cubicBezTo>
                  <a:cubicBezTo>
                    <a:pt x="1821" y="4513"/>
                    <a:pt x="1825" y="4513"/>
                    <a:pt x="1829" y="4513"/>
                  </a:cubicBezTo>
                  <a:cubicBezTo>
                    <a:pt x="1832" y="4513"/>
                    <a:pt x="1835" y="4513"/>
                    <a:pt x="1838" y="4513"/>
                  </a:cubicBezTo>
                  <a:cubicBezTo>
                    <a:pt x="1842" y="4513"/>
                    <a:pt x="1846" y="4513"/>
                    <a:pt x="1849" y="4510"/>
                  </a:cubicBezTo>
                  <a:cubicBezTo>
                    <a:pt x="1853" y="4507"/>
                    <a:pt x="1857" y="4507"/>
                    <a:pt x="1861" y="4507"/>
                  </a:cubicBezTo>
                  <a:cubicBezTo>
                    <a:pt x="1865" y="4507"/>
                    <a:pt x="1870" y="4507"/>
                    <a:pt x="1874" y="4507"/>
                  </a:cubicBezTo>
                  <a:cubicBezTo>
                    <a:pt x="1878" y="4507"/>
                    <a:pt x="1882" y="4507"/>
                    <a:pt x="1886" y="4504"/>
                  </a:cubicBezTo>
                  <a:cubicBezTo>
                    <a:pt x="1889" y="4501"/>
                    <a:pt x="1892" y="4501"/>
                    <a:pt x="1896" y="4501"/>
                  </a:cubicBezTo>
                  <a:cubicBezTo>
                    <a:pt x="1899" y="4501"/>
                    <a:pt x="1901" y="4501"/>
                    <a:pt x="1904" y="4501"/>
                  </a:cubicBezTo>
                  <a:cubicBezTo>
                    <a:pt x="1908" y="4501"/>
                    <a:pt x="1912" y="4500"/>
                    <a:pt x="1916" y="4496"/>
                  </a:cubicBezTo>
                  <a:cubicBezTo>
                    <a:pt x="1919" y="4494"/>
                    <a:pt x="1923" y="4493"/>
                    <a:pt x="1927" y="4493"/>
                  </a:cubicBezTo>
                  <a:cubicBezTo>
                    <a:pt x="1931" y="4493"/>
                    <a:pt x="1936" y="4494"/>
                    <a:pt x="1940" y="4494"/>
                  </a:cubicBezTo>
                  <a:cubicBezTo>
                    <a:pt x="1945" y="4494"/>
                    <a:pt x="1949" y="4493"/>
                    <a:pt x="1954" y="4490"/>
                  </a:cubicBezTo>
                  <a:cubicBezTo>
                    <a:pt x="1957" y="4487"/>
                    <a:pt x="1961" y="4487"/>
                    <a:pt x="1965" y="4487"/>
                  </a:cubicBezTo>
                  <a:cubicBezTo>
                    <a:pt x="1968" y="4487"/>
                    <a:pt x="1971" y="4487"/>
                    <a:pt x="1974" y="4487"/>
                  </a:cubicBezTo>
                  <a:cubicBezTo>
                    <a:pt x="1978" y="4487"/>
                    <a:pt x="1981" y="4487"/>
                    <a:pt x="1985" y="4484"/>
                  </a:cubicBezTo>
                  <a:lnTo>
                    <a:pt x="1986" y="4483"/>
                  </a:lnTo>
                  <a:lnTo>
                    <a:pt x="1988" y="4484"/>
                  </a:lnTo>
                  <a:cubicBezTo>
                    <a:pt x="1993" y="4482"/>
                    <a:pt x="1998" y="4481"/>
                    <a:pt x="2003" y="4481"/>
                  </a:cubicBezTo>
                  <a:cubicBezTo>
                    <a:pt x="2006" y="4481"/>
                    <a:pt x="2008" y="4482"/>
                    <a:pt x="2011" y="4482"/>
                  </a:cubicBezTo>
                  <a:cubicBezTo>
                    <a:pt x="2016" y="4482"/>
                    <a:pt x="2022" y="4481"/>
                    <a:pt x="2027" y="4478"/>
                  </a:cubicBezTo>
                  <a:cubicBezTo>
                    <a:pt x="2031" y="4476"/>
                    <a:pt x="2036" y="4475"/>
                    <a:pt x="2041" y="4475"/>
                  </a:cubicBezTo>
                  <a:cubicBezTo>
                    <a:pt x="2044" y="4475"/>
                    <a:pt x="2048" y="4475"/>
                    <a:pt x="2051" y="4475"/>
                  </a:cubicBezTo>
                  <a:cubicBezTo>
                    <a:pt x="2056" y="4475"/>
                    <a:pt x="2061" y="4475"/>
                    <a:pt x="2065" y="4472"/>
                  </a:cubicBezTo>
                  <a:lnTo>
                    <a:pt x="2066" y="4471"/>
                  </a:lnTo>
                  <a:lnTo>
                    <a:pt x="2069" y="4472"/>
                  </a:lnTo>
                  <a:cubicBezTo>
                    <a:pt x="2073" y="4470"/>
                    <a:pt x="2077" y="4470"/>
                    <a:pt x="2081" y="4470"/>
                  </a:cubicBezTo>
                  <a:cubicBezTo>
                    <a:pt x="2086" y="4470"/>
                    <a:pt x="2090" y="4470"/>
                    <a:pt x="2094" y="4470"/>
                  </a:cubicBezTo>
                  <a:cubicBezTo>
                    <a:pt x="2099" y="4470"/>
                    <a:pt x="2104" y="4470"/>
                    <a:pt x="2108" y="4467"/>
                  </a:cubicBezTo>
                  <a:lnTo>
                    <a:pt x="2109" y="4466"/>
                  </a:lnTo>
                  <a:lnTo>
                    <a:pt x="2110" y="4467"/>
                  </a:lnTo>
                  <a:cubicBezTo>
                    <a:pt x="2114" y="4465"/>
                    <a:pt x="2119" y="4465"/>
                    <a:pt x="2123" y="4465"/>
                  </a:cubicBezTo>
                  <a:cubicBezTo>
                    <a:pt x="2127" y="4465"/>
                    <a:pt x="2132" y="4465"/>
                    <a:pt x="2136" y="4465"/>
                  </a:cubicBezTo>
                  <a:cubicBezTo>
                    <a:pt x="2141" y="4465"/>
                    <a:pt x="2145" y="4464"/>
                    <a:pt x="2150" y="4462"/>
                  </a:cubicBezTo>
                  <a:cubicBezTo>
                    <a:pt x="2154" y="4459"/>
                    <a:pt x="2159" y="4458"/>
                    <a:pt x="2164" y="4458"/>
                  </a:cubicBezTo>
                  <a:cubicBezTo>
                    <a:pt x="2169" y="4458"/>
                    <a:pt x="2174" y="4459"/>
                    <a:pt x="2179" y="4459"/>
                  </a:cubicBezTo>
                  <a:cubicBezTo>
                    <a:pt x="2184" y="4459"/>
                    <a:pt x="2188" y="4458"/>
                    <a:pt x="2193" y="4455"/>
                  </a:cubicBezTo>
                  <a:cubicBezTo>
                    <a:pt x="2197" y="4452"/>
                    <a:pt x="2202" y="4452"/>
                    <a:pt x="2207" y="4452"/>
                  </a:cubicBezTo>
                  <a:cubicBezTo>
                    <a:pt x="2212" y="4452"/>
                    <a:pt x="2218" y="4453"/>
                    <a:pt x="2223" y="4453"/>
                  </a:cubicBezTo>
                  <a:cubicBezTo>
                    <a:pt x="2228" y="4453"/>
                    <a:pt x="2232" y="4452"/>
                    <a:pt x="2236" y="4450"/>
                  </a:cubicBezTo>
                  <a:lnTo>
                    <a:pt x="2237" y="4448"/>
                  </a:lnTo>
                  <a:lnTo>
                    <a:pt x="2239" y="4450"/>
                  </a:lnTo>
                  <a:cubicBezTo>
                    <a:pt x="2245" y="4447"/>
                    <a:pt x="2250" y="4447"/>
                    <a:pt x="2255" y="4447"/>
                  </a:cubicBezTo>
                  <a:cubicBezTo>
                    <a:pt x="2259" y="4447"/>
                    <a:pt x="2263" y="4447"/>
                    <a:pt x="2267" y="4447"/>
                  </a:cubicBezTo>
                  <a:cubicBezTo>
                    <a:pt x="2273" y="4447"/>
                    <a:pt x="2279" y="4446"/>
                    <a:pt x="2285" y="4442"/>
                  </a:cubicBezTo>
                  <a:cubicBezTo>
                    <a:pt x="2289" y="4440"/>
                    <a:pt x="2293" y="4439"/>
                    <a:pt x="2297" y="4439"/>
                  </a:cubicBezTo>
                  <a:cubicBezTo>
                    <a:pt x="2302" y="4439"/>
                    <a:pt x="2307" y="4440"/>
                    <a:pt x="2312" y="4440"/>
                  </a:cubicBezTo>
                  <a:cubicBezTo>
                    <a:pt x="2318" y="4440"/>
                    <a:pt x="2323" y="4439"/>
                    <a:pt x="2328" y="4436"/>
                  </a:cubicBezTo>
                  <a:cubicBezTo>
                    <a:pt x="2333" y="4434"/>
                    <a:pt x="2338" y="4433"/>
                    <a:pt x="2343" y="4433"/>
                  </a:cubicBezTo>
                  <a:cubicBezTo>
                    <a:pt x="2348" y="4433"/>
                    <a:pt x="2354" y="4434"/>
                    <a:pt x="2360" y="4434"/>
                  </a:cubicBezTo>
                  <a:cubicBezTo>
                    <a:pt x="2366" y="4434"/>
                    <a:pt x="2372" y="4433"/>
                    <a:pt x="2378" y="4429"/>
                  </a:cubicBezTo>
                  <a:cubicBezTo>
                    <a:pt x="2382" y="4427"/>
                    <a:pt x="2388" y="4426"/>
                    <a:pt x="2393" y="4426"/>
                  </a:cubicBezTo>
                  <a:cubicBezTo>
                    <a:pt x="2400" y="4426"/>
                    <a:pt x="2407" y="4427"/>
                    <a:pt x="2414" y="4427"/>
                  </a:cubicBezTo>
                  <a:cubicBezTo>
                    <a:pt x="2421" y="4427"/>
                    <a:pt x="2427" y="4426"/>
                    <a:pt x="2433" y="4423"/>
                  </a:cubicBezTo>
                  <a:cubicBezTo>
                    <a:pt x="2438" y="4420"/>
                    <a:pt x="2445" y="4419"/>
                    <a:pt x="2451" y="4419"/>
                  </a:cubicBezTo>
                  <a:cubicBezTo>
                    <a:pt x="2457" y="4419"/>
                    <a:pt x="2462" y="4420"/>
                    <a:pt x="2468" y="4420"/>
                  </a:cubicBezTo>
                  <a:cubicBezTo>
                    <a:pt x="2475" y="4420"/>
                    <a:pt x="2482" y="4419"/>
                    <a:pt x="2490" y="4415"/>
                  </a:cubicBezTo>
                  <a:lnTo>
                    <a:pt x="2491" y="4414"/>
                  </a:lnTo>
                  <a:lnTo>
                    <a:pt x="2492" y="4415"/>
                  </a:lnTo>
                  <a:cubicBezTo>
                    <a:pt x="2501" y="4413"/>
                    <a:pt x="2510" y="4413"/>
                    <a:pt x="2519" y="4413"/>
                  </a:cubicBezTo>
                  <a:cubicBezTo>
                    <a:pt x="2531" y="4413"/>
                    <a:pt x="2542" y="4414"/>
                    <a:pt x="2554" y="4414"/>
                  </a:cubicBezTo>
                  <a:cubicBezTo>
                    <a:pt x="2565" y="4414"/>
                    <a:pt x="2576" y="4413"/>
                    <a:pt x="2588" y="4410"/>
                  </a:cubicBezTo>
                  <a:cubicBezTo>
                    <a:pt x="2589" y="4409"/>
                    <a:pt x="2591" y="4409"/>
                    <a:pt x="2593" y="4409"/>
                  </a:cubicBezTo>
                  <a:cubicBezTo>
                    <a:pt x="2595" y="4409"/>
                    <a:pt x="2596" y="4409"/>
                    <a:pt x="2598" y="4410"/>
                  </a:cubicBezTo>
                  <a:cubicBezTo>
                    <a:pt x="2605" y="4408"/>
                    <a:pt x="2612" y="4407"/>
                    <a:pt x="2620" y="4407"/>
                  </a:cubicBezTo>
                  <a:cubicBezTo>
                    <a:pt x="2630" y="4407"/>
                    <a:pt x="2640" y="4408"/>
                    <a:pt x="2649" y="4408"/>
                  </a:cubicBezTo>
                  <a:cubicBezTo>
                    <a:pt x="2658" y="4408"/>
                    <a:pt x="2666" y="4407"/>
                    <a:pt x="2674" y="4405"/>
                  </a:cubicBezTo>
                  <a:lnTo>
                    <a:pt x="2675" y="4403"/>
                  </a:lnTo>
                  <a:lnTo>
                    <a:pt x="2678" y="4405"/>
                  </a:lnTo>
                  <a:cubicBezTo>
                    <a:pt x="2684" y="4403"/>
                    <a:pt x="2690" y="4402"/>
                    <a:pt x="2696" y="4402"/>
                  </a:cubicBezTo>
                  <a:cubicBezTo>
                    <a:pt x="2704" y="4402"/>
                    <a:pt x="2712" y="4403"/>
                    <a:pt x="2719" y="4403"/>
                  </a:cubicBezTo>
                  <a:cubicBezTo>
                    <a:pt x="2727" y="4403"/>
                    <a:pt x="2734" y="4402"/>
                    <a:pt x="2741" y="4399"/>
                  </a:cubicBezTo>
                  <a:lnTo>
                    <a:pt x="2743" y="4398"/>
                  </a:lnTo>
                  <a:lnTo>
                    <a:pt x="2744" y="4399"/>
                  </a:lnTo>
                  <a:cubicBezTo>
                    <a:pt x="2750" y="4397"/>
                    <a:pt x="2757" y="4397"/>
                    <a:pt x="2763" y="4397"/>
                  </a:cubicBezTo>
                  <a:cubicBezTo>
                    <a:pt x="2770" y="4397"/>
                    <a:pt x="2777" y="4397"/>
                    <a:pt x="2783" y="4397"/>
                  </a:cubicBezTo>
                  <a:cubicBezTo>
                    <a:pt x="2792" y="4397"/>
                    <a:pt x="2801" y="4396"/>
                    <a:pt x="2809" y="4393"/>
                  </a:cubicBezTo>
                  <a:cubicBezTo>
                    <a:pt x="2816" y="4390"/>
                    <a:pt x="2823" y="4390"/>
                    <a:pt x="2830" y="4390"/>
                  </a:cubicBezTo>
                  <a:cubicBezTo>
                    <a:pt x="2837" y="4390"/>
                    <a:pt x="2845" y="4391"/>
                    <a:pt x="2853" y="4391"/>
                  </a:cubicBezTo>
                  <a:cubicBezTo>
                    <a:pt x="2861" y="4391"/>
                    <a:pt x="2869" y="4390"/>
                    <a:pt x="2878" y="4386"/>
                  </a:cubicBezTo>
                  <a:lnTo>
                    <a:pt x="2879" y="4385"/>
                  </a:lnTo>
                  <a:lnTo>
                    <a:pt x="2880" y="4386"/>
                  </a:lnTo>
                  <a:cubicBezTo>
                    <a:pt x="2889" y="4384"/>
                    <a:pt x="2897" y="4383"/>
                    <a:pt x="2906" y="4383"/>
                  </a:cubicBezTo>
                  <a:cubicBezTo>
                    <a:pt x="2917" y="4383"/>
                    <a:pt x="2928" y="4384"/>
                    <a:pt x="2940" y="4384"/>
                  </a:cubicBezTo>
                  <a:cubicBezTo>
                    <a:pt x="2950" y="4384"/>
                    <a:pt x="2960" y="4383"/>
                    <a:pt x="2970" y="4380"/>
                  </a:cubicBezTo>
                  <a:cubicBezTo>
                    <a:pt x="2979" y="4377"/>
                    <a:pt x="2989" y="4376"/>
                    <a:pt x="2999" y="4376"/>
                  </a:cubicBezTo>
                  <a:cubicBezTo>
                    <a:pt x="3009" y="4376"/>
                    <a:pt x="3019" y="4377"/>
                    <a:pt x="3029" y="4377"/>
                  </a:cubicBezTo>
                  <a:cubicBezTo>
                    <a:pt x="3040" y="4377"/>
                    <a:pt x="3051" y="4376"/>
                    <a:pt x="3062" y="4372"/>
                  </a:cubicBezTo>
                  <a:lnTo>
                    <a:pt x="3063" y="4371"/>
                  </a:lnTo>
                  <a:lnTo>
                    <a:pt x="3064" y="4372"/>
                  </a:lnTo>
                  <a:cubicBezTo>
                    <a:pt x="3070" y="4370"/>
                    <a:pt x="3075" y="4369"/>
                    <a:pt x="3080" y="4369"/>
                  </a:cubicBezTo>
                  <a:cubicBezTo>
                    <a:pt x="3087" y="4369"/>
                    <a:pt x="3093" y="4370"/>
                    <a:pt x="3099" y="4370"/>
                  </a:cubicBezTo>
                  <a:cubicBezTo>
                    <a:pt x="3101" y="4370"/>
                    <a:pt x="3103" y="4370"/>
                    <a:pt x="3104" y="4370"/>
                  </a:cubicBezTo>
                  <a:cubicBezTo>
                    <a:pt x="3110" y="4369"/>
                    <a:pt x="3117" y="4369"/>
                    <a:pt x="3123" y="4369"/>
                  </a:cubicBezTo>
                  <a:cubicBezTo>
                    <a:pt x="3135" y="4369"/>
                    <a:pt x="3147" y="4370"/>
                    <a:pt x="3160" y="4370"/>
                  </a:cubicBezTo>
                  <a:cubicBezTo>
                    <a:pt x="3172" y="4370"/>
                    <a:pt x="3185" y="4369"/>
                    <a:pt x="3197" y="4366"/>
                  </a:cubicBezTo>
                  <a:lnTo>
                    <a:pt x="3198" y="4365"/>
                  </a:lnTo>
                  <a:lnTo>
                    <a:pt x="3199" y="4366"/>
                  </a:lnTo>
                  <a:cubicBezTo>
                    <a:pt x="3209" y="4364"/>
                    <a:pt x="3219" y="4363"/>
                    <a:pt x="3228" y="4363"/>
                  </a:cubicBezTo>
                  <a:cubicBezTo>
                    <a:pt x="3241" y="4363"/>
                    <a:pt x="3253" y="4364"/>
                    <a:pt x="3265" y="4364"/>
                  </a:cubicBezTo>
                  <a:cubicBezTo>
                    <a:pt x="3277" y="4364"/>
                    <a:pt x="3289" y="4363"/>
                    <a:pt x="3301" y="4359"/>
                  </a:cubicBezTo>
                  <a:lnTo>
                    <a:pt x="3302" y="4358"/>
                  </a:lnTo>
                  <a:lnTo>
                    <a:pt x="3304" y="4359"/>
                  </a:lnTo>
                  <a:cubicBezTo>
                    <a:pt x="3311" y="4357"/>
                    <a:pt x="3318" y="4356"/>
                    <a:pt x="3325" y="4356"/>
                  </a:cubicBezTo>
                  <a:cubicBezTo>
                    <a:pt x="3335" y="4356"/>
                    <a:pt x="3345" y="4357"/>
                    <a:pt x="3355" y="4357"/>
                  </a:cubicBezTo>
                  <a:cubicBezTo>
                    <a:pt x="3363" y="4357"/>
                    <a:pt x="3372" y="4356"/>
                    <a:pt x="3380" y="4353"/>
                  </a:cubicBezTo>
                  <a:cubicBezTo>
                    <a:pt x="3386" y="4350"/>
                    <a:pt x="3392" y="4349"/>
                    <a:pt x="3398" y="4349"/>
                  </a:cubicBezTo>
                  <a:cubicBezTo>
                    <a:pt x="3403" y="4349"/>
                    <a:pt x="3410" y="4350"/>
                    <a:pt x="3416" y="4350"/>
                  </a:cubicBezTo>
                  <a:cubicBezTo>
                    <a:pt x="3422" y="4350"/>
                    <a:pt x="3429" y="4349"/>
                    <a:pt x="3435" y="4345"/>
                  </a:cubicBezTo>
                  <a:cubicBezTo>
                    <a:pt x="3440" y="4343"/>
                    <a:pt x="3445" y="4343"/>
                    <a:pt x="3450" y="4343"/>
                  </a:cubicBezTo>
                  <a:cubicBezTo>
                    <a:pt x="3457" y="4343"/>
                    <a:pt x="3464" y="4344"/>
                    <a:pt x="3471" y="4344"/>
                  </a:cubicBezTo>
                  <a:cubicBezTo>
                    <a:pt x="3478" y="4344"/>
                    <a:pt x="3484" y="4343"/>
                    <a:pt x="3490" y="4339"/>
                  </a:cubicBezTo>
                  <a:cubicBezTo>
                    <a:pt x="3496" y="4336"/>
                    <a:pt x="3502" y="4336"/>
                    <a:pt x="3507" y="4336"/>
                  </a:cubicBezTo>
                  <a:cubicBezTo>
                    <a:pt x="3514" y="4336"/>
                    <a:pt x="3520" y="4337"/>
                    <a:pt x="3527" y="4337"/>
                  </a:cubicBezTo>
                  <a:cubicBezTo>
                    <a:pt x="3534" y="4337"/>
                    <a:pt x="3541" y="4336"/>
                    <a:pt x="3548" y="4332"/>
                  </a:cubicBezTo>
                  <a:cubicBezTo>
                    <a:pt x="3553" y="4329"/>
                    <a:pt x="3559" y="4329"/>
                    <a:pt x="3566" y="4329"/>
                  </a:cubicBezTo>
                  <a:cubicBezTo>
                    <a:pt x="3572" y="4329"/>
                    <a:pt x="3578" y="4329"/>
                    <a:pt x="3585" y="4329"/>
                  </a:cubicBezTo>
                  <a:cubicBezTo>
                    <a:pt x="3591" y="4329"/>
                    <a:pt x="3597" y="4329"/>
                    <a:pt x="3603" y="4326"/>
                  </a:cubicBezTo>
                  <a:cubicBezTo>
                    <a:pt x="3608" y="4323"/>
                    <a:pt x="3614" y="4322"/>
                    <a:pt x="3620" y="4322"/>
                  </a:cubicBezTo>
                  <a:cubicBezTo>
                    <a:pt x="3624" y="4322"/>
                    <a:pt x="3629" y="4323"/>
                    <a:pt x="3634" y="4323"/>
                  </a:cubicBezTo>
                  <a:cubicBezTo>
                    <a:pt x="3640" y="4323"/>
                    <a:pt x="3646" y="4322"/>
                    <a:pt x="3652" y="4318"/>
                  </a:cubicBezTo>
                  <a:cubicBezTo>
                    <a:pt x="3657" y="4316"/>
                    <a:pt x="3662" y="4315"/>
                    <a:pt x="3667" y="4315"/>
                  </a:cubicBezTo>
                  <a:cubicBezTo>
                    <a:pt x="3673" y="4315"/>
                    <a:pt x="3679" y="4316"/>
                    <a:pt x="3685" y="4316"/>
                  </a:cubicBezTo>
                  <a:cubicBezTo>
                    <a:pt x="3691" y="4316"/>
                    <a:pt x="3697" y="4315"/>
                    <a:pt x="3703" y="4312"/>
                  </a:cubicBezTo>
                  <a:cubicBezTo>
                    <a:pt x="3710" y="4310"/>
                    <a:pt x="3718" y="4309"/>
                    <a:pt x="3726" y="4309"/>
                  </a:cubicBezTo>
                  <a:cubicBezTo>
                    <a:pt x="3735" y="4309"/>
                    <a:pt x="3744" y="4310"/>
                    <a:pt x="3753" y="4310"/>
                  </a:cubicBezTo>
                  <a:cubicBezTo>
                    <a:pt x="3756" y="4310"/>
                    <a:pt x="3758" y="4310"/>
                    <a:pt x="3760" y="4310"/>
                  </a:cubicBezTo>
                  <a:cubicBezTo>
                    <a:pt x="3769" y="4309"/>
                    <a:pt x="3779" y="4309"/>
                    <a:pt x="3788" y="4309"/>
                  </a:cubicBezTo>
                  <a:cubicBezTo>
                    <a:pt x="3801" y="4309"/>
                    <a:pt x="3815" y="4309"/>
                    <a:pt x="3829" y="4309"/>
                  </a:cubicBezTo>
                  <a:cubicBezTo>
                    <a:pt x="3845" y="4309"/>
                    <a:pt x="3860" y="4308"/>
                    <a:pt x="3877" y="4305"/>
                  </a:cubicBezTo>
                  <a:lnTo>
                    <a:pt x="3878" y="4304"/>
                  </a:lnTo>
                  <a:lnTo>
                    <a:pt x="3879" y="4305"/>
                  </a:lnTo>
                  <a:cubicBezTo>
                    <a:pt x="3916" y="4302"/>
                    <a:pt x="3954" y="4301"/>
                    <a:pt x="3992" y="4293"/>
                  </a:cubicBezTo>
                  <a:cubicBezTo>
                    <a:pt x="3994" y="4292"/>
                    <a:pt x="3996" y="4291"/>
                    <a:pt x="3998" y="4291"/>
                  </a:cubicBezTo>
                  <a:cubicBezTo>
                    <a:pt x="4000" y="4291"/>
                    <a:pt x="4001" y="4292"/>
                    <a:pt x="4003" y="4293"/>
                  </a:cubicBezTo>
                  <a:cubicBezTo>
                    <a:pt x="4018" y="4291"/>
                    <a:pt x="4033" y="4290"/>
                    <a:pt x="4047" y="4290"/>
                  </a:cubicBezTo>
                  <a:cubicBezTo>
                    <a:pt x="4057" y="4290"/>
                    <a:pt x="4067" y="4290"/>
                    <a:pt x="4077" y="4290"/>
                  </a:cubicBezTo>
                  <a:cubicBezTo>
                    <a:pt x="4082" y="4290"/>
                    <a:pt x="4087" y="4290"/>
                    <a:pt x="4092" y="4290"/>
                  </a:cubicBezTo>
                  <a:cubicBezTo>
                    <a:pt x="4098" y="4290"/>
                    <a:pt x="4104" y="4290"/>
                    <a:pt x="4110" y="4290"/>
                  </a:cubicBezTo>
                  <a:cubicBezTo>
                    <a:pt x="4125" y="4290"/>
                    <a:pt x="4140" y="4291"/>
                    <a:pt x="4155" y="4291"/>
                  </a:cubicBezTo>
                  <a:cubicBezTo>
                    <a:pt x="4171" y="4291"/>
                    <a:pt x="4187" y="4290"/>
                    <a:pt x="4202" y="4286"/>
                  </a:cubicBezTo>
                  <a:cubicBezTo>
                    <a:pt x="4213" y="4284"/>
                    <a:pt x="4224" y="4283"/>
                    <a:pt x="4235" y="4283"/>
                  </a:cubicBezTo>
                  <a:cubicBezTo>
                    <a:pt x="4247" y="4283"/>
                    <a:pt x="4259" y="4284"/>
                    <a:pt x="4271" y="4284"/>
                  </a:cubicBezTo>
                  <a:cubicBezTo>
                    <a:pt x="4283" y="4284"/>
                    <a:pt x="4296" y="4283"/>
                    <a:pt x="4308" y="4279"/>
                  </a:cubicBezTo>
                  <a:lnTo>
                    <a:pt x="4309" y="4278"/>
                  </a:lnTo>
                  <a:lnTo>
                    <a:pt x="4312" y="4279"/>
                  </a:lnTo>
                  <a:cubicBezTo>
                    <a:pt x="4317" y="4277"/>
                    <a:pt x="4322" y="4277"/>
                    <a:pt x="4327" y="4277"/>
                  </a:cubicBezTo>
                  <a:cubicBezTo>
                    <a:pt x="4332" y="4277"/>
                    <a:pt x="4338" y="4277"/>
                    <a:pt x="4344" y="4277"/>
                  </a:cubicBezTo>
                  <a:cubicBezTo>
                    <a:pt x="4346" y="4277"/>
                    <a:pt x="4347" y="4277"/>
                    <a:pt x="4349" y="4277"/>
                  </a:cubicBezTo>
                  <a:cubicBezTo>
                    <a:pt x="4356" y="4277"/>
                    <a:pt x="4364" y="4276"/>
                    <a:pt x="4371" y="4276"/>
                  </a:cubicBezTo>
                  <a:cubicBezTo>
                    <a:pt x="4382" y="4276"/>
                    <a:pt x="4393" y="4277"/>
                    <a:pt x="4404" y="4277"/>
                  </a:cubicBezTo>
                  <a:cubicBezTo>
                    <a:pt x="4418" y="4277"/>
                    <a:pt x="4431" y="4276"/>
                    <a:pt x="4444" y="4273"/>
                  </a:cubicBezTo>
                  <a:cubicBezTo>
                    <a:pt x="4445" y="4272"/>
                    <a:pt x="4447" y="4272"/>
                    <a:pt x="4449" y="4272"/>
                  </a:cubicBezTo>
                  <a:cubicBezTo>
                    <a:pt x="4451" y="4272"/>
                    <a:pt x="4452" y="4272"/>
                    <a:pt x="4453" y="4273"/>
                  </a:cubicBezTo>
                  <a:cubicBezTo>
                    <a:pt x="4469" y="4271"/>
                    <a:pt x="4485" y="4270"/>
                    <a:pt x="4500" y="4270"/>
                  </a:cubicBezTo>
                  <a:cubicBezTo>
                    <a:pt x="4512" y="4270"/>
                    <a:pt x="4523" y="4270"/>
                    <a:pt x="4535" y="4270"/>
                  </a:cubicBezTo>
                  <a:cubicBezTo>
                    <a:pt x="4543" y="4270"/>
                    <a:pt x="4552" y="4270"/>
                    <a:pt x="4560" y="4270"/>
                  </a:cubicBezTo>
                  <a:cubicBezTo>
                    <a:pt x="4564" y="4270"/>
                    <a:pt x="4568" y="4270"/>
                    <a:pt x="4571" y="4270"/>
                  </a:cubicBezTo>
                  <a:cubicBezTo>
                    <a:pt x="4589" y="4270"/>
                    <a:pt x="4607" y="4271"/>
                    <a:pt x="4624" y="4271"/>
                  </a:cubicBezTo>
                  <a:cubicBezTo>
                    <a:pt x="4641" y="4271"/>
                    <a:pt x="4657" y="4270"/>
                    <a:pt x="4672" y="4267"/>
                  </a:cubicBezTo>
                  <a:cubicBezTo>
                    <a:pt x="4674" y="4265"/>
                    <a:pt x="4675" y="4264"/>
                    <a:pt x="4677" y="4264"/>
                  </a:cubicBezTo>
                  <a:cubicBezTo>
                    <a:pt x="4679" y="4264"/>
                    <a:pt x="4680" y="4265"/>
                    <a:pt x="4681" y="4267"/>
                  </a:cubicBezTo>
                  <a:cubicBezTo>
                    <a:pt x="4690" y="4264"/>
                    <a:pt x="4698" y="4264"/>
                    <a:pt x="4706" y="4264"/>
                  </a:cubicBezTo>
                  <a:lnTo>
                    <a:pt x="4706" y="4264"/>
                  </a:lnTo>
                  <a:cubicBezTo>
                    <a:pt x="4710" y="4264"/>
                    <a:pt x="4714" y="4264"/>
                    <a:pt x="4718" y="4263"/>
                  </a:cubicBezTo>
                  <a:cubicBezTo>
                    <a:pt x="4723" y="4263"/>
                    <a:pt x="4727" y="4263"/>
                    <a:pt x="4732" y="4263"/>
                  </a:cubicBezTo>
                  <a:cubicBezTo>
                    <a:pt x="4745" y="4263"/>
                    <a:pt x="4757" y="4264"/>
                    <a:pt x="4769" y="4264"/>
                  </a:cubicBezTo>
                  <a:cubicBezTo>
                    <a:pt x="4782" y="4264"/>
                    <a:pt x="4795" y="4263"/>
                    <a:pt x="4808" y="4259"/>
                  </a:cubicBezTo>
                  <a:cubicBezTo>
                    <a:pt x="4822" y="4257"/>
                    <a:pt x="4835" y="4256"/>
                    <a:pt x="4849" y="4256"/>
                  </a:cubicBezTo>
                  <a:cubicBezTo>
                    <a:pt x="4865" y="4256"/>
                    <a:pt x="4881" y="4257"/>
                    <a:pt x="4897" y="4257"/>
                  </a:cubicBezTo>
                  <a:cubicBezTo>
                    <a:pt x="4901" y="4257"/>
                    <a:pt x="4906" y="4257"/>
                    <a:pt x="4910" y="4257"/>
                  </a:cubicBezTo>
                  <a:cubicBezTo>
                    <a:pt x="4917" y="4256"/>
                    <a:pt x="4925" y="4256"/>
                    <a:pt x="4933" y="4256"/>
                  </a:cubicBezTo>
                  <a:cubicBezTo>
                    <a:pt x="4948" y="4256"/>
                    <a:pt x="4964" y="4257"/>
                    <a:pt x="4979" y="4257"/>
                  </a:cubicBezTo>
                  <a:cubicBezTo>
                    <a:pt x="4994" y="4257"/>
                    <a:pt x="5010" y="4256"/>
                    <a:pt x="5025" y="4252"/>
                  </a:cubicBezTo>
                  <a:cubicBezTo>
                    <a:pt x="5028" y="4251"/>
                    <a:pt x="5030" y="4251"/>
                    <a:pt x="5033" y="4251"/>
                  </a:cubicBezTo>
                  <a:cubicBezTo>
                    <a:pt x="5036" y="4251"/>
                    <a:pt x="5039" y="4251"/>
                    <a:pt x="5041" y="4252"/>
                  </a:cubicBezTo>
                  <a:cubicBezTo>
                    <a:pt x="5057" y="4250"/>
                    <a:pt x="5072" y="4249"/>
                    <a:pt x="5087" y="4249"/>
                  </a:cubicBezTo>
                  <a:cubicBezTo>
                    <a:pt x="5102" y="4249"/>
                    <a:pt x="5117" y="4250"/>
                    <a:pt x="5133" y="4252"/>
                  </a:cubicBezTo>
                  <a:cubicBezTo>
                    <a:pt x="5134" y="4252"/>
                    <a:pt x="5136" y="4251"/>
                    <a:pt x="5137" y="4251"/>
                  </a:cubicBezTo>
                  <a:cubicBezTo>
                    <a:pt x="5139" y="4251"/>
                    <a:pt x="5141" y="4252"/>
                    <a:pt x="5143" y="4252"/>
                  </a:cubicBezTo>
                  <a:cubicBezTo>
                    <a:pt x="5148" y="4256"/>
                    <a:pt x="5154" y="4257"/>
                    <a:pt x="5160" y="4257"/>
                  </a:cubicBezTo>
                  <a:cubicBezTo>
                    <a:pt x="5165" y="4257"/>
                    <a:pt x="5169" y="4256"/>
                    <a:pt x="5174" y="4256"/>
                  </a:cubicBezTo>
                  <a:cubicBezTo>
                    <a:pt x="5178" y="4256"/>
                    <a:pt x="5183" y="4256"/>
                    <a:pt x="5187" y="4258"/>
                  </a:cubicBezTo>
                  <a:cubicBezTo>
                    <a:pt x="5187" y="4262"/>
                    <a:pt x="5190" y="4263"/>
                    <a:pt x="5192" y="4264"/>
                  </a:cubicBezTo>
                  <a:cubicBezTo>
                    <a:pt x="5193" y="4268"/>
                    <a:pt x="5195" y="4270"/>
                    <a:pt x="5199" y="4272"/>
                  </a:cubicBezTo>
                  <a:cubicBezTo>
                    <a:pt x="5201" y="4274"/>
                    <a:pt x="5202" y="4277"/>
                    <a:pt x="5206" y="4278"/>
                  </a:cubicBezTo>
                  <a:cubicBezTo>
                    <a:pt x="5207" y="4281"/>
                    <a:pt x="5208" y="4284"/>
                    <a:pt x="5213" y="4285"/>
                  </a:cubicBezTo>
                  <a:cubicBezTo>
                    <a:pt x="5214" y="4288"/>
                    <a:pt x="5215" y="4290"/>
                    <a:pt x="5219" y="4291"/>
                  </a:cubicBezTo>
                  <a:cubicBezTo>
                    <a:pt x="5226" y="4300"/>
                    <a:pt x="5234" y="4305"/>
                    <a:pt x="5244" y="4312"/>
                  </a:cubicBezTo>
                  <a:cubicBezTo>
                    <a:pt x="5245" y="4315"/>
                    <a:pt x="5247" y="4317"/>
                    <a:pt x="5250" y="4317"/>
                  </a:cubicBezTo>
                  <a:cubicBezTo>
                    <a:pt x="5253" y="4323"/>
                    <a:pt x="5258" y="4322"/>
                    <a:pt x="5262" y="4324"/>
                  </a:cubicBezTo>
                  <a:cubicBezTo>
                    <a:pt x="5273" y="4333"/>
                    <a:pt x="5287" y="4338"/>
                    <a:pt x="5300" y="4343"/>
                  </a:cubicBezTo>
                  <a:cubicBezTo>
                    <a:pt x="5310" y="4348"/>
                    <a:pt x="5321" y="4353"/>
                    <a:pt x="5332" y="4355"/>
                  </a:cubicBezTo>
                  <a:cubicBezTo>
                    <a:pt x="5346" y="4364"/>
                    <a:pt x="5360" y="4364"/>
                    <a:pt x="5376" y="4369"/>
                  </a:cubicBezTo>
                  <a:cubicBezTo>
                    <a:pt x="5379" y="4373"/>
                    <a:pt x="5383" y="4373"/>
                    <a:pt x="5388" y="4373"/>
                  </a:cubicBezTo>
                  <a:cubicBezTo>
                    <a:pt x="5388" y="4373"/>
                    <a:pt x="5389" y="4373"/>
                    <a:pt x="5390" y="4373"/>
                  </a:cubicBezTo>
                  <a:cubicBezTo>
                    <a:pt x="5394" y="4373"/>
                    <a:pt x="5398" y="4373"/>
                    <a:pt x="5401" y="4375"/>
                  </a:cubicBezTo>
                  <a:cubicBezTo>
                    <a:pt x="5404" y="4379"/>
                    <a:pt x="5408" y="4380"/>
                    <a:pt x="5412" y="4380"/>
                  </a:cubicBezTo>
                  <a:cubicBezTo>
                    <a:pt x="5416" y="4380"/>
                    <a:pt x="5419" y="4379"/>
                    <a:pt x="5423" y="4379"/>
                  </a:cubicBezTo>
                  <a:cubicBezTo>
                    <a:pt x="5426" y="4379"/>
                    <a:pt x="5429" y="4380"/>
                    <a:pt x="5432" y="4382"/>
                  </a:cubicBezTo>
                  <a:cubicBezTo>
                    <a:pt x="5435" y="4385"/>
                    <a:pt x="5440" y="4386"/>
                    <a:pt x="5444" y="4386"/>
                  </a:cubicBezTo>
                  <a:cubicBezTo>
                    <a:pt x="5447" y="4386"/>
                    <a:pt x="5450" y="4386"/>
                    <a:pt x="5453" y="4386"/>
                  </a:cubicBezTo>
                  <a:cubicBezTo>
                    <a:pt x="5457" y="4386"/>
                    <a:pt x="5460" y="4386"/>
                    <a:pt x="5463" y="4388"/>
                  </a:cubicBezTo>
                  <a:cubicBezTo>
                    <a:pt x="5482" y="4392"/>
                    <a:pt x="5501" y="4393"/>
                    <a:pt x="5519" y="4393"/>
                  </a:cubicBezTo>
                  <a:cubicBezTo>
                    <a:pt x="5542" y="4393"/>
                    <a:pt x="5564" y="4391"/>
                    <a:pt x="5586" y="4388"/>
                  </a:cubicBezTo>
                  <a:cubicBezTo>
                    <a:pt x="5589" y="4386"/>
                    <a:pt x="5593" y="4386"/>
                    <a:pt x="5596" y="4386"/>
                  </a:cubicBezTo>
                  <a:cubicBezTo>
                    <a:pt x="5599" y="4386"/>
                    <a:pt x="5602" y="4386"/>
                    <a:pt x="5605" y="4386"/>
                  </a:cubicBezTo>
                  <a:cubicBezTo>
                    <a:pt x="5609" y="4386"/>
                    <a:pt x="5613" y="4385"/>
                    <a:pt x="5617" y="4382"/>
                  </a:cubicBezTo>
                  <a:cubicBezTo>
                    <a:pt x="5620" y="4379"/>
                    <a:pt x="5623" y="4379"/>
                    <a:pt x="5626" y="4379"/>
                  </a:cubicBezTo>
                  <a:cubicBezTo>
                    <a:pt x="5628" y="4379"/>
                    <a:pt x="5629" y="4379"/>
                    <a:pt x="5631" y="4379"/>
                  </a:cubicBezTo>
                  <a:cubicBezTo>
                    <a:pt x="5635" y="4379"/>
                    <a:pt x="5638" y="4379"/>
                    <a:pt x="5641" y="4375"/>
                  </a:cubicBezTo>
                  <a:cubicBezTo>
                    <a:pt x="5646" y="4371"/>
                    <a:pt x="5655" y="4375"/>
                    <a:pt x="5660" y="4369"/>
                  </a:cubicBezTo>
                  <a:cubicBezTo>
                    <a:pt x="5671" y="4365"/>
                    <a:pt x="5682" y="4364"/>
                    <a:pt x="5690" y="4355"/>
                  </a:cubicBezTo>
                  <a:cubicBezTo>
                    <a:pt x="5695" y="4353"/>
                    <a:pt x="5700" y="4354"/>
                    <a:pt x="5703" y="4348"/>
                  </a:cubicBezTo>
                  <a:cubicBezTo>
                    <a:pt x="5707" y="4345"/>
                    <a:pt x="5712" y="4347"/>
                    <a:pt x="5715" y="4342"/>
                  </a:cubicBezTo>
                  <a:cubicBezTo>
                    <a:pt x="5722" y="4339"/>
                    <a:pt x="5728" y="4334"/>
                    <a:pt x="5734" y="4329"/>
                  </a:cubicBezTo>
                  <a:cubicBezTo>
                    <a:pt x="5741" y="4326"/>
                    <a:pt x="5748" y="4323"/>
                    <a:pt x="5753" y="4317"/>
                  </a:cubicBezTo>
                  <a:cubicBezTo>
                    <a:pt x="5755" y="4316"/>
                    <a:pt x="5758" y="4313"/>
                    <a:pt x="5759" y="4312"/>
                  </a:cubicBezTo>
                  <a:cubicBezTo>
                    <a:pt x="5765" y="4306"/>
                    <a:pt x="5773" y="4305"/>
                    <a:pt x="5777" y="4299"/>
                  </a:cubicBezTo>
                  <a:cubicBezTo>
                    <a:pt x="5781" y="4299"/>
                    <a:pt x="5782" y="4296"/>
                    <a:pt x="5784" y="4293"/>
                  </a:cubicBezTo>
                  <a:cubicBezTo>
                    <a:pt x="5786" y="4291"/>
                    <a:pt x="5790" y="4290"/>
                    <a:pt x="5791" y="4288"/>
                  </a:cubicBezTo>
                  <a:cubicBezTo>
                    <a:pt x="5793" y="4286"/>
                    <a:pt x="5795" y="4284"/>
                    <a:pt x="5797" y="4283"/>
                  </a:cubicBezTo>
                  <a:cubicBezTo>
                    <a:pt x="5800" y="4281"/>
                    <a:pt x="5802" y="4278"/>
                    <a:pt x="5804" y="4277"/>
                  </a:cubicBezTo>
                  <a:cubicBezTo>
                    <a:pt x="5807" y="4275"/>
                    <a:pt x="5808" y="4273"/>
                    <a:pt x="5811" y="4270"/>
                  </a:cubicBezTo>
                  <a:cubicBezTo>
                    <a:pt x="5813" y="4269"/>
                    <a:pt x="5814" y="4267"/>
                    <a:pt x="5818" y="4263"/>
                  </a:cubicBezTo>
                  <a:cubicBezTo>
                    <a:pt x="5820" y="4262"/>
                    <a:pt x="5822" y="4259"/>
                    <a:pt x="5824" y="4257"/>
                  </a:cubicBezTo>
                  <a:cubicBezTo>
                    <a:pt x="5827" y="4256"/>
                    <a:pt x="5830" y="4252"/>
                    <a:pt x="5831" y="4250"/>
                  </a:cubicBezTo>
                  <a:cubicBezTo>
                    <a:pt x="5834" y="4248"/>
                    <a:pt x="5836" y="4246"/>
                    <a:pt x="5838" y="4243"/>
                  </a:cubicBezTo>
                  <a:cubicBezTo>
                    <a:pt x="5840" y="4242"/>
                    <a:pt x="5844" y="4240"/>
                    <a:pt x="5845" y="4236"/>
                  </a:cubicBezTo>
                  <a:cubicBezTo>
                    <a:pt x="5847" y="4235"/>
                    <a:pt x="5850" y="4232"/>
                    <a:pt x="5850" y="4230"/>
                  </a:cubicBezTo>
                  <a:cubicBezTo>
                    <a:pt x="5852" y="4229"/>
                    <a:pt x="5855" y="4226"/>
                    <a:pt x="5857" y="4223"/>
                  </a:cubicBezTo>
                  <a:cubicBezTo>
                    <a:pt x="5860" y="4221"/>
                    <a:pt x="5862" y="4220"/>
                    <a:pt x="5862" y="4216"/>
                  </a:cubicBezTo>
                  <a:cubicBezTo>
                    <a:pt x="5868" y="4213"/>
                    <a:pt x="5871" y="4204"/>
                    <a:pt x="5876" y="4200"/>
                  </a:cubicBezTo>
                  <a:cubicBezTo>
                    <a:pt x="5877" y="4197"/>
                    <a:pt x="5879" y="4196"/>
                    <a:pt x="5881" y="4193"/>
                  </a:cubicBezTo>
                  <a:cubicBezTo>
                    <a:pt x="5883" y="4192"/>
                    <a:pt x="5887" y="4189"/>
                    <a:pt x="5887" y="4187"/>
                  </a:cubicBezTo>
                  <a:cubicBezTo>
                    <a:pt x="5892" y="4183"/>
                    <a:pt x="5890" y="4178"/>
                    <a:pt x="5893" y="4176"/>
                  </a:cubicBezTo>
                  <a:cubicBezTo>
                    <a:pt x="5894" y="4173"/>
                    <a:pt x="5897" y="4172"/>
                    <a:pt x="5899" y="4169"/>
                  </a:cubicBezTo>
                  <a:cubicBezTo>
                    <a:pt x="5903" y="4166"/>
                    <a:pt x="5903" y="4161"/>
                    <a:pt x="5905" y="4157"/>
                  </a:cubicBezTo>
                  <a:cubicBezTo>
                    <a:pt x="5909" y="4154"/>
                    <a:pt x="5908" y="4148"/>
                    <a:pt x="5912" y="4145"/>
                  </a:cubicBezTo>
                  <a:cubicBezTo>
                    <a:pt x="5916" y="4142"/>
                    <a:pt x="5914" y="4135"/>
                    <a:pt x="5919" y="4134"/>
                  </a:cubicBezTo>
                  <a:cubicBezTo>
                    <a:pt x="5921" y="4131"/>
                    <a:pt x="5924" y="4131"/>
                    <a:pt x="5927" y="4131"/>
                  </a:cubicBezTo>
                  <a:cubicBezTo>
                    <a:pt x="5931" y="4131"/>
                    <a:pt x="5934" y="4131"/>
                    <a:pt x="5936" y="4127"/>
                  </a:cubicBezTo>
                  <a:cubicBezTo>
                    <a:pt x="5942" y="4122"/>
                    <a:pt x="5949" y="4127"/>
                    <a:pt x="5954" y="4121"/>
                  </a:cubicBezTo>
                  <a:cubicBezTo>
                    <a:pt x="5958" y="4119"/>
                    <a:pt x="5963" y="4119"/>
                    <a:pt x="5968" y="4116"/>
                  </a:cubicBezTo>
                  <a:cubicBezTo>
                    <a:pt x="5971" y="4112"/>
                    <a:pt x="5976" y="4112"/>
                    <a:pt x="5979" y="4110"/>
                  </a:cubicBezTo>
                  <a:cubicBezTo>
                    <a:pt x="5984" y="4105"/>
                    <a:pt x="5992" y="4110"/>
                    <a:pt x="5997" y="4103"/>
                  </a:cubicBezTo>
                  <a:cubicBezTo>
                    <a:pt x="6001" y="4100"/>
                    <a:pt x="6006" y="4102"/>
                    <a:pt x="6011" y="4097"/>
                  </a:cubicBezTo>
                  <a:cubicBezTo>
                    <a:pt x="6016" y="4092"/>
                    <a:pt x="6024" y="4097"/>
                    <a:pt x="6029" y="4091"/>
                  </a:cubicBezTo>
                  <a:cubicBezTo>
                    <a:pt x="6032" y="4088"/>
                    <a:pt x="6035" y="4088"/>
                    <a:pt x="6039" y="4088"/>
                  </a:cubicBezTo>
                  <a:cubicBezTo>
                    <a:pt x="6042" y="4088"/>
                    <a:pt x="6046" y="4088"/>
                    <a:pt x="6048" y="4085"/>
                  </a:cubicBezTo>
                  <a:cubicBezTo>
                    <a:pt x="6051" y="4083"/>
                    <a:pt x="6054" y="4083"/>
                    <a:pt x="6058" y="4083"/>
                  </a:cubicBezTo>
                  <a:cubicBezTo>
                    <a:pt x="6061" y="4083"/>
                    <a:pt x="6064" y="4083"/>
                    <a:pt x="6067" y="4080"/>
                  </a:cubicBezTo>
                  <a:cubicBezTo>
                    <a:pt x="6069" y="4077"/>
                    <a:pt x="6072" y="4077"/>
                    <a:pt x="6076" y="4077"/>
                  </a:cubicBezTo>
                  <a:cubicBezTo>
                    <a:pt x="6077" y="4077"/>
                    <a:pt x="6079" y="4077"/>
                    <a:pt x="6081" y="4077"/>
                  </a:cubicBezTo>
                  <a:cubicBezTo>
                    <a:pt x="6085" y="4077"/>
                    <a:pt x="6088" y="4077"/>
                    <a:pt x="6092" y="4073"/>
                  </a:cubicBezTo>
                  <a:cubicBezTo>
                    <a:pt x="6097" y="4069"/>
                    <a:pt x="6105" y="4073"/>
                    <a:pt x="6110" y="4068"/>
                  </a:cubicBezTo>
                  <a:cubicBezTo>
                    <a:pt x="6113" y="4065"/>
                    <a:pt x="6116" y="4065"/>
                    <a:pt x="6120" y="4065"/>
                  </a:cubicBezTo>
                  <a:cubicBezTo>
                    <a:pt x="6123" y="4065"/>
                    <a:pt x="6127" y="4065"/>
                    <a:pt x="6129" y="4063"/>
                  </a:cubicBezTo>
                  <a:cubicBezTo>
                    <a:pt x="6132" y="4060"/>
                    <a:pt x="6135" y="4060"/>
                    <a:pt x="6138" y="4060"/>
                  </a:cubicBezTo>
                  <a:cubicBezTo>
                    <a:pt x="6140" y="4060"/>
                    <a:pt x="6142" y="4060"/>
                    <a:pt x="6143" y="4060"/>
                  </a:cubicBezTo>
                  <a:cubicBezTo>
                    <a:pt x="6147" y="4060"/>
                    <a:pt x="6150" y="4059"/>
                    <a:pt x="6153" y="4056"/>
                  </a:cubicBezTo>
                  <a:cubicBezTo>
                    <a:pt x="6158" y="4052"/>
                    <a:pt x="6167" y="4056"/>
                    <a:pt x="6172" y="4051"/>
                  </a:cubicBezTo>
                  <a:cubicBezTo>
                    <a:pt x="6178" y="4047"/>
                    <a:pt x="6185" y="4051"/>
                    <a:pt x="6191" y="4043"/>
                  </a:cubicBezTo>
                  <a:cubicBezTo>
                    <a:pt x="6194" y="4041"/>
                    <a:pt x="6197" y="4041"/>
                    <a:pt x="6201" y="4041"/>
                  </a:cubicBezTo>
                  <a:cubicBezTo>
                    <a:pt x="6204" y="4041"/>
                    <a:pt x="6208" y="4041"/>
                    <a:pt x="6210" y="4038"/>
                  </a:cubicBezTo>
                  <a:cubicBezTo>
                    <a:pt x="6212" y="4036"/>
                    <a:pt x="6215" y="4035"/>
                    <a:pt x="6218" y="4035"/>
                  </a:cubicBezTo>
                  <a:cubicBezTo>
                    <a:pt x="6220" y="4035"/>
                    <a:pt x="6222" y="4036"/>
                    <a:pt x="6225" y="4036"/>
                  </a:cubicBezTo>
                  <a:cubicBezTo>
                    <a:pt x="6228" y="4036"/>
                    <a:pt x="6231" y="4035"/>
                    <a:pt x="6234" y="4031"/>
                  </a:cubicBezTo>
                  <a:cubicBezTo>
                    <a:pt x="6236" y="4030"/>
                    <a:pt x="6239" y="4030"/>
                    <a:pt x="6242" y="4030"/>
                  </a:cubicBezTo>
                  <a:cubicBezTo>
                    <a:pt x="6242" y="4030"/>
                    <a:pt x="6243" y="4030"/>
                    <a:pt x="6244" y="4030"/>
                  </a:cubicBezTo>
                  <a:cubicBezTo>
                    <a:pt x="6247" y="4030"/>
                    <a:pt x="6251" y="4029"/>
                    <a:pt x="6253" y="4026"/>
                  </a:cubicBezTo>
                  <a:cubicBezTo>
                    <a:pt x="6259" y="4022"/>
                    <a:pt x="6266" y="4026"/>
                    <a:pt x="6272" y="4020"/>
                  </a:cubicBezTo>
                  <a:cubicBezTo>
                    <a:pt x="6277" y="4015"/>
                    <a:pt x="6286" y="4020"/>
                    <a:pt x="6291" y="4013"/>
                  </a:cubicBezTo>
                  <a:cubicBezTo>
                    <a:pt x="6297" y="4009"/>
                    <a:pt x="6304" y="4014"/>
                    <a:pt x="6309" y="4006"/>
                  </a:cubicBezTo>
                  <a:cubicBezTo>
                    <a:pt x="6311" y="4004"/>
                    <a:pt x="6314" y="4004"/>
                    <a:pt x="6316" y="4004"/>
                  </a:cubicBezTo>
                  <a:cubicBezTo>
                    <a:pt x="6317" y="4004"/>
                    <a:pt x="6317" y="4004"/>
                    <a:pt x="6318" y="4004"/>
                  </a:cubicBezTo>
                  <a:cubicBezTo>
                    <a:pt x="6322" y="4004"/>
                    <a:pt x="6326" y="4004"/>
                    <a:pt x="6329" y="3999"/>
                  </a:cubicBezTo>
                  <a:cubicBezTo>
                    <a:pt x="6341" y="3995"/>
                    <a:pt x="6354" y="3994"/>
                    <a:pt x="6367" y="3987"/>
                  </a:cubicBezTo>
                  <a:cubicBezTo>
                    <a:pt x="6372" y="3983"/>
                    <a:pt x="6381" y="3987"/>
                    <a:pt x="6385" y="3982"/>
                  </a:cubicBezTo>
                  <a:cubicBezTo>
                    <a:pt x="6387" y="3979"/>
                    <a:pt x="6391" y="3979"/>
                    <a:pt x="6394" y="3979"/>
                  </a:cubicBezTo>
                  <a:cubicBezTo>
                    <a:pt x="6396" y="3979"/>
                    <a:pt x="6397" y="3979"/>
                    <a:pt x="6399" y="3979"/>
                  </a:cubicBezTo>
                  <a:cubicBezTo>
                    <a:pt x="6403" y="3979"/>
                    <a:pt x="6407" y="3979"/>
                    <a:pt x="6410" y="3975"/>
                  </a:cubicBezTo>
                  <a:cubicBezTo>
                    <a:pt x="6416" y="3970"/>
                    <a:pt x="6427" y="3976"/>
                    <a:pt x="6433" y="3968"/>
                  </a:cubicBezTo>
                  <a:cubicBezTo>
                    <a:pt x="6439" y="3965"/>
                    <a:pt x="6447" y="3968"/>
                    <a:pt x="6453" y="3962"/>
                  </a:cubicBezTo>
                  <a:cubicBezTo>
                    <a:pt x="6455" y="3960"/>
                    <a:pt x="6458" y="3960"/>
                    <a:pt x="6460" y="3960"/>
                  </a:cubicBezTo>
                  <a:cubicBezTo>
                    <a:pt x="6463" y="3960"/>
                    <a:pt x="6465" y="3960"/>
                    <a:pt x="6467" y="3960"/>
                  </a:cubicBezTo>
                  <a:cubicBezTo>
                    <a:pt x="6471" y="3960"/>
                    <a:pt x="6474" y="3959"/>
                    <a:pt x="6477" y="3956"/>
                  </a:cubicBezTo>
                  <a:cubicBezTo>
                    <a:pt x="6482" y="3952"/>
                    <a:pt x="6491" y="3956"/>
                    <a:pt x="6496" y="3951"/>
                  </a:cubicBezTo>
                  <a:cubicBezTo>
                    <a:pt x="6498" y="3948"/>
                    <a:pt x="6502" y="3948"/>
                    <a:pt x="6505" y="3948"/>
                  </a:cubicBezTo>
                  <a:cubicBezTo>
                    <a:pt x="6507" y="3948"/>
                    <a:pt x="6508" y="3948"/>
                    <a:pt x="6510" y="3948"/>
                  </a:cubicBezTo>
                  <a:cubicBezTo>
                    <a:pt x="6514" y="3948"/>
                    <a:pt x="6517" y="3947"/>
                    <a:pt x="6520" y="3944"/>
                  </a:cubicBezTo>
                  <a:cubicBezTo>
                    <a:pt x="6522" y="3942"/>
                    <a:pt x="6525" y="3941"/>
                    <a:pt x="6529" y="3941"/>
                  </a:cubicBezTo>
                  <a:cubicBezTo>
                    <a:pt x="6530" y="3941"/>
                    <a:pt x="6532" y="3941"/>
                    <a:pt x="6534" y="3941"/>
                  </a:cubicBezTo>
                  <a:cubicBezTo>
                    <a:pt x="6538" y="3941"/>
                    <a:pt x="6541" y="3941"/>
                    <a:pt x="6545" y="3938"/>
                  </a:cubicBezTo>
                  <a:cubicBezTo>
                    <a:pt x="6563" y="3932"/>
                    <a:pt x="6582" y="3932"/>
                    <a:pt x="6600" y="3924"/>
                  </a:cubicBezTo>
                  <a:cubicBezTo>
                    <a:pt x="6628" y="3917"/>
                    <a:pt x="6658" y="3914"/>
                    <a:pt x="6686" y="3905"/>
                  </a:cubicBezTo>
                  <a:cubicBezTo>
                    <a:pt x="6693" y="3900"/>
                    <a:pt x="6704" y="3906"/>
                    <a:pt x="6712" y="3898"/>
                  </a:cubicBezTo>
                  <a:cubicBezTo>
                    <a:pt x="6745" y="3891"/>
                    <a:pt x="6779" y="3885"/>
                    <a:pt x="6810" y="3873"/>
                  </a:cubicBezTo>
                  <a:cubicBezTo>
                    <a:pt x="6825" y="3869"/>
                    <a:pt x="6839" y="3867"/>
                    <a:pt x="6853" y="3860"/>
                  </a:cubicBezTo>
                  <a:cubicBezTo>
                    <a:pt x="6875" y="3855"/>
                    <a:pt x="6895" y="3849"/>
                    <a:pt x="6914" y="3842"/>
                  </a:cubicBezTo>
                  <a:cubicBezTo>
                    <a:pt x="6920" y="3837"/>
                    <a:pt x="6930" y="3843"/>
                    <a:pt x="6934" y="3835"/>
                  </a:cubicBezTo>
                  <a:cubicBezTo>
                    <a:pt x="6955" y="3830"/>
                    <a:pt x="6976" y="3824"/>
                    <a:pt x="6995" y="3816"/>
                  </a:cubicBezTo>
                  <a:cubicBezTo>
                    <a:pt x="7010" y="3811"/>
                    <a:pt x="7026" y="3810"/>
                    <a:pt x="7038" y="3803"/>
                  </a:cubicBezTo>
                  <a:cubicBezTo>
                    <a:pt x="7054" y="3798"/>
                    <a:pt x="7069" y="3797"/>
                    <a:pt x="7082" y="3790"/>
                  </a:cubicBezTo>
                  <a:cubicBezTo>
                    <a:pt x="7112" y="3782"/>
                    <a:pt x="7140" y="3776"/>
                    <a:pt x="7170" y="3766"/>
                  </a:cubicBezTo>
                  <a:cubicBezTo>
                    <a:pt x="7172" y="3764"/>
                    <a:pt x="7175" y="3763"/>
                    <a:pt x="7178" y="3763"/>
                  </a:cubicBezTo>
                  <a:cubicBezTo>
                    <a:pt x="7180" y="3763"/>
                    <a:pt x="7183" y="3764"/>
                    <a:pt x="7185" y="3764"/>
                  </a:cubicBezTo>
                  <a:cubicBezTo>
                    <a:pt x="7188" y="3764"/>
                    <a:pt x="7192" y="3763"/>
                    <a:pt x="7194" y="3760"/>
                  </a:cubicBezTo>
                  <a:cubicBezTo>
                    <a:pt x="7209" y="3755"/>
                    <a:pt x="7224" y="3754"/>
                    <a:pt x="7237" y="3746"/>
                  </a:cubicBezTo>
                  <a:cubicBezTo>
                    <a:pt x="7253" y="3741"/>
                    <a:pt x="7270" y="3739"/>
                    <a:pt x="7286" y="3734"/>
                  </a:cubicBezTo>
                  <a:cubicBezTo>
                    <a:pt x="7290" y="3731"/>
                    <a:pt x="7294" y="3730"/>
                    <a:pt x="7298" y="3730"/>
                  </a:cubicBezTo>
                  <a:cubicBezTo>
                    <a:pt x="7303" y="3730"/>
                    <a:pt x="7307" y="3731"/>
                    <a:pt x="7312" y="3731"/>
                  </a:cubicBezTo>
                  <a:cubicBezTo>
                    <a:pt x="7316" y="3731"/>
                    <a:pt x="7320" y="3730"/>
                    <a:pt x="7324" y="3727"/>
                  </a:cubicBezTo>
                  <a:cubicBezTo>
                    <a:pt x="7329" y="3725"/>
                    <a:pt x="7333" y="3724"/>
                    <a:pt x="7338" y="3724"/>
                  </a:cubicBezTo>
                  <a:cubicBezTo>
                    <a:pt x="7341" y="3724"/>
                    <a:pt x="7344" y="3724"/>
                    <a:pt x="7347" y="3724"/>
                  </a:cubicBezTo>
                  <a:cubicBezTo>
                    <a:pt x="7352" y="3724"/>
                    <a:pt x="7357" y="3724"/>
                    <a:pt x="7362" y="3720"/>
                  </a:cubicBezTo>
                  <a:cubicBezTo>
                    <a:pt x="7365" y="3718"/>
                    <a:pt x="7368" y="3717"/>
                    <a:pt x="7371" y="3717"/>
                  </a:cubicBezTo>
                  <a:cubicBezTo>
                    <a:pt x="7374" y="3717"/>
                    <a:pt x="7378" y="3718"/>
                    <a:pt x="7381" y="3718"/>
                  </a:cubicBezTo>
                  <a:cubicBezTo>
                    <a:pt x="7385" y="3718"/>
                    <a:pt x="7389" y="3717"/>
                    <a:pt x="7393" y="3713"/>
                  </a:cubicBezTo>
                  <a:cubicBezTo>
                    <a:pt x="7396" y="3711"/>
                    <a:pt x="7399" y="3711"/>
                    <a:pt x="7402" y="3711"/>
                  </a:cubicBezTo>
                  <a:cubicBezTo>
                    <a:pt x="7406" y="3711"/>
                    <a:pt x="7409" y="3711"/>
                    <a:pt x="7413" y="3711"/>
                  </a:cubicBezTo>
                  <a:cubicBezTo>
                    <a:pt x="7417" y="3711"/>
                    <a:pt x="7421" y="3711"/>
                    <a:pt x="7425" y="3707"/>
                  </a:cubicBezTo>
                  <a:cubicBezTo>
                    <a:pt x="7443" y="3701"/>
                    <a:pt x="7462" y="3700"/>
                    <a:pt x="7480" y="3693"/>
                  </a:cubicBezTo>
                  <a:cubicBezTo>
                    <a:pt x="7499" y="3690"/>
                    <a:pt x="7517" y="3687"/>
                    <a:pt x="7535" y="3680"/>
                  </a:cubicBezTo>
                  <a:cubicBezTo>
                    <a:pt x="7585" y="3670"/>
                    <a:pt x="7635" y="3663"/>
                    <a:pt x="7683" y="3649"/>
                  </a:cubicBezTo>
                  <a:cubicBezTo>
                    <a:pt x="7686" y="3646"/>
                    <a:pt x="7689" y="3646"/>
                    <a:pt x="7693" y="3646"/>
                  </a:cubicBezTo>
                  <a:cubicBezTo>
                    <a:pt x="7694" y="3646"/>
                    <a:pt x="7695" y="3646"/>
                    <a:pt x="7695" y="3646"/>
                  </a:cubicBezTo>
                  <a:cubicBezTo>
                    <a:pt x="7700" y="3646"/>
                    <a:pt x="7705" y="3646"/>
                    <a:pt x="7709" y="3642"/>
                  </a:cubicBezTo>
                  <a:cubicBezTo>
                    <a:pt x="7711" y="3640"/>
                    <a:pt x="7714" y="3639"/>
                    <a:pt x="7717" y="3639"/>
                  </a:cubicBezTo>
                  <a:cubicBezTo>
                    <a:pt x="7719" y="3639"/>
                    <a:pt x="7722" y="3640"/>
                    <a:pt x="7724" y="3640"/>
                  </a:cubicBezTo>
                  <a:cubicBezTo>
                    <a:pt x="7728" y="3640"/>
                    <a:pt x="7731" y="3639"/>
                    <a:pt x="7733" y="3636"/>
                  </a:cubicBezTo>
                  <a:cubicBezTo>
                    <a:pt x="7755" y="3631"/>
                    <a:pt x="7775" y="3625"/>
                    <a:pt x="7796" y="3616"/>
                  </a:cubicBezTo>
                  <a:cubicBezTo>
                    <a:pt x="7801" y="3612"/>
                    <a:pt x="7810" y="3616"/>
                    <a:pt x="7814" y="3610"/>
                  </a:cubicBezTo>
                  <a:cubicBezTo>
                    <a:pt x="7829" y="3605"/>
                    <a:pt x="7844" y="3604"/>
                    <a:pt x="7857" y="3596"/>
                  </a:cubicBezTo>
                  <a:cubicBezTo>
                    <a:pt x="7932" y="3576"/>
                    <a:pt x="8009" y="3563"/>
                    <a:pt x="8087" y="3546"/>
                  </a:cubicBezTo>
                  <a:cubicBezTo>
                    <a:pt x="8106" y="3542"/>
                    <a:pt x="8128" y="3541"/>
                    <a:pt x="8148" y="3534"/>
                  </a:cubicBezTo>
                  <a:cubicBezTo>
                    <a:pt x="8174" y="3529"/>
                    <a:pt x="8198" y="3525"/>
                    <a:pt x="8223" y="3515"/>
                  </a:cubicBezTo>
                  <a:cubicBezTo>
                    <a:pt x="8225" y="3512"/>
                    <a:pt x="8228" y="3512"/>
                    <a:pt x="8232" y="3512"/>
                  </a:cubicBezTo>
                  <a:cubicBezTo>
                    <a:pt x="8235" y="3512"/>
                    <a:pt x="8238" y="3512"/>
                    <a:pt x="8241" y="3509"/>
                  </a:cubicBezTo>
                  <a:cubicBezTo>
                    <a:pt x="8246" y="3504"/>
                    <a:pt x="8255" y="3509"/>
                    <a:pt x="8260" y="3503"/>
                  </a:cubicBezTo>
                  <a:cubicBezTo>
                    <a:pt x="8288" y="3495"/>
                    <a:pt x="8316" y="3485"/>
                    <a:pt x="8347" y="3477"/>
                  </a:cubicBezTo>
                  <a:cubicBezTo>
                    <a:pt x="8349" y="3475"/>
                    <a:pt x="8352" y="3475"/>
                    <a:pt x="8355" y="3475"/>
                  </a:cubicBezTo>
                  <a:cubicBezTo>
                    <a:pt x="8357" y="3475"/>
                    <a:pt x="8359" y="3475"/>
                    <a:pt x="8361" y="3475"/>
                  </a:cubicBezTo>
                  <a:cubicBezTo>
                    <a:pt x="8365" y="3475"/>
                    <a:pt x="8369" y="3474"/>
                    <a:pt x="8372" y="3471"/>
                  </a:cubicBezTo>
                  <a:cubicBezTo>
                    <a:pt x="8376" y="3468"/>
                    <a:pt x="8379" y="3468"/>
                    <a:pt x="8383" y="3468"/>
                  </a:cubicBezTo>
                  <a:cubicBezTo>
                    <a:pt x="8386" y="3468"/>
                    <a:pt x="8389" y="3468"/>
                    <a:pt x="8392" y="3468"/>
                  </a:cubicBezTo>
                  <a:cubicBezTo>
                    <a:pt x="8396" y="3468"/>
                    <a:pt x="8400" y="3468"/>
                    <a:pt x="8403" y="3465"/>
                  </a:cubicBezTo>
                  <a:cubicBezTo>
                    <a:pt x="8406" y="3463"/>
                    <a:pt x="8409" y="3463"/>
                    <a:pt x="8412" y="3463"/>
                  </a:cubicBezTo>
                  <a:cubicBezTo>
                    <a:pt x="8415" y="3463"/>
                    <a:pt x="8419" y="3463"/>
                    <a:pt x="8422" y="3463"/>
                  </a:cubicBezTo>
                  <a:cubicBezTo>
                    <a:pt x="8426" y="3463"/>
                    <a:pt x="8430" y="3463"/>
                    <a:pt x="8434" y="3459"/>
                  </a:cubicBezTo>
                  <a:cubicBezTo>
                    <a:pt x="8437" y="3457"/>
                    <a:pt x="8440" y="3456"/>
                    <a:pt x="8444" y="3456"/>
                  </a:cubicBezTo>
                  <a:cubicBezTo>
                    <a:pt x="8445" y="3456"/>
                    <a:pt x="8447" y="3457"/>
                    <a:pt x="8449" y="3457"/>
                  </a:cubicBezTo>
                  <a:cubicBezTo>
                    <a:pt x="8453" y="3457"/>
                    <a:pt x="8456" y="3456"/>
                    <a:pt x="8460" y="3453"/>
                  </a:cubicBezTo>
                  <a:cubicBezTo>
                    <a:pt x="8462" y="3451"/>
                    <a:pt x="8465" y="3450"/>
                    <a:pt x="8469" y="3450"/>
                  </a:cubicBezTo>
                  <a:cubicBezTo>
                    <a:pt x="8470" y="3450"/>
                    <a:pt x="8472" y="3451"/>
                    <a:pt x="8474" y="3451"/>
                  </a:cubicBezTo>
                  <a:cubicBezTo>
                    <a:pt x="8477" y="3451"/>
                    <a:pt x="8481" y="3450"/>
                    <a:pt x="8484" y="3447"/>
                  </a:cubicBezTo>
                  <a:cubicBezTo>
                    <a:pt x="8487" y="3444"/>
                    <a:pt x="8490" y="3443"/>
                    <a:pt x="8493" y="3443"/>
                  </a:cubicBezTo>
                  <a:cubicBezTo>
                    <a:pt x="8495" y="3443"/>
                    <a:pt x="8497" y="3444"/>
                    <a:pt x="8498" y="3444"/>
                  </a:cubicBezTo>
                  <a:cubicBezTo>
                    <a:pt x="8502" y="3444"/>
                    <a:pt x="8506" y="3443"/>
                    <a:pt x="8508" y="3439"/>
                  </a:cubicBezTo>
                  <a:cubicBezTo>
                    <a:pt x="8514" y="3436"/>
                    <a:pt x="8521" y="3439"/>
                    <a:pt x="8527" y="3434"/>
                  </a:cubicBezTo>
                  <a:cubicBezTo>
                    <a:pt x="8529" y="3432"/>
                    <a:pt x="8532" y="3431"/>
                    <a:pt x="8535" y="3431"/>
                  </a:cubicBezTo>
                  <a:cubicBezTo>
                    <a:pt x="8537" y="3431"/>
                    <a:pt x="8540" y="3432"/>
                    <a:pt x="8542" y="3432"/>
                  </a:cubicBezTo>
                  <a:cubicBezTo>
                    <a:pt x="8546" y="3432"/>
                    <a:pt x="8549" y="3431"/>
                    <a:pt x="8551" y="3428"/>
                  </a:cubicBezTo>
                  <a:cubicBezTo>
                    <a:pt x="8555" y="3425"/>
                    <a:pt x="8559" y="3425"/>
                    <a:pt x="8563" y="3425"/>
                  </a:cubicBezTo>
                  <a:cubicBezTo>
                    <a:pt x="8565" y="3425"/>
                    <a:pt x="8568" y="3425"/>
                    <a:pt x="8570" y="3425"/>
                  </a:cubicBezTo>
                  <a:cubicBezTo>
                    <a:pt x="8574" y="3425"/>
                    <a:pt x="8579" y="3424"/>
                    <a:pt x="8583" y="3421"/>
                  </a:cubicBezTo>
                  <a:cubicBezTo>
                    <a:pt x="8586" y="3419"/>
                    <a:pt x="8589" y="3419"/>
                    <a:pt x="8592" y="3419"/>
                  </a:cubicBezTo>
                  <a:cubicBezTo>
                    <a:pt x="8594" y="3419"/>
                    <a:pt x="8596" y="3419"/>
                    <a:pt x="8597" y="3419"/>
                  </a:cubicBezTo>
                  <a:cubicBezTo>
                    <a:pt x="8601" y="3419"/>
                    <a:pt x="8604" y="3418"/>
                    <a:pt x="8608" y="3416"/>
                  </a:cubicBezTo>
                  <a:cubicBezTo>
                    <a:pt x="8611" y="3413"/>
                    <a:pt x="8614" y="3412"/>
                    <a:pt x="8618" y="3412"/>
                  </a:cubicBezTo>
                  <a:cubicBezTo>
                    <a:pt x="8621" y="3412"/>
                    <a:pt x="8625" y="3413"/>
                    <a:pt x="8629" y="3413"/>
                  </a:cubicBezTo>
                  <a:cubicBezTo>
                    <a:pt x="8632" y="3413"/>
                    <a:pt x="8636" y="3412"/>
                    <a:pt x="8639" y="3409"/>
                  </a:cubicBezTo>
                  <a:cubicBezTo>
                    <a:pt x="8647" y="3404"/>
                    <a:pt x="8656" y="3410"/>
                    <a:pt x="8665" y="3402"/>
                  </a:cubicBezTo>
                  <a:cubicBezTo>
                    <a:pt x="8668" y="3400"/>
                    <a:pt x="8672" y="3399"/>
                    <a:pt x="8676" y="3399"/>
                  </a:cubicBezTo>
                  <a:cubicBezTo>
                    <a:pt x="8680" y="3399"/>
                    <a:pt x="8684" y="3400"/>
                    <a:pt x="8688" y="3400"/>
                  </a:cubicBezTo>
                  <a:cubicBezTo>
                    <a:pt x="8693" y="3400"/>
                    <a:pt x="8698" y="3399"/>
                    <a:pt x="8702" y="3395"/>
                  </a:cubicBezTo>
                  <a:cubicBezTo>
                    <a:pt x="8706" y="3393"/>
                    <a:pt x="8710" y="3392"/>
                    <a:pt x="8714" y="3392"/>
                  </a:cubicBezTo>
                  <a:cubicBezTo>
                    <a:pt x="8718" y="3392"/>
                    <a:pt x="8722" y="3393"/>
                    <a:pt x="8727" y="3393"/>
                  </a:cubicBezTo>
                  <a:cubicBezTo>
                    <a:pt x="8731" y="3393"/>
                    <a:pt x="8736" y="3392"/>
                    <a:pt x="8740" y="3389"/>
                  </a:cubicBezTo>
                  <a:cubicBezTo>
                    <a:pt x="8743" y="3387"/>
                    <a:pt x="8747" y="3386"/>
                    <a:pt x="8751" y="3386"/>
                  </a:cubicBezTo>
                  <a:cubicBezTo>
                    <a:pt x="8754" y="3386"/>
                    <a:pt x="8757" y="3386"/>
                    <a:pt x="8760" y="3386"/>
                  </a:cubicBezTo>
                  <a:cubicBezTo>
                    <a:pt x="8764" y="3386"/>
                    <a:pt x="8768" y="3386"/>
                    <a:pt x="8771" y="3382"/>
                  </a:cubicBezTo>
                  <a:cubicBezTo>
                    <a:pt x="8774" y="3380"/>
                    <a:pt x="8777" y="3380"/>
                    <a:pt x="8780" y="3380"/>
                  </a:cubicBezTo>
                  <a:cubicBezTo>
                    <a:pt x="8782" y="3380"/>
                    <a:pt x="8783" y="3380"/>
                    <a:pt x="8784" y="3380"/>
                  </a:cubicBezTo>
                  <a:cubicBezTo>
                    <a:pt x="8789" y="3380"/>
                    <a:pt x="8793" y="3380"/>
                    <a:pt x="8796" y="3375"/>
                  </a:cubicBezTo>
                  <a:cubicBezTo>
                    <a:pt x="8799" y="3373"/>
                    <a:pt x="8802" y="3373"/>
                    <a:pt x="8805" y="3373"/>
                  </a:cubicBezTo>
                  <a:cubicBezTo>
                    <a:pt x="8807" y="3373"/>
                    <a:pt x="8810" y="3373"/>
                    <a:pt x="8812" y="3373"/>
                  </a:cubicBezTo>
                  <a:cubicBezTo>
                    <a:pt x="8816" y="3373"/>
                    <a:pt x="8819" y="3372"/>
                    <a:pt x="8822" y="3368"/>
                  </a:cubicBezTo>
                  <a:cubicBezTo>
                    <a:pt x="8825" y="3366"/>
                    <a:pt x="8829" y="3366"/>
                    <a:pt x="8832" y="3366"/>
                  </a:cubicBezTo>
                  <a:cubicBezTo>
                    <a:pt x="8834" y="3366"/>
                    <a:pt x="8835" y="3366"/>
                    <a:pt x="8837" y="3366"/>
                  </a:cubicBezTo>
                  <a:cubicBezTo>
                    <a:pt x="8841" y="3366"/>
                    <a:pt x="8844" y="3365"/>
                    <a:pt x="8848" y="3363"/>
                  </a:cubicBezTo>
                  <a:cubicBezTo>
                    <a:pt x="8852" y="3360"/>
                    <a:pt x="8856" y="3360"/>
                    <a:pt x="8860" y="3360"/>
                  </a:cubicBezTo>
                  <a:cubicBezTo>
                    <a:pt x="8862" y="3360"/>
                    <a:pt x="8864" y="3360"/>
                    <a:pt x="8866" y="3360"/>
                  </a:cubicBezTo>
                  <a:cubicBezTo>
                    <a:pt x="8871" y="3360"/>
                    <a:pt x="8875" y="3360"/>
                    <a:pt x="8879" y="3356"/>
                  </a:cubicBezTo>
                  <a:cubicBezTo>
                    <a:pt x="8883" y="3353"/>
                    <a:pt x="8887" y="3353"/>
                    <a:pt x="8891" y="3353"/>
                  </a:cubicBezTo>
                  <a:cubicBezTo>
                    <a:pt x="8895" y="3353"/>
                    <a:pt x="8899" y="3353"/>
                    <a:pt x="8903" y="3353"/>
                  </a:cubicBezTo>
                  <a:cubicBezTo>
                    <a:pt x="8907" y="3353"/>
                    <a:pt x="8911" y="3353"/>
                    <a:pt x="8915" y="3350"/>
                  </a:cubicBezTo>
                  <a:cubicBezTo>
                    <a:pt x="8919" y="3347"/>
                    <a:pt x="8924" y="3347"/>
                    <a:pt x="8928" y="3347"/>
                  </a:cubicBezTo>
                  <a:cubicBezTo>
                    <a:pt x="8931" y="3347"/>
                    <a:pt x="8935" y="3347"/>
                    <a:pt x="8938" y="3347"/>
                  </a:cubicBezTo>
                  <a:cubicBezTo>
                    <a:pt x="8943" y="3347"/>
                    <a:pt x="8948" y="3346"/>
                    <a:pt x="8953" y="3342"/>
                  </a:cubicBezTo>
                  <a:cubicBezTo>
                    <a:pt x="8956" y="3340"/>
                    <a:pt x="8960" y="3340"/>
                    <a:pt x="8964" y="3340"/>
                  </a:cubicBezTo>
                  <a:cubicBezTo>
                    <a:pt x="8968" y="3340"/>
                    <a:pt x="8972" y="3340"/>
                    <a:pt x="8976" y="3340"/>
                  </a:cubicBezTo>
                  <a:cubicBezTo>
                    <a:pt x="8981" y="3340"/>
                    <a:pt x="8986" y="3340"/>
                    <a:pt x="8990" y="3336"/>
                  </a:cubicBezTo>
                  <a:cubicBezTo>
                    <a:pt x="8994" y="3334"/>
                    <a:pt x="8998" y="3333"/>
                    <a:pt x="9002" y="3333"/>
                  </a:cubicBezTo>
                  <a:cubicBezTo>
                    <a:pt x="9006" y="3333"/>
                    <a:pt x="9010" y="3334"/>
                    <a:pt x="9014" y="3334"/>
                  </a:cubicBezTo>
                  <a:cubicBezTo>
                    <a:pt x="9019" y="3334"/>
                    <a:pt x="9024" y="3333"/>
                    <a:pt x="9028" y="3329"/>
                  </a:cubicBezTo>
                  <a:cubicBezTo>
                    <a:pt x="9032" y="3327"/>
                    <a:pt x="9037" y="3327"/>
                    <a:pt x="9041" y="3327"/>
                  </a:cubicBezTo>
                  <a:cubicBezTo>
                    <a:pt x="9044" y="3327"/>
                    <a:pt x="9048" y="3327"/>
                    <a:pt x="9051" y="3327"/>
                  </a:cubicBezTo>
                  <a:cubicBezTo>
                    <a:pt x="9056" y="3327"/>
                    <a:pt x="9061" y="3326"/>
                    <a:pt x="9066" y="3323"/>
                  </a:cubicBezTo>
                  <a:cubicBezTo>
                    <a:pt x="9070" y="3320"/>
                    <a:pt x="9074" y="3319"/>
                    <a:pt x="9078" y="3319"/>
                  </a:cubicBezTo>
                  <a:cubicBezTo>
                    <a:pt x="9082" y="3319"/>
                    <a:pt x="9086" y="3320"/>
                    <a:pt x="9090" y="3320"/>
                  </a:cubicBezTo>
                  <a:cubicBezTo>
                    <a:pt x="9094" y="3320"/>
                    <a:pt x="9099" y="3319"/>
                    <a:pt x="9104" y="3315"/>
                  </a:cubicBezTo>
                  <a:cubicBezTo>
                    <a:pt x="9106" y="3313"/>
                    <a:pt x="9109" y="3313"/>
                    <a:pt x="9112" y="3313"/>
                  </a:cubicBezTo>
                  <a:cubicBezTo>
                    <a:pt x="9116" y="3313"/>
                    <a:pt x="9120" y="3314"/>
                    <a:pt x="9124" y="3314"/>
                  </a:cubicBezTo>
                  <a:cubicBezTo>
                    <a:pt x="9128" y="3314"/>
                    <a:pt x="9131" y="3313"/>
                    <a:pt x="9135" y="3310"/>
                  </a:cubicBezTo>
                  <a:cubicBezTo>
                    <a:pt x="9138" y="3308"/>
                    <a:pt x="9141" y="3308"/>
                    <a:pt x="9144" y="3308"/>
                  </a:cubicBezTo>
                  <a:cubicBezTo>
                    <a:pt x="9147" y="3308"/>
                    <a:pt x="9151" y="3308"/>
                    <a:pt x="9154" y="3308"/>
                  </a:cubicBezTo>
                  <a:cubicBezTo>
                    <a:pt x="9158" y="3308"/>
                    <a:pt x="9162" y="3307"/>
                    <a:pt x="9166" y="3303"/>
                  </a:cubicBezTo>
                  <a:cubicBezTo>
                    <a:pt x="9169" y="3302"/>
                    <a:pt x="9172" y="3301"/>
                    <a:pt x="9175" y="3301"/>
                  </a:cubicBezTo>
                  <a:cubicBezTo>
                    <a:pt x="9179" y="3301"/>
                    <a:pt x="9182" y="3302"/>
                    <a:pt x="9186" y="3302"/>
                  </a:cubicBezTo>
                  <a:cubicBezTo>
                    <a:pt x="9190" y="3302"/>
                    <a:pt x="9194" y="3301"/>
                    <a:pt x="9197" y="3297"/>
                  </a:cubicBezTo>
                  <a:cubicBezTo>
                    <a:pt x="9200" y="3295"/>
                    <a:pt x="9204" y="3294"/>
                    <a:pt x="9207" y="3294"/>
                  </a:cubicBezTo>
                  <a:cubicBezTo>
                    <a:pt x="9210" y="3294"/>
                    <a:pt x="9213" y="3295"/>
                    <a:pt x="9216" y="3295"/>
                  </a:cubicBezTo>
                  <a:cubicBezTo>
                    <a:pt x="9221" y="3295"/>
                    <a:pt x="9225" y="3294"/>
                    <a:pt x="9228" y="3291"/>
                  </a:cubicBezTo>
                  <a:cubicBezTo>
                    <a:pt x="9231" y="3288"/>
                    <a:pt x="9235" y="3287"/>
                    <a:pt x="9239" y="3287"/>
                  </a:cubicBezTo>
                  <a:cubicBezTo>
                    <a:pt x="9242" y="3287"/>
                    <a:pt x="9246" y="3288"/>
                    <a:pt x="9249" y="3288"/>
                  </a:cubicBezTo>
                  <a:cubicBezTo>
                    <a:pt x="9252" y="3288"/>
                    <a:pt x="9256" y="3287"/>
                    <a:pt x="9259" y="3285"/>
                  </a:cubicBezTo>
                  <a:lnTo>
                    <a:pt x="9260" y="3283"/>
                  </a:lnTo>
                  <a:lnTo>
                    <a:pt x="9262" y="3285"/>
                  </a:lnTo>
                  <a:cubicBezTo>
                    <a:pt x="9266" y="3283"/>
                    <a:pt x="9271" y="3282"/>
                    <a:pt x="9275" y="3282"/>
                  </a:cubicBezTo>
                  <a:cubicBezTo>
                    <a:pt x="9279" y="3282"/>
                    <a:pt x="9282" y="3282"/>
                    <a:pt x="9285" y="3282"/>
                  </a:cubicBezTo>
                  <a:cubicBezTo>
                    <a:pt x="9291" y="3282"/>
                    <a:pt x="9296" y="3282"/>
                    <a:pt x="9301" y="3278"/>
                  </a:cubicBezTo>
                  <a:cubicBezTo>
                    <a:pt x="9305" y="3276"/>
                    <a:pt x="9309" y="3275"/>
                    <a:pt x="9313" y="3275"/>
                  </a:cubicBezTo>
                  <a:cubicBezTo>
                    <a:pt x="9318" y="3275"/>
                    <a:pt x="9324" y="3276"/>
                    <a:pt x="9329" y="3276"/>
                  </a:cubicBezTo>
                  <a:cubicBezTo>
                    <a:pt x="9334" y="3276"/>
                    <a:pt x="9340" y="3275"/>
                    <a:pt x="9345" y="3272"/>
                  </a:cubicBezTo>
                  <a:lnTo>
                    <a:pt x="9346" y="3271"/>
                  </a:lnTo>
                  <a:lnTo>
                    <a:pt x="9348" y="3272"/>
                  </a:lnTo>
                  <a:cubicBezTo>
                    <a:pt x="9353" y="3270"/>
                    <a:pt x="9357" y="3270"/>
                    <a:pt x="9361" y="3270"/>
                  </a:cubicBezTo>
                  <a:cubicBezTo>
                    <a:pt x="9366" y="3270"/>
                    <a:pt x="9371" y="3270"/>
                    <a:pt x="9376" y="3270"/>
                  </a:cubicBezTo>
                  <a:cubicBezTo>
                    <a:pt x="9382" y="3270"/>
                    <a:pt x="9388" y="3270"/>
                    <a:pt x="9394" y="3266"/>
                  </a:cubicBezTo>
                  <a:cubicBezTo>
                    <a:pt x="9398" y="3264"/>
                    <a:pt x="9402" y="3263"/>
                    <a:pt x="9407" y="3263"/>
                  </a:cubicBezTo>
                  <a:cubicBezTo>
                    <a:pt x="9411" y="3263"/>
                    <a:pt x="9416" y="3264"/>
                    <a:pt x="9421" y="3264"/>
                  </a:cubicBezTo>
                  <a:cubicBezTo>
                    <a:pt x="9426" y="3264"/>
                    <a:pt x="9432" y="3263"/>
                    <a:pt x="9437" y="3259"/>
                  </a:cubicBezTo>
                  <a:cubicBezTo>
                    <a:pt x="9442" y="3256"/>
                    <a:pt x="9446" y="3256"/>
                    <a:pt x="9451" y="3256"/>
                  </a:cubicBezTo>
                  <a:cubicBezTo>
                    <a:pt x="9456" y="3256"/>
                    <a:pt x="9461" y="3256"/>
                    <a:pt x="9466" y="3256"/>
                  </a:cubicBezTo>
                  <a:cubicBezTo>
                    <a:pt x="9471" y="3256"/>
                    <a:pt x="9476" y="3256"/>
                    <a:pt x="9480" y="3253"/>
                  </a:cubicBezTo>
                  <a:lnTo>
                    <a:pt x="9481" y="3251"/>
                  </a:lnTo>
                  <a:lnTo>
                    <a:pt x="9483" y="3253"/>
                  </a:lnTo>
                  <a:cubicBezTo>
                    <a:pt x="9487" y="3251"/>
                    <a:pt x="9491" y="3250"/>
                    <a:pt x="9496" y="3250"/>
                  </a:cubicBezTo>
                  <a:cubicBezTo>
                    <a:pt x="9498" y="3250"/>
                    <a:pt x="9500" y="3251"/>
                    <a:pt x="9503" y="3251"/>
                  </a:cubicBezTo>
                  <a:cubicBezTo>
                    <a:pt x="9508" y="3251"/>
                    <a:pt x="9512" y="3250"/>
                    <a:pt x="9517" y="3247"/>
                  </a:cubicBezTo>
                  <a:cubicBezTo>
                    <a:pt x="9520" y="3244"/>
                    <a:pt x="9525" y="3244"/>
                    <a:pt x="9529" y="3244"/>
                  </a:cubicBezTo>
                  <a:cubicBezTo>
                    <a:pt x="9533" y="3244"/>
                    <a:pt x="9536" y="3244"/>
                    <a:pt x="9540" y="3244"/>
                  </a:cubicBezTo>
                  <a:cubicBezTo>
                    <a:pt x="9545" y="3244"/>
                    <a:pt x="9550" y="3243"/>
                    <a:pt x="9554" y="3240"/>
                  </a:cubicBezTo>
                  <a:cubicBezTo>
                    <a:pt x="9558" y="3238"/>
                    <a:pt x="9561" y="3237"/>
                    <a:pt x="9565" y="3237"/>
                  </a:cubicBezTo>
                  <a:cubicBezTo>
                    <a:pt x="9568" y="3237"/>
                    <a:pt x="9570" y="3238"/>
                    <a:pt x="9573" y="3238"/>
                  </a:cubicBezTo>
                  <a:cubicBezTo>
                    <a:pt x="9578" y="3238"/>
                    <a:pt x="9582" y="3237"/>
                    <a:pt x="9586" y="3233"/>
                  </a:cubicBezTo>
                  <a:cubicBezTo>
                    <a:pt x="9589" y="3231"/>
                    <a:pt x="9593" y="3230"/>
                    <a:pt x="9597" y="3230"/>
                  </a:cubicBezTo>
                  <a:cubicBezTo>
                    <a:pt x="9599" y="3230"/>
                    <a:pt x="9601" y="3231"/>
                    <a:pt x="9603" y="3231"/>
                  </a:cubicBezTo>
                  <a:cubicBezTo>
                    <a:pt x="9608" y="3231"/>
                    <a:pt x="9612" y="3230"/>
                    <a:pt x="9616" y="3227"/>
                  </a:cubicBezTo>
                  <a:lnTo>
                    <a:pt x="9618" y="3226"/>
                  </a:lnTo>
                  <a:lnTo>
                    <a:pt x="9619" y="3227"/>
                  </a:lnTo>
                  <a:cubicBezTo>
                    <a:pt x="9623" y="3225"/>
                    <a:pt x="9627" y="3225"/>
                    <a:pt x="9631" y="3225"/>
                  </a:cubicBezTo>
                  <a:cubicBezTo>
                    <a:pt x="9634" y="3225"/>
                    <a:pt x="9636" y="3225"/>
                    <a:pt x="9639" y="3225"/>
                  </a:cubicBezTo>
                  <a:cubicBezTo>
                    <a:pt x="9643" y="3225"/>
                    <a:pt x="9648" y="3224"/>
                    <a:pt x="9653" y="3222"/>
                  </a:cubicBezTo>
                  <a:lnTo>
                    <a:pt x="9654" y="3220"/>
                  </a:lnTo>
                  <a:lnTo>
                    <a:pt x="9656" y="3222"/>
                  </a:lnTo>
                  <a:cubicBezTo>
                    <a:pt x="9660" y="3220"/>
                    <a:pt x="9664" y="3219"/>
                    <a:pt x="9668" y="3219"/>
                  </a:cubicBezTo>
                  <a:cubicBezTo>
                    <a:pt x="9671" y="3219"/>
                    <a:pt x="9673" y="3219"/>
                    <a:pt x="9675" y="3219"/>
                  </a:cubicBezTo>
                  <a:cubicBezTo>
                    <a:pt x="9680" y="3219"/>
                    <a:pt x="9685" y="3219"/>
                    <a:pt x="9689" y="3216"/>
                  </a:cubicBezTo>
                  <a:cubicBezTo>
                    <a:pt x="9693" y="3213"/>
                    <a:pt x="9697" y="3213"/>
                    <a:pt x="9701" y="3213"/>
                  </a:cubicBezTo>
                  <a:cubicBezTo>
                    <a:pt x="9705" y="3213"/>
                    <a:pt x="9710" y="3213"/>
                    <a:pt x="9714" y="3213"/>
                  </a:cubicBezTo>
                  <a:cubicBezTo>
                    <a:pt x="9719" y="3213"/>
                    <a:pt x="9723" y="3213"/>
                    <a:pt x="9727" y="3210"/>
                  </a:cubicBezTo>
                  <a:cubicBezTo>
                    <a:pt x="9730" y="3207"/>
                    <a:pt x="9734" y="3207"/>
                    <a:pt x="9738" y="3207"/>
                  </a:cubicBezTo>
                  <a:cubicBezTo>
                    <a:pt x="9740" y="3207"/>
                    <a:pt x="9743" y="3207"/>
                    <a:pt x="9746" y="3207"/>
                  </a:cubicBezTo>
                  <a:cubicBezTo>
                    <a:pt x="9750" y="3207"/>
                    <a:pt x="9754" y="3206"/>
                    <a:pt x="9758" y="3202"/>
                  </a:cubicBezTo>
                  <a:cubicBezTo>
                    <a:pt x="9761" y="3200"/>
                    <a:pt x="9764" y="3200"/>
                    <a:pt x="9766" y="3200"/>
                  </a:cubicBezTo>
                  <a:cubicBezTo>
                    <a:pt x="9768" y="3200"/>
                    <a:pt x="9770" y="3200"/>
                    <a:pt x="9772" y="3200"/>
                  </a:cubicBezTo>
                  <a:cubicBezTo>
                    <a:pt x="9776" y="3200"/>
                    <a:pt x="9780" y="3199"/>
                    <a:pt x="9783" y="3196"/>
                  </a:cubicBezTo>
                  <a:cubicBezTo>
                    <a:pt x="9786" y="3194"/>
                    <a:pt x="9790" y="3193"/>
                    <a:pt x="9793" y="3193"/>
                  </a:cubicBezTo>
                  <a:cubicBezTo>
                    <a:pt x="9795" y="3193"/>
                    <a:pt x="9797" y="3193"/>
                    <a:pt x="9799" y="3193"/>
                  </a:cubicBezTo>
                  <a:cubicBezTo>
                    <a:pt x="9802" y="3193"/>
                    <a:pt x="9806" y="3193"/>
                    <a:pt x="9809" y="3190"/>
                  </a:cubicBezTo>
                  <a:cubicBezTo>
                    <a:pt x="9813" y="3188"/>
                    <a:pt x="9817" y="3187"/>
                    <a:pt x="9821" y="3187"/>
                  </a:cubicBezTo>
                  <a:cubicBezTo>
                    <a:pt x="9823" y="3187"/>
                    <a:pt x="9825" y="3187"/>
                    <a:pt x="9827" y="3187"/>
                  </a:cubicBezTo>
                  <a:cubicBezTo>
                    <a:pt x="9832" y="3187"/>
                    <a:pt x="9836" y="3187"/>
                    <a:pt x="9840" y="3184"/>
                  </a:cubicBezTo>
                  <a:cubicBezTo>
                    <a:pt x="9843" y="3182"/>
                    <a:pt x="9847" y="3181"/>
                    <a:pt x="9850" y="3181"/>
                  </a:cubicBezTo>
                  <a:cubicBezTo>
                    <a:pt x="9853" y="3181"/>
                    <a:pt x="9856" y="3181"/>
                    <a:pt x="9859" y="3181"/>
                  </a:cubicBezTo>
                  <a:cubicBezTo>
                    <a:pt x="9863" y="3181"/>
                    <a:pt x="9868" y="3181"/>
                    <a:pt x="9871" y="3177"/>
                  </a:cubicBezTo>
                  <a:cubicBezTo>
                    <a:pt x="9874" y="3175"/>
                    <a:pt x="9878" y="3174"/>
                    <a:pt x="9882" y="3174"/>
                  </a:cubicBezTo>
                  <a:cubicBezTo>
                    <a:pt x="9884" y="3174"/>
                    <a:pt x="9887" y="3174"/>
                    <a:pt x="9890" y="3174"/>
                  </a:cubicBezTo>
                  <a:cubicBezTo>
                    <a:pt x="9894" y="3174"/>
                    <a:pt x="9898" y="3174"/>
                    <a:pt x="9902" y="3170"/>
                  </a:cubicBezTo>
                  <a:cubicBezTo>
                    <a:pt x="9906" y="3168"/>
                    <a:pt x="9909" y="3167"/>
                    <a:pt x="9913" y="3167"/>
                  </a:cubicBezTo>
                  <a:cubicBezTo>
                    <a:pt x="9917" y="3167"/>
                    <a:pt x="9921" y="3168"/>
                    <a:pt x="9925" y="3168"/>
                  </a:cubicBezTo>
                  <a:cubicBezTo>
                    <a:pt x="9930" y="3168"/>
                    <a:pt x="9935" y="3167"/>
                    <a:pt x="9939" y="3163"/>
                  </a:cubicBezTo>
                  <a:cubicBezTo>
                    <a:pt x="9944" y="3161"/>
                    <a:pt x="9948" y="3160"/>
                    <a:pt x="9953" y="3160"/>
                  </a:cubicBezTo>
                  <a:cubicBezTo>
                    <a:pt x="9958" y="3160"/>
                    <a:pt x="9963" y="3161"/>
                    <a:pt x="9968" y="3161"/>
                  </a:cubicBezTo>
                  <a:cubicBezTo>
                    <a:pt x="9973" y="3161"/>
                    <a:pt x="9978" y="3160"/>
                    <a:pt x="9983" y="3157"/>
                  </a:cubicBezTo>
                  <a:cubicBezTo>
                    <a:pt x="9987" y="3154"/>
                    <a:pt x="9991" y="3154"/>
                    <a:pt x="9995" y="3154"/>
                  </a:cubicBezTo>
                  <a:cubicBezTo>
                    <a:pt x="10001" y="3154"/>
                    <a:pt x="10006" y="3155"/>
                    <a:pt x="10012" y="3155"/>
                  </a:cubicBezTo>
                  <a:cubicBezTo>
                    <a:pt x="10017" y="3155"/>
                    <a:pt x="10021" y="3154"/>
                    <a:pt x="10026" y="3150"/>
                  </a:cubicBezTo>
                  <a:cubicBezTo>
                    <a:pt x="10031" y="3146"/>
                    <a:pt x="10040" y="3150"/>
                    <a:pt x="10045" y="3145"/>
                  </a:cubicBezTo>
                  <a:cubicBezTo>
                    <a:pt x="10048" y="3142"/>
                    <a:pt x="10051" y="3142"/>
                    <a:pt x="10054" y="3142"/>
                  </a:cubicBezTo>
                  <a:cubicBezTo>
                    <a:pt x="10056" y="3142"/>
                    <a:pt x="10057" y="3142"/>
                    <a:pt x="10059" y="3142"/>
                  </a:cubicBezTo>
                  <a:cubicBezTo>
                    <a:pt x="10063" y="3142"/>
                    <a:pt x="10066" y="3141"/>
                    <a:pt x="10069" y="3137"/>
                  </a:cubicBezTo>
                  <a:cubicBezTo>
                    <a:pt x="10071" y="3136"/>
                    <a:pt x="10074" y="3135"/>
                    <a:pt x="10077" y="3135"/>
                  </a:cubicBezTo>
                  <a:cubicBezTo>
                    <a:pt x="10079" y="3135"/>
                    <a:pt x="10081" y="3135"/>
                    <a:pt x="10083" y="3135"/>
                  </a:cubicBezTo>
                  <a:cubicBezTo>
                    <a:pt x="10087" y="3135"/>
                    <a:pt x="10091" y="3135"/>
                    <a:pt x="10095" y="3131"/>
                  </a:cubicBezTo>
                  <a:cubicBezTo>
                    <a:pt x="10097" y="3128"/>
                    <a:pt x="10100" y="3128"/>
                    <a:pt x="10104" y="3128"/>
                  </a:cubicBezTo>
                  <a:cubicBezTo>
                    <a:pt x="10105" y="3128"/>
                    <a:pt x="10107" y="3128"/>
                    <a:pt x="10109" y="3128"/>
                  </a:cubicBezTo>
                  <a:cubicBezTo>
                    <a:pt x="10113" y="3128"/>
                    <a:pt x="10117" y="3128"/>
                    <a:pt x="10121" y="3124"/>
                  </a:cubicBezTo>
                  <a:cubicBezTo>
                    <a:pt x="10137" y="3119"/>
                    <a:pt x="10154" y="3119"/>
                    <a:pt x="10170" y="3113"/>
                  </a:cubicBezTo>
                  <a:cubicBezTo>
                    <a:pt x="10173" y="3110"/>
                    <a:pt x="10176" y="3109"/>
                    <a:pt x="10180" y="3109"/>
                  </a:cubicBezTo>
                  <a:cubicBezTo>
                    <a:pt x="10182" y="3109"/>
                    <a:pt x="10183" y="3109"/>
                    <a:pt x="10185" y="3109"/>
                  </a:cubicBezTo>
                  <a:cubicBezTo>
                    <a:pt x="10189" y="3109"/>
                    <a:pt x="10193" y="3109"/>
                    <a:pt x="10195" y="3105"/>
                  </a:cubicBezTo>
                  <a:cubicBezTo>
                    <a:pt x="10200" y="3102"/>
                    <a:pt x="10208" y="3105"/>
                    <a:pt x="10213" y="3100"/>
                  </a:cubicBezTo>
                  <a:cubicBezTo>
                    <a:pt x="10218" y="3094"/>
                    <a:pt x="10227" y="3100"/>
                    <a:pt x="10231" y="3093"/>
                  </a:cubicBezTo>
                  <a:cubicBezTo>
                    <a:pt x="10234" y="3093"/>
                    <a:pt x="10236" y="3091"/>
                    <a:pt x="10239" y="3089"/>
                  </a:cubicBezTo>
                  <a:cubicBezTo>
                    <a:pt x="10241" y="3086"/>
                    <a:pt x="10249" y="3087"/>
                    <a:pt x="10251" y="3082"/>
                  </a:cubicBezTo>
                  <a:cubicBezTo>
                    <a:pt x="10258" y="3078"/>
                    <a:pt x="10265" y="3076"/>
                    <a:pt x="10268" y="3069"/>
                  </a:cubicBezTo>
                  <a:cubicBezTo>
                    <a:pt x="10273" y="3067"/>
                    <a:pt x="10274" y="3066"/>
                    <a:pt x="10276" y="3062"/>
                  </a:cubicBezTo>
                  <a:cubicBezTo>
                    <a:pt x="10282" y="3057"/>
                    <a:pt x="10285" y="3050"/>
                    <a:pt x="10288" y="3044"/>
                  </a:cubicBezTo>
                  <a:cubicBezTo>
                    <a:pt x="10294" y="3038"/>
                    <a:pt x="10290" y="3028"/>
                    <a:pt x="10294" y="3023"/>
                  </a:cubicBezTo>
                  <a:lnTo>
                    <a:pt x="10293" y="3022"/>
                  </a:lnTo>
                  <a:lnTo>
                    <a:pt x="10294" y="3021"/>
                  </a:lnTo>
                  <a:lnTo>
                    <a:pt x="10294" y="3021"/>
                  </a:lnTo>
                  <a:cubicBezTo>
                    <a:pt x="10286" y="3025"/>
                    <a:pt x="10280" y="3026"/>
                    <a:pt x="10276" y="3026"/>
                  </a:cubicBezTo>
                  <a:cubicBezTo>
                    <a:pt x="10268" y="3026"/>
                    <a:pt x="10267" y="3019"/>
                    <a:pt x="10262" y="3012"/>
                  </a:cubicBezTo>
                  <a:cubicBezTo>
                    <a:pt x="10256" y="3006"/>
                    <a:pt x="10264" y="2995"/>
                    <a:pt x="10256" y="2989"/>
                  </a:cubicBezTo>
                  <a:cubicBezTo>
                    <a:pt x="10255" y="2988"/>
                    <a:pt x="10255" y="2985"/>
                    <a:pt x="10255" y="2984"/>
                  </a:cubicBezTo>
                  <a:cubicBezTo>
                    <a:pt x="10251" y="2978"/>
                    <a:pt x="10255" y="2969"/>
                    <a:pt x="10250" y="2964"/>
                  </a:cubicBezTo>
                  <a:lnTo>
                    <a:pt x="10249" y="2963"/>
                  </a:lnTo>
                  <a:lnTo>
                    <a:pt x="10250" y="2962"/>
                  </a:lnTo>
                  <a:cubicBezTo>
                    <a:pt x="10245" y="2953"/>
                    <a:pt x="10251" y="2942"/>
                    <a:pt x="10244" y="2935"/>
                  </a:cubicBezTo>
                  <a:cubicBezTo>
                    <a:pt x="10239" y="2929"/>
                    <a:pt x="10244" y="2920"/>
                    <a:pt x="10237" y="2915"/>
                  </a:cubicBezTo>
                  <a:cubicBezTo>
                    <a:pt x="10237" y="2913"/>
                    <a:pt x="10235" y="2913"/>
                    <a:pt x="10234" y="2913"/>
                  </a:cubicBezTo>
                  <a:cubicBezTo>
                    <a:pt x="10234" y="2909"/>
                    <a:pt x="10234" y="2904"/>
                    <a:pt x="10231" y="2902"/>
                  </a:cubicBezTo>
                  <a:cubicBezTo>
                    <a:pt x="10226" y="2897"/>
                    <a:pt x="10231" y="2888"/>
                    <a:pt x="10224" y="2885"/>
                  </a:cubicBezTo>
                  <a:cubicBezTo>
                    <a:pt x="10222" y="2876"/>
                    <a:pt x="10219" y="2866"/>
                    <a:pt x="10212" y="2860"/>
                  </a:cubicBezTo>
                  <a:cubicBezTo>
                    <a:pt x="10209" y="2856"/>
                    <a:pt x="10211" y="2851"/>
                    <a:pt x="10206" y="2848"/>
                  </a:cubicBezTo>
                  <a:cubicBezTo>
                    <a:pt x="10206" y="2844"/>
                    <a:pt x="10203" y="2843"/>
                    <a:pt x="10200" y="2842"/>
                  </a:cubicBezTo>
                  <a:cubicBezTo>
                    <a:pt x="10194" y="2829"/>
                    <a:pt x="10185" y="2821"/>
                    <a:pt x="10176" y="2812"/>
                  </a:cubicBezTo>
                  <a:lnTo>
                    <a:pt x="10176" y="2812"/>
                  </a:lnTo>
                  <a:cubicBezTo>
                    <a:pt x="10176" y="2807"/>
                    <a:pt x="10173" y="2806"/>
                    <a:pt x="10169" y="2805"/>
                  </a:cubicBezTo>
                  <a:cubicBezTo>
                    <a:pt x="10168" y="2801"/>
                    <a:pt x="10167" y="2800"/>
                    <a:pt x="10163" y="2799"/>
                  </a:cubicBezTo>
                  <a:lnTo>
                    <a:pt x="10163" y="2799"/>
                  </a:lnTo>
                  <a:lnTo>
                    <a:pt x="10164" y="2800"/>
                  </a:lnTo>
                  <a:cubicBezTo>
                    <a:pt x="10152" y="2789"/>
                    <a:pt x="10141" y="2777"/>
                    <a:pt x="10127" y="2768"/>
                  </a:cubicBezTo>
                  <a:cubicBezTo>
                    <a:pt x="10125" y="2764"/>
                    <a:pt x="10124" y="2763"/>
                    <a:pt x="10121" y="2762"/>
                  </a:cubicBezTo>
                  <a:cubicBezTo>
                    <a:pt x="10120" y="2759"/>
                    <a:pt x="10116" y="2758"/>
                    <a:pt x="10114" y="2757"/>
                  </a:cubicBezTo>
                  <a:cubicBezTo>
                    <a:pt x="10113" y="2753"/>
                    <a:pt x="10110" y="2751"/>
                    <a:pt x="10108" y="2750"/>
                  </a:cubicBezTo>
                  <a:lnTo>
                    <a:pt x="10108" y="2751"/>
                  </a:lnTo>
                  <a:cubicBezTo>
                    <a:pt x="10105" y="2749"/>
                    <a:pt x="10103" y="2748"/>
                    <a:pt x="10101" y="2748"/>
                  </a:cubicBezTo>
                  <a:cubicBezTo>
                    <a:pt x="10100" y="2748"/>
                    <a:pt x="10099" y="2748"/>
                    <a:pt x="10098" y="2748"/>
                  </a:cubicBezTo>
                  <a:cubicBezTo>
                    <a:pt x="10046" y="2774"/>
                    <a:pt x="9992" y="2779"/>
                    <a:pt x="9936" y="2779"/>
                  </a:cubicBezTo>
                  <a:cubicBezTo>
                    <a:pt x="9772" y="2779"/>
                    <a:pt x="9607" y="2779"/>
                    <a:pt x="9442" y="2779"/>
                  </a:cubicBezTo>
                  <a:cubicBezTo>
                    <a:pt x="9278" y="2779"/>
                    <a:pt x="9113" y="2779"/>
                    <a:pt x="8948" y="2778"/>
                  </a:cubicBezTo>
                  <a:cubicBezTo>
                    <a:pt x="8897" y="2778"/>
                    <a:pt x="8846" y="2783"/>
                    <a:pt x="8794" y="2786"/>
                  </a:cubicBezTo>
                  <a:cubicBezTo>
                    <a:pt x="8638" y="2799"/>
                    <a:pt x="8485" y="2826"/>
                    <a:pt x="8330" y="2855"/>
                  </a:cubicBezTo>
                  <a:cubicBezTo>
                    <a:pt x="8046" y="2912"/>
                    <a:pt x="7764" y="2982"/>
                    <a:pt x="7485" y="3064"/>
                  </a:cubicBezTo>
                  <a:cubicBezTo>
                    <a:pt x="7155" y="3162"/>
                    <a:pt x="6836" y="3289"/>
                    <a:pt x="6524" y="3435"/>
                  </a:cubicBezTo>
                  <a:cubicBezTo>
                    <a:pt x="6302" y="3540"/>
                    <a:pt x="6096" y="3672"/>
                    <a:pt x="5893" y="3810"/>
                  </a:cubicBezTo>
                  <a:cubicBezTo>
                    <a:pt x="5876" y="3823"/>
                    <a:pt x="5861" y="3837"/>
                    <a:pt x="5855" y="3858"/>
                  </a:cubicBezTo>
                  <a:cubicBezTo>
                    <a:pt x="5834" y="3937"/>
                    <a:pt x="5786" y="3997"/>
                    <a:pt x="5727" y="4051"/>
                  </a:cubicBezTo>
                  <a:cubicBezTo>
                    <a:pt x="5661" y="4111"/>
                    <a:pt x="5587" y="4155"/>
                    <a:pt x="5497" y="4168"/>
                  </a:cubicBezTo>
                  <a:cubicBezTo>
                    <a:pt x="5483" y="4170"/>
                    <a:pt x="5469" y="4171"/>
                    <a:pt x="5455" y="4171"/>
                  </a:cubicBezTo>
                  <a:cubicBezTo>
                    <a:pt x="5379" y="4171"/>
                    <a:pt x="5313" y="4143"/>
                    <a:pt x="5257" y="4084"/>
                  </a:cubicBezTo>
                  <a:cubicBezTo>
                    <a:pt x="5231" y="4057"/>
                    <a:pt x="5222" y="4024"/>
                    <a:pt x="5212" y="3992"/>
                  </a:cubicBezTo>
                  <a:cubicBezTo>
                    <a:pt x="5201" y="3960"/>
                    <a:pt x="5181" y="3944"/>
                    <a:pt x="5150" y="3938"/>
                  </a:cubicBezTo>
                  <a:cubicBezTo>
                    <a:pt x="5025" y="3911"/>
                    <a:pt x="4897" y="3889"/>
                    <a:pt x="4769" y="3885"/>
                  </a:cubicBezTo>
                  <a:cubicBezTo>
                    <a:pt x="4649" y="3880"/>
                    <a:pt x="4529" y="3879"/>
                    <a:pt x="4408" y="3877"/>
                  </a:cubicBezTo>
                  <a:cubicBezTo>
                    <a:pt x="4387" y="3877"/>
                    <a:pt x="4367" y="3877"/>
                    <a:pt x="4346" y="3877"/>
                  </a:cubicBezTo>
                  <a:cubicBezTo>
                    <a:pt x="4253" y="3877"/>
                    <a:pt x="4161" y="3880"/>
                    <a:pt x="4068" y="3884"/>
                  </a:cubicBezTo>
                  <a:cubicBezTo>
                    <a:pt x="3971" y="3886"/>
                    <a:pt x="3875" y="3884"/>
                    <a:pt x="3778" y="3888"/>
                  </a:cubicBezTo>
                  <a:cubicBezTo>
                    <a:pt x="3646" y="3894"/>
                    <a:pt x="3514" y="3900"/>
                    <a:pt x="3380" y="3906"/>
                  </a:cubicBezTo>
                  <a:cubicBezTo>
                    <a:pt x="3227" y="3916"/>
                    <a:pt x="3073" y="3933"/>
                    <a:pt x="2921" y="3954"/>
                  </a:cubicBezTo>
                  <a:cubicBezTo>
                    <a:pt x="2750" y="3976"/>
                    <a:pt x="2578" y="4004"/>
                    <a:pt x="2408" y="4026"/>
                  </a:cubicBezTo>
                  <a:cubicBezTo>
                    <a:pt x="2236" y="4048"/>
                    <a:pt x="2065" y="4072"/>
                    <a:pt x="1898" y="4122"/>
                  </a:cubicBezTo>
                  <a:cubicBezTo>
                    <a:pt x="1832" y="4141"/>
                    <a:pt x="1766" y="4160"/>
                    <a:pt x="1698" y="4175"/>
                  </a:cubicBezTo>
                  <a:cubicBezTo>
                    <a:pt x="1570" y="4203"/>
                    <a:pt x="1443" y="4236"/>
                    <a:pt x="1319" y="4282"/>
                  </a:cubicBezTo>
                  <a:cubicBezTo>
                    <a:pt x="1306" y="4285"/>
                    <a:pt x="1294" y="4288"/>
                    <a:pt x="1283" y="4290"/>
                  </a:cubicBezTo>
                  <a:cubicBezTo>
                    <a:pt x="1279" y="4291"/>
                    <a:pt x="1275" y="4292"/>
                    <a:pt x="1271" y="4292"/>
                  </a:cubicBezTo>
                  <a:cubicBezTo>
                    <a:pt x="1258" y="4292"/>
                    <a:pt x="1247" y="4286"/>
                    <a:pt x="1238" y="4273"/>
                  </a:cubicBezTo>
                  <a:cubicBezTo>
                    <a:pt x="1219" y="4250"/>
                    <a:pt x="1207" y="4223"/>
                    <a:pt x="1198" y="4196"/>
                  </a:cubicBezTo>
                  <a:cubicBezTo>
                    <a:pt x="1146" y="4034"/>
                    <a:pt x="1101" y="3866"/>
                    <a:pt x="1055" y="3700"/>
                  </a:cubicBezTo>
                  <a:cubicBezTo>
                    <a:pt x="980" y="3428"/>
                    <a:pt x="899" y="3156"/>
                    <a:pt x="831" y="2881"/>
                  </a:cubicBezTo>
                  <a:cubicBezTo>
                    <a:pt x="786" y="2693"/>
                    <a:pt x="743" y="2504"/>
                    <a:pt x="691" y="2317"/>
                  </a:cubicBezTo>
                  <a:cubicBezTo>
                    <a:pt x="630" y="2101"/>
                    <a:pt x="591" y="1880"/>
                    <a:pt x="528" y="1664"/>
                  </a:cubicBezTo>
                  <a:cubicBezTo>
                    <a:pt x="483" y="1507"/>
                    <a:pt x="450" y="1345"/>
                    <a:pt x="403" y="1188"/>
                  </a:cubicBezTo>
                  <a:cubicBezTo>
                    <a:pt x="322" y="914"/>
                    <a:pt x="264" y="634"/>
                    <a:pt x="247" y="349"/>
                  </a:cubicBezTo>
                  <a:cubicBezTo>
                    <a:pt x="241" y="257"/>
                    <a:pt x="231" y="167"/>
                    <a:pt x="210" y="77"/>
                  </a:cubicBezTo>
                  <a:cubicBezTo>
                    <a:pt x="205" y="54"/>
                    <a:pt x="202" y="33"/>
                    <a:pt x="209" y="11"/>
                  </a:cubicBezTo>
                  <a:cubicBezTo>
                    <a:pt x="203" y="9"/>
                    <a:pt x="197" y="9"/>
                    <a:pt x="192" y="9"/>
                  </a:cubicBezTo>
                  <a:cubicBezTo>
                    <a:pt x="188" y="9"/>
                    <a:pt x="185" y="9"/>
                    <a:pt x="182" y="9"/>
                  </a:cubicBezTo>
                  <a:cubicBezTo>
                    <a:pt x="175" y="9"/>
                    <a:pt x="169" y="8"/>
                    <a:pt x="162" y="6"/>
                  </a:cubicBezTo>
                  <a:cubicBezTo>
                    <a:pt x="160" y="6"/>
                    <a:pt x="157" y="6"/>
                    <a:pt x="154" y="6"/>
                  </a:cubicBezTo>
                  <a:cubicBezTo>
                    <a:pt x="150" y="6"/>
                    <a:pt x="145" y="6"/>
                    <a:pt x="140" y="4"/>
                  </a:cubicBezTo>
                  <a:cubicBezTo>
                    <a:pt x="126" y="2"/>
                    <a:pt x="113" y="1"/>
                    <a:pt x="100" y="1"/>
                  </a:cubicBezTo>
                  <a:close/>
                </a:path>
              </a:pathLst>
            </a:custGeom>
            <a:solidFill>
              <a:srgbClr val="E5A960"/>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7" name="Google Shape;768;p5">
              <a:extLst>
                <a:ext uri="{FF2B5EF4-FFF2-40B4-BE49-F238E27FC236}">
                  <a16:creationId xmlns:a16="http://schemas.microsoft.com/office/drawing/2014/main" id="{CFED42BC-13F3-6949-D84F-EDBAD3CF19A5}"/>
                </a:ext>
              </a:extLst>
            </p:cNvPr>
            <p:cNvSpPr/>
            <p:nvPr/>
          </p:nvSpPr>
          <p:spPr>
            <a:xfrm>
              <a:off x="7011735" y="3864806"/>
              <a:ext cx="147745" cy="192388"/>
            </a:xfrm>
            <a:custGeom>
              <a:avLst/>
              <a:gdLst/>
              <a:ahLst/>
              <a:cxnLst/>
              <a:rect l="l" t="t" r="r" b="b"/>
              <a:pathLst>
                <a:path w="3988" h="5193" extrusionOk="0">
                  <a:moveTo>
                    <a:pt x="12" y="0"/>
                  </a:moveTo>
                  <a:cubicBezTo>
                    <a:pt x="9" y="0"/>
                    <a:pt x="6" y="1"/>
                    <a:pt x="3" y="3"/>
                  </a:cubicBezTo>
                  <a:lnTo>
                    <a:pt x="3" y="8"/>
                  </a:lnTo>
                  <a:cubicBezTo>
                    <a:pt x="9" y="17"/>
                    <a:pt x="1" y="28"/>
                    <a:pt x="8" y="34"/>
                  </a:cubicBezTo>
                  <a:lnTo>
                    <a:pt x="8" y="46"/>
                  </a:lnTo>
                  <a:cubicBezTo>
                    <a:pt x="9" y="49"/>
                    <a:pt x="10" y="50"/>
                    <a:pt x="13" y="53"/>
                  </a:cubicBezTo>
                  <a:lnTo>
                    <a:pt x="13" y="65"/>
                  </a:lnTo>
                  <a:cubicBezTo>
                    <a:pt x="20" y="75"/>
                    <a:pt x="11" y="87"/>
                    <a:pt x="19" y="97"/>
                  </a:cubicBezTo>
                  <a:lnTo>
                    <a:pt x="19" y="102"/>
                  </a:lnTo>
                  <a:cubicBezTo>
                    <a:pt x="24" y="107"/>
                    <a:pt x="19" y="115"/>
                    <a:pt x="24" y="120"/>
                  </a:cubicBezTo>
                  <a:lnTo>
                    <a:pt x="24" y="126"/>
                  </a:lnTo>
                  <a:cubicBezTo>
                    <a:pt x="30" y="131"/>
                    <a:pt x="24" y="140"/>
                    <a:pt x="30" y="145"/>
                  </a:cubicBezTo>
                  <a:lnTo>
                    <a:pt x="30" y="151"/>
                  </a:lnTo>
                  <a:cubicBezTo>
                    <a:pt x="32" y="153"/>
                    <a:pt x="31" y="158"/>
                    <a:pt x="35" y="162"/>
                  </a:cubicBezTo>
                  <a:lnTo>
                    <a:pt x="35" y="169"/>
                  </a:lnTo>
                  <a:cubicBezTo>
                    <a:pt x="42" y="174"/>
                    <a:pt x="36" y="182"/>
                    <a:pt x="42" y="187"/>
                  </a:cubicBezTo>
                  <a:lnTo>
                    <a:pt x="42" y="193"/>
                  </a:lnTo>
                  <a:cubicBezTo>
                    <a:pt x="44" y="196"/>
                    <a:pt x="43" y="201"/>
                    <a:pt x="47" y="206"/>
                  </a:cubicBezTo>
                  <a:lnTo>
                    <a:pt x="47" y="211"/>
                  </a:lnTo>
                  <a:cubicBezTo>
                    <a:pt x="49" y="213"/>
                    <a:pt x="48" y="218"/>
                    <a:pt x="52" y="223"/>
                  </a:cubicBezTo>
                  <a:lnTo>
                    <a:pt x="52" y="228"/>
                  </a:lnTo>
                  <a:cubicBezTo>
                    <a:pt x="54" y="230"/>
                    <a:pt x="53" y="236"/>
                    <a:pt x="58" y="240"/>
                  </a:cubicBezTo>
                  <a:lnTo>
                    <a:pt x="58" y="245"/>
                  </a:lnTo>
                  <a:cubicBezTo>
                    <a:pt x="60" y="249"/>
                    <a:pt x="59" y="254"/>
                    <a:pt x="63" y="257"/>
                  </a:cubicBezTo>
                  <a:lnTo>
                    <a:pt x="63" y="263"/>
                  </a:lnTo>
                  <a:cubicBezTo>
                    <a:pt x="65" y="266"/>
                    <a:pt x="64" y="271"/>
                    <a:pt x="68" y="276"/>
                  </a:cubicBezTo>
                  <a:lnTo>
                    <a:pt x="68" y="281"/>
                  </a:lnTo>
                  <a:cubicBezTo>
                    <a:pt x="71" y="283"/>
                    <a:pt x="70" y="289"/>
                    <a:pt x="74" y="293"/>
                  </a:cubicBezTo>
                  <a:lnTo>
                    <a:pt x="74" y="298"/>
                  </a:lnTo>
                  <a:cubicBezTo>
                    <a:pt x="76" y="303"/>
                    <a:pt x="75" y="308"/>
                    <a:pt x="79" y="311"/>
                  </a:cubicBezTo>
                  <a:cubicBezTo>
                    <a:pt x="86" y="317"/>
                    <a:pt x="80" y="325"/>
                    <a:pt x="86" y="331"/>
                  </a:cubicBezTo>
                  <a:cubicBezTo>
                    <a:pt x="89" y="333"/>
                    <a:pt x="87" y="340"/>
                    <a:pt x="91" y="343"/>
                  </a:cubicBezTo>
                  <a:lnTo>
                    <a:pt x="91" y="348"/>
                  </a:lnTo>
                  <a:cubicBezTo>
                    <a:pt x="94" y="351"/>
                    <a:pt x="92" y="357"/>
                    <a:pt x="97" y="360"/>
                  </a:cubicBezTo>
                  <a:lnTo>
                    <a:pt x="97" y="365"/>
                  </a:lnTo>
                  <a:cubicBezTo>
                    <a:pt x="100" y="369"/>
                    <a:pt x="98" y="375"/>
                    <a:pt x="102" y="379"/>
                  </a:cubicBezTo>
                  <a:cubicBezTo>
                    <a:pt x="108" y="385"/>
                    <a:pt x="103" y="392"/>
                    <a:pt x="108" y="398"/>
                  </a:cubicBezTo>
                  <a:cubicBezTo>
                    <a:pt x="112" y="401"/>
                    <a:pt x="111" y="407"/>
                    <a:pt x="114" y="410"/>
                  </a:cubicBezTo>
                  <a:lnTo>
                    <a:pt x="114" y="416"/>
                  </a:lnTo>
                  <a:cubicBezTo>
                    <a:pt x="117" y="418"/>
                    <a:pt x="116" y="423"/>
                    <a:pt x="119" y="428"/>
                  </a:cubicBezTo>
                  <a:cubicBezTo>
                    <a:pt x="127" y="433"/>
                    <a:pt x="121" y="441"/>
                    <a:pt x="127" y="446"/>
                  </a:cubicBezTo>
                  <a:cubicBezTo>
                    <a:pt x="133" y="451"/>
                    <a:pt x="128" y="460"/>
                    <a:pt x="133" y="465"/>
                  </a:cubicBezTo>
                  <a:cubicBezTo>
                    <a:pt x="140" y="471"/>
                    <a:pt x="134" y="478"/>
                    <a:pt x="140" y="484"/>
                  </a:cubicBezTo>
                  <a:cubicBezTo>
                    <a:pt x="143" y="487"/>
                    <a:pt x="141" y="492"/>
                    <a:pt x="145" y="497"/>
                  </a:cubicBezTo>
                  <a:lnTo>
                    <a:pt x="145" y="502"/>
                  </a:lnTo>
                  <a:cubicBezTo>
                    <a:pt x="148" y="504"/>
                    <a:pt x="146" y="510"/>
                    <a:pt x="150" y="514"/>
                  </a:cubicBezTo>
                  <a:lnTo>
                    <a:pt x="150" y="519"/>
                  </a:lnTo>
                  <a:cubicBezTo>
                    <a:pt x="154" y="522"/>
                    <a:pt x="152" y="527"/>
                    <a:pt x="156" y="531"/>
                  </a:cubicBezTo>
                  <a:lnTo>
                    <a:pt x="156" y="537"/>
                  </a:lnTo>
                  <a:cubicBezTo>
                    <a:pt x="159" y="541"/>
                    <a:pt x="157" y="546"/>
                    <a:pt x="161" y="551"/>
                  </a:cubicBezTo>
                  <a:lnTo>
                    <a:pt x="161" y="556"/>
                  </a:lnTo>
                  <a:cubicBezTo>
                    <a:pt x="164" y="559"/>
                    <a:pt x="162" y="565"/>
                    <a:pt x="167" y="569"/>
                  </a:cubicBezTo>
                  <a:cubicBezTo>
                    <a:pt x="173" y="574"/>
                    <a:pt x="168" y="583"/>
                    <a:pt x="173" y="588"/>
                  </a:cubicBezTo>
                  <a:cubicBezTo>
                    <a:pt x="181" y="594"/>
                    <a:pt x="175" y="601"/>
                    <a:pt x="181" y="607"/>
                  </a:cubicBezTo>
                  <a:cubicBezTo>
                    <a:pt x="187" y="612"/>
                    <a:pt x="182" y="621"/>
                    <a:pt x="187" y="626"/>
                  </a:cubicBezTo>
                  <a:cubicBezTo>
                    <a:pt x="194" y="632"/>
                    <a:pt x="188" y="639"/>
                    <a:pt x="194" y="644"/>
                  </a:cubicBezTo>
                  <a:cubicBezTo>
                    <a:pt x="197" y="648"/>
                    <a:pt x="195" y="653"/>
                    <a:pt x="199" y="656"/>
                  </a:cubicBezTo>
                  <a:lnTo>
                    <a:pt x="199" y="662"/>
                  </a:lnTo>
                  <a:cubicBezTo>
                    <a:pt x="202" y="665"/>
                    <a:pt x="200" y="670"/>
                    <a:pt x="204" y="675"/>
                  </a:cubicBezTo>
                  <a:lnTo>
                    <a:pt x="204" y="680"/>
                  </a:lnTo>
                  <a:cubicBezTo>
                    <a:pt x="208" y="682"/>
                    <a:pt x="205" y="688"/>
                    <a:pt x="210" y="692"/>
                  </a:cubicBezTo>
                  <a:lnTo>
                    <a:pt x="210" y="697"/>
                  </a:lnTo>
                  <a:cubicBezTo>
                    <a:pt x="213" y="699"/>
                    <a:pt x="211" y="705"/>
                    <a:pt x="215" y="709"/>
                  </a:cubicBezTo>
                  <a:lnTo>
                    <a:pt x="215" y="715"/>
                  </a:lnTo>
                  <a:cubicBezTo>
                    <a:pt x="218" y="718"/>
                    <a:pt x="216" y="723"/>
                    <a:pt x="221" y="726"/>
                  </a:cubicBezTo>
                  <a:lnTo>
                    <a:pt x="221" y="732"/>
                  </a:lnTo>
                  <a:cubicBezTo>
                    <a:pt x="224" y="735"/>
                    <a:pt x="222" y="740"/>
                    <a:pt x="226" y="745"/>
                  </a:cubicBezTo>
                  <a:lnTo>
                    <a:pt x="226" y="750"/>
                  </a:lnTo>
                  <a:cubicBezTo>
                    <a:pt x="231" y="756"/>
                    <a:pt x="227" y="763"/>
                    <a:pt x="232" y="768"/>
                  </a:cubicBezTo>
                  <a:cubicBezTo>
                    <a:pt x="240" y="774"/>
                    <a:pt x="235" y="783"/>
                    <a:pt x="240" y="788"/>
                  </a:cubicBezTo>
                  <a:cubicBezTo>
                    <a:pt x="246" y="793"/>
                    <a:pt x="241" y="801"/>
                    <a:pt x="246" y="806"/>
                  </a:cubicBezTo>
                  <a:cubicBezTo>
                    <a:pt x="253" y="812"/>
                    <a:pt x="247" y="820"/>
                    <a:pt x="253" y="826"/>
                  </a:cubicBezTo>
                  <a:cubicBezTo>
                    <a:pt x="257" y="832"/>
                    <a:pt x="253" y="839"/>
                    <a:pt x="254" y="845"/>
                  </a:cubicBezTo>
                  <a:cubicBezTo>
                    <a:pt x="257" y="855"/>
                    <a:pt x="259" y="866"/>
                    <a:pt x="263" y="875"/>
                  </a:cubicBezTo>
                  <a:cubicBezTo>
                    <a:pt x="327" y="1079"/>
                    <a:pt x="376" y="1286"/>
                    <a:pt x="419" y="1495"/>
                  </a:cubicBezTo>
                  <a:cubicBezTo>
                    <a:pt x="493" y="1852"/>
                    <a:pt x="524" y="2217"/>
                    <a:pt x="560" y="2580"/>
                  </a:cubicBezTo>
                  <a:cubicBezTo>
                    <a:pt x="577" y="2761"/>
                    <a:pt x="594" y="2943"/>
                    <a:pt x="612" y="3124"/>
                  </a:cubicBezTo>
                  <a:cubicBezTo>
                    <a:pt x="626" y="3281"/>
                    <a:pt x="639" y="3439"/>
                    <a:pt x="645" y="3597"/>
                  </a:cubicBezTo>
                  <a:cubicBezTo>
                    <a:pt x="651" y="3728"/>
                    <a:pt x="653" y="3857"/>
                    <a:pt x="664" y="3988"/>
                  </a:cubicBezTo>
                  <a:cubicBezTo>
                    <a:pt x="675" y="4123"/>
                    <a:pt x="678" y="4260"/>
                    <a:pt x="695" y="4396"/>
                  </a:cubicBezTo>
                  <a:cubicBezTo>
                    <a:pt x="700" y="4431"/>
                    <a:pt x="704" y="4436"/>
                    <a:pt x="738" y="4442"/>
                  </a:cubicBezTo>
                  <a:cubicBezTo>
                    <a:pt x="803" y="4451"/>
                    <a:pt x="867" y="4460"/>
                    <a:pt x="931" y="4467"/>
                  </a:cubicBezTo>
                  <a:cubicBezTo>
                    <a:pt x="1093" y="4489"/>
                    <a:pt x="1256" y="4505"/>
                    <a:pt x="1419" y="4506"/>
                  </a:cubicBezTo>
                  <a:cubicBezTo>
                    <a:pt x="1467" y="4507"/>
                    <a:pt x="1515" y="4508"/>
                    <a:pt x="1563" y="4508"/>
                  </a:cubicBezTo>
                  <a:cubicBezTo>
                    <a:pt x="1617" y="4508"/>
                    <a:pt x="1671" y="4507"/>
                    <a:pt x="1725" y="4503"/>
                  </a:cubicBezTo>
                  <a:cubicBezTo>
                    <a:pt x="1810" y="4496"/>
                    <a:pt x="1896" y="4489"/>
                    <a:pt x="1983" y="4479"/>
                  </a:cubicBezTo>
                  <a:cubicBezTo>
                    <a:pt x="2174" y="4460"/>
                    <a:pt x="2362" y="4419"/>
                    <a:pt x="2554" y="4398"/>
                  </a:cubicBezTo>
                  <a:cubicBezTo>
                    <a:pt x="2627" y="4391"/>
                    <a:pt x="2699" y="4385"/>
                    <a:pt x="2771" y="4385"/>
                  </a:cubicBezTo>
                  <a:cubicBezTo>
                    <a:pt x="2810" y="4385"/>
                    <a:pt x="2850" y="4387"/>
                    <a:pt x="2890" y="4391"/>
                  </a:cubicBezTo>
                  <a:cubicBezTo>
                    <a:pt x="3035" y="4407"/>
                    <a:pt x="3174" y="4445"/>
                    <a:pt x="3304" y="4516"/>
                  </a:cubicBezTo>
                  <a:cubicBezTo>
                    <a:pt x="3411" y="4575"/>
                    <a:pt x="3504" y="4651"/>
                    <a:pt x="3590" y="4738"/>
                  </a:cubicBezTo>
                  <a:cubicBezTo>
                    <a:pt x="3659" y="4810"/>
                    <a:pt x="3714" y="4893"/>
                    <a:pt x="3770" y="4975"/>
                  </a:cubicBezTo>
                  <a:cubicBezTo>
                    <a:pt x="3820" y="5049"/>
                    <a:pt x="3876" y="5115"/>
                    <a:pt x="3939" y="5177"/>
                  </a:cubicBezTo>
                  <a:cubicBezTo>
                    <a:pt x="3945" y="5183"/>
                    <a:pt x="3954" y="5193"/>
                    <a:pt x="3964" y="5193"/>
                  </a:cubicBezTo>
                  <a:cubicBezTo>
                    <a:pt x="3967" y="5193"/>
                    <a:pt x="3971" y="5192"/>
                    <a:pt x="3975" y="5189"/>
                  </a:cubicBezTo>
                  <a:cubicBezTo>
                    <a:pt x="3987" y="5179"/>
                    <a:pt x="3979" y="5163"/>
                    <a:pt x="3973" y="5151"/>
                  </a:cubicBezTo>
                  <a:cubicBezTo>
                    <a:pt x="3962" y="5125"/>
                    <a:pt x="3952" y="5099"/>
                    <a:pt x="3950" y="5071"/>
                  </a:cubicBezTo>
                  <a:cubicBezTo>
                    <a:pt x="3946" y="5038"/>
                    <a:pt x="3940" y="5005"/>
                    <a:pt x="3931" y="4972"/>
                  </a:cubicBezTo>
                  <a:cubicBezTo>
                    <a:pt x="3902" y="4855"/>
                    <a:pt x="3883" y="4736"/>
                    <a:pt x="3863" y="4617"/>
                  </a:cubicBezTo>
                  <a:cubicBezTo>
                    <a:pt x="3827" y="4404"/>
                    <a:pt x="3797" y="4190"/>
                    <a:pt x="3753" y="3978"/>
                  </a:cubicBezTo>
                  <a:cubicBezTo>
                    <a:pt x="3662" y="3520"/>
                    <a:pt x="3559" y="3063"/>
                    <a:pt x="3466" y="2606"/>
                  </a:cubicBezTo>
                  <a:cubicBezTo>
                    <a:pt x="3380" y="2197"/>
                    <a:pt x="3315" y="1787"/>
                    <a:pt x="3246" y="1376"/>
                  </a:cubicBezTo>
                  <a:cubicBezTo>
                    <a:pt x="3234" y="1302"/>
                    <a:pt x="3217" y="1231"/>
                    <a:pt x="3166" y="1174"/>
                  </a:cubicBezTo>
                  <a:cubicBezTo>
                    <a:pt x="3162" y="1165"/>
                    <a:pt x="3153" y="1165"/>
                    <a:pt x="3144" y="1161"/>
                  </a:cubicBezTo>
                  <a:cubicBezTo>
                    <a:pt x="3142" y="1158"/>
                    <a:pt x="3141" y="1156"/>
                    <a:pt x="3138" y="1155"/>
                  </a:cubicBezTo>
                  <a:cubicBezTo>
                    <a:pt x="3136" y="1151"/>
                    <a:pt x="3133" y="1149"/>
                    <a:pt x="3131" y="1147"/>
                  </a:cubicBezTo>
                  <a:lnTo>
                    <a:pt x="3125" y="1141"/>
                  </a:lnTo>
                  <a:cubicBezTo>
                    <a:pt x="3123" y="1138"/>
                    <a:pt x="3120" y="1136"/>
                    <a:pt x="3119" y="1134"/>
                  </a:cubicBezTo>
                  <a:cubicBezTo>
                    <a:pt x="3115" y="1131"/>
                    <a:pt x="3116" y="1124"/>
                    <a:pt x="3112" y="1122"/>
                  </a:cubicBezTo>
                  <a:cubicBezTo>
                    <a:pt x="3110" y="1119"/>
                    <a:pt x="3106" y="1118"/>
                    <a:pt x="3105" y="1115"/>
                  </a:cubicBezTo>
                  <a:cubicBezTo>
                    <a:pt x="3104" y="1113"/>
                    <a:pt x="3101" y="1111"/>
                    <a:pt x="3100" y="1108"/>
                  </a:cubicBezTo>
                  <a:lnTo>
                    <a:pt x="3100" y="1103"/>
                  </a:lnTo>
                  <a:cubicBezTo>
                    <a:pt x="3098" y="1101"/>
                    <a:pt x="3096" y="1097"/>
                    <a:pt x="3093" y="1096"/>
                  </a:cubicBezTo>
                  <a:cubicBezTo>
                    <a:pt x="3092" y="1093"/>
                    <a:pt x="3089" y="1092"/>
                    <a:pt x="3088" y="1090"/>
                  </a:cubicBezTo>
                  <a:cubicBezTo>
                    <a:pt x="3084" y="1087"/>
                    <a:pt x="3085" y="1080"/>
                    <a:pt x="3082" y="1077"/>
                  </a:cubicBezTo>
                  <a:cubicBezTo>
                    <a:pt x="3078" y="1075"/>
                    <a:pt x="3077" y="1072"/>
                    <a:pt x="3074" y="1070"/>
                  </a:cubicBezTo>
                  <a:lnTo>
                    <a:pt x="3068" y="1064"/>
                  </a:lnTo>
                  <a:cubicBezTo>
                    <a:pt x="3065" y="1061"/>
                    <a:pt x="3062" y="1060"/>
                    <a:pt x="3061" y="1058"/>
                  </a:cubicBezTo>
                  <a:cubicBezTo>
                    <a:pt x="3060" y="1054"/>
                    <a:pt x="3057" y="1053"/>
                    <a:pt x="3056" y="1050"/>
                  </a:cubicBezTo>
                  <a:cubicBezTo>
                    <a:pt x="3046" y="1037"/>
                    <a:pt x="3033" y="1025"/>
                    <a:pt x="3019" y="1014"/>
                  </a:cubicBezTo>
                  <a:cubicBezTo>
                    <a:pt x="3018" y="1012"/>
                    <a:pt x="3015" y="1011"/>
                    <a:pt x="3014" y="1009"/>
                  </a:cubicBezTo>
                  <a:cubicBezTo>
                    <a:pt x="3011" y="1007"/>
                    <a:pt x="3008" y="1006"/>
                    <a:pt x="3007" y="1004"/>
                  </a:cubicBezTo>
                  <a:cubicBezTo>
                    <a:pt x="3004" y="1000"/>
                    <a:pt x="3002" y="999"/>
                    <a:pt x="3001" y="996"/>
                  </a:cubicBezTo>
                  <a:cubicBezTo>
                    <a:pt x="2997" y="994"/>
                    <a:pt x="2996" y="991"/>
                    <a:pt x="2993" y="990"/>
                  </a:cubicBezTo>
                  <a:cubicBezTo>
                    <a:pt x="2991" y="987"/>
                    <a:pt x="2990" y="984"/>
                    <a:pt x="2987" y="983"/>
                  </a:cubicBezTo>
                  <a:cubicBezTo>
                    <a:pt x="2985" y="980"/>
                    <a:pt x="2982" y="978"/>
                    <a:pt x="2980" y="977"/>
                  </a:cubicBezTo>
                  <a:cubicBezTo>
                    <a:pt x="2977" y="972"/>
                    <a:pt x="2971" y="973"/>
                    <a:pt x="2968" y="969"/>
                  </a:cubicBezTo>
                  <a:cubicBezTo>
                    <a:pt x="2965" y="968"/>
                    <a:pt x="2963" y="967"/>
                    <a:pt x="2961" y="964"/>
                  </a:cubicBezTo>
                  <a:cubicBezTo>
                    <a:pt x="2959" y="963"/>
                    <a:pt x="2958" y="962"/>
                    <a:pt x="2954" y="958"/>
                  </a:cubicBezTo>
                  <a:cubicBezTo>
                    <a:pt x="2952" y="956"/>
                    <a:pt x="2950" y="953"/>
                    <a:pt x="2948" y="952"/>
                  </a:cubicBezTo>
                  <a:cubicBezTo>
                    <a:pt x="2945" y="950"/>
                    <a:pt x="2944" y="946"/>
                    <a:pt x="2941" y="945"/>
                  </a:cubicBezTo>
                  <a:cubicBezTo>
                    <a:pt x="2938" y="941"/>
                    <a:pt x="2932" y="942"/>
                    <a:pt x="2928" y="939"/>
                  </a:cubicBezTo>
                  <a:cubicBezTo>
                    <a:pt x="2926" y="937"/>
                    <a:pt x="2923" y="936"/>
                    <a:pt x="2922" y="933"/>
                  </a:cubicBezTo>
                  <a:cubicBezTo>
                    <a:pt x="2920" y="930"/>
                    <a:pt x="2918" y="928"/>
                    <a:pt x="2916" y="926"/>
                  </a:cubicBezTo>
                  <a:cubicBezTo>
                    <a:pt x="2912" y="924"/>
                    <a:pt x="2911" y="921"/>
                    <a:pt x="2909" y="919"/>
                  </a:cubicBezTo>
                  <a:cubicBezTo>
                    <a:pt x="2906" y="915"/>
                    <a:pt x="2899" y="917"/>
                    <a:pt x="2896" y="913"/>
                  </a:cubicBezTo>
                  <a:cubicBezTo>
                    <a:pt x="2894" y="912"/>
                    <a:pt x="2893" y="909"/>
                    <a:pt x="2890" y="908"/>
                  </a:cubicBezTo>
                  <a:cubicBezTo>
                    <a:pt x="2887" y="904"/>
                    <a:pt x="2885" y="902"/>
                    <a:pt x="2883" y="901"/>
                  </a:cubicBezTo>
                  <a:cubicBezTo>
                    <a:pt x="2880" y="897"/>
                    <a:pt x="2873" y="898"/>
                    <a:pt x="2871" y="894"/>
                  </a:cubicBezTo>
                  <a:cubicBezTo>
                    <a:pt x="2868" y="893"/>
                    <a:pt x="2867" y="890"/>
                    <a:pt x="2864" y="888"/>
                  </a:cubicBezTo>
                  <a:cubicBezTo>
                    <a:pt x="2862" y="886"/>
                    <a:pt x="2861" y="883"/>
                    <a:pt x="2857" y="882"/>
                  </a:cubicBezTo>
                  <a:cubicBezTo>
                    <a:pt x="2855" y="877"/>
                    <a:pt x="2848" y="880"/>
                    <a:pt x="2845" y="875"/>
                  </a:cubicBezTo>
                  <a:cubicBezTo>
                    <a:pt x="2842" y="874"/>
                    <a:pt x="2841" y="871"/>
                    <a:pt x="2839" y="870"/>
                  </a:cubicBezTo>
                  <a:cubicBezTo>
                    <a:pt x="2836" y="867"/>
                    <a:pt x="2835" y="864"/>
                    <a:pt x="2831" y="863"/>
                  </a:cubicBezTo>
                  <a:cubicBezTo>
                    <a:pt x="2829" y="859"/>
                    <a:pt x="2823" y="860"/>
                    <a:pt x="2820" y="856"/>
                  </a:cubicBezTo>
                  <a:cubicBezTo>
                    <a:pt x="2817" y="855"/>
                    <a:pt x="2815" y="853"/>
                    <a:pt x="2813" y="850"/>
                  </a:cubicBezTo>
                  <a:cubicBezTo>
                    <a:pt x="2810" y="847"/>
                    <a:pt x="2803" y="848"/>
                    <a:pt x="2801" y="844"/>
                  </a:cubicBezTo>
                  <a:cubicBezTo>
                    <a:pt x="2798" y="843"/>
                    <a:pt x="2797" y="840"/>
                    <a:pt x="2794" y="839"/>
                  </a:cubicBezTo>
                  <a:cubicBezTo>
                    <a:pt x="2791" y="836"/>
                    <a:pt x="2790" y="833"/>
                    <a:pt x="2787" y="832"/>
                  </a:cubicBezTo>
                  <a:lnTo>
                    <a:pt x="2782" y="832"/>
                  </a:lnTo>
                  <a:cubicBezTo>
                    <a:pt x="2780" y="831"/>
                    <a:pt x="2776" y="828"/>
                    <a:pt x="2775" y="827"/>
                  </a:cubicBezTo>
                  <a:cubicBezTo>
                    <a:pt x="2772" y="823"/>
                    <a:pt x="2771" y="821"/>
                    <a:pt x="2769" y="820"/>
                  </a:cubicBezTo>
                  <a:lnTo>
                    <a:pt x="2763" y="820"/>
                  </a:lnTo>
                  <a:cubicBezTo>
                    <a:pt x="2760" y="818"/>
                    <a:pt x="2758" y="816"/>
                    <a:pt x="2756" y="815"/>
                  </a:cubicBezTo>
                  <a:cubicBezTo>
                    <a:pt x="2754" y="813"/>
                    <a:pt x="2753" y="811"/>
                    <a:pt x="2749" y="809"/>
                  </a:cubicBezTo>
                  <a:lnTo>
                    <a:pt x="2744" y="809"/>
                  </a:lnTo>
                  <a:cubicBezTo>
                    <a:pt x="2742" y="807"/>
                    <a:pt x="2739" y="805"/>
                    <a:pt x="2738" y="804"/>
                  </a:cubicBezTo>
                  <a:cubicBezTo>
                    <a:pt x="2734" y="802"/>
                    <a:pt x="2733" y="800"/>
                    <a:pt x="2731" y="799"/>
                  </a:cubicBezTo>
                  <a:lnTo>
                    <a:pt x="2726" y="799"/>
                  </a:lnTo>
                  <a:cubicBezTo>
                    <a:pt x="2722" y="797"/>
                    <a:pt x="2721" y="794"/>
                    <a:pt x="2718" y="793"/>
                  </a:cubicBezTo>
                  <a:cubicBezTo>
                    <a:pt x="2716" y="789"/>
                    <a:pt x="2710" y="790"/>
                    <a:pt x="2706" y="786"/>
                  </a:cubicBezTo>
                  <a:cubicBezTo>
                    <a:pt x="2704" y="785"/>
                    <a:pt x="2702" y="783"/>
                    <a:pt x="2700" y="780"/>
                  </a:cubicBezTo>
                  <a:cubicBezTo>
                    <a:pt x="2697" y="777"/>
                    <a:pt x="2690" y="778"/>
                    <a:pt x="2688" y="774"/>
                  </a:cubicBezTo>
                  <a:cubicBezTo>
                    <a:pt x="2685" y="773"/>
                    <a:pt x="2684" y="770"/>
                    <a:pt x="2680" y="768"/>
                  </a:cubicBezTo>
                  <a:lnTo>
                    <a:pt x="2675" y="768"/>
                  </a:lnTo>
                  <a:cubicBezTo>
                    <a:pt x="2673" y="767"/>
                    <a:pt x="2672" y="764"/>
                    <a:pt x="2669" y="763"/>
                  </a:cubicBezTo>
                  <a:cubicBezTo>
                    <a:pt x="2666" y="759"/>
                    <a:pt x="2659" y="761"/>
                    <a:pt x="2657" y="757"/>
                  </a:cubicBezTo>
                  <a:cubicBezTo>
                    <a:pt x="2653" y="756"/>
                    <a:pt x="2652" y="752"/>
                    <a:pt x="2650" y="751"/>
                  </a:cubicBezTo>
                  <a:lnTo>
                    <a:pt x="2645" y="751"/>
                  </a:lnTo>
                  <a:cubicBezTo>
                    <a:pt x="2642" y="750"/>
                    <a:pt x="2641" y="747"/>
                    <a:pt x="2637" y="746"/>
                  </a:cubicBezTo>
                  <a:cubicBezTo>
                    <a:pt x="2635" y="742"/>
                    <a:pt x="2629" y="743"/>
                    <a:pt x="2625" y="739"/>
                  </a:cubicBezTo>
                  <a:cubicBezTo>
                    <a:pt x="2623" y="737"/>
                    <a:pt x="2621" y="735"/>
                    <a:pt x="2619" y="734"/>
                  </a:cubicBezTo>
                  <a:lnTo>
                    <a:pt x="2614" y="734"/>
                  </a:lnTo>
                  <a:cubicBezTo>
                    <a:pt x="2610" y="732"/>
                    <a:pt x="2609" y="730"/>
                    <a:pt x="2607" y="729"/>
                  </a:cubicBezTo>
                  <a:cubicBezTo>
                    <a:pt x="2604" y="724"/>
                    <a:pt x="2597" y="725"/>
                    <a:pt x="2594" y="721"/>
                  </a:cubicBezTo>
                  <a:cubicBezTo>
                    <a:pt x="2592" y="718"/>
                    <a:pt x="2586" y="719"/>
                    <a:pt x="2582" y="715"/>
                  </a:cubicBezTo>
                  <a:cubicBezTo>
                    <a:pt x="2580" y="713"/>
                    <a:pt x="2578" y="710"/>
                    <a:pt x="2576" y="709"/>
                  </a:cubicBezTo>
                  <a:lnTo>
                    <a:pt x="2570" y="709"/>
                  </a:lnTo>
                  <a:cubicBezTo>
                    <a:pt x="2567" y="708"/>
                    <a:pt x="2566" y="705"/>
                    <a:pt x="2564" y="704"/>
                  </a:cubicBezTo>
                  <a:lnTo>
                    <a:pt x="2559" y="704"/>
                  </a:lnTo>
                  <a:cubicBezTo>
                    <a:pt x="2555" y="703"/>
                    <a:pt x="2554" y="699"/>
                    <a:pt x="2551" y="698"/>
                  </a:cubicBezTo>
                  <a:cubicBezTo>
                    <a:pt x="2549" y="694"/>
                    <a:pt x="2542" y="696"/>
                    <a:pt x="2539" y="692"/>
                  </a:cubicBezTo>
                  <a:cubicBezTo>
                    <a:pt x="2537" y="688"/>
                    <a:pt x="2529" y="689"/>
                    <a:pt x="2527" y="685"/>
                  </a:cubicBezTo>
                  <a:cubicBezTo>
                    <a:pt x="2524" y="681"/>
                    <a:pt x="2518" y="682"/>
                    <a:pt x="2515" y="678"/>
                  </a:cubicBezTo>
                  <a:cubicBezTo>
                    <a:pt x="2512" y="675"/>
                    <a:pt x="2506" y="676"/>
                    <a:pt x="2502" y="671"/>
                  </a:cubicBezTo>
                  <a:cubicBezTo>
                    <a:pt x="2500" y="667"/>
                    <a:pt x="2494" y="669"/>
                    <a:pt x="2491" y="665"/>
                  </a:cubicBezTo>
                  <a:cubicBezTo>
                    <a:pt x="2488" y="661"/>
                    <a:pt x="2481" y="662"/>
                    <a:pt x="2479" y="658"/>
                  </a:cubicBezTo>
                  <a:cubicBezTo>
                    <a:pt x="2476" y="654"/>
                    <a:pt x="2469" y="655"/>
                    <a:pt x="2467" y="651"/>
                  </a:cubicBezTo>
                  <a:cubicBezTo>
                    <a:pt x="2464" y="648"/>
                    <a:pt x="2457" y="649"/>
                    <a:pt x="2454" y="644"/>
                  </a:cubicBezTo>
                  <a:cubicBezTo>
                    <a:pt x="2452" y="640"/>
                    <a:pt x="2445" y="642"/>
                    <a:pt x="2442" y="638"/>
                  </a:cubicBezTo>
                  <a:cubicBezTo>
                    <a:pt x="2440" y="634"/>
                    <a:pt x="2432" y="635"/>
                    <a:pt x="2430" y="632"/>
                  </a:cubicBezTo>
                  <a:cubicBezTo>
                    <a:pt x="2427" y="627"/>
                    <a:pt x="2421" y="628"/>
                    <a:pt x="2418" y="624"/>
                  </a:cubicBezTo>
                  <a:cubicBezTo>
                    <a:pt x="2415" y="621"/>
                    <a:pt x="2410" y="622"/>
                    <a:pt x="2405" y="618"/>
                  </a:cubicBezTo>
                  <a:cubicBezTo>
                    <a:pt x="2403" y="613"/>
                    <a:pt x="2398" y="615"/>
                    <a:pt x="2394" y="611"/>
                  </a:cubicBezTo>
                  <a:lnTo>
                    <a:pt x="2388" y="611"/>
                  </a:lnTo>
                  <a:cubicBezTo>
                    <a:pt x="2386" y="610"/>
                    <a:pt x="2384" y="607"/>
                    <a:pt x="2382" y="606"/>
                  </a:cubicBezTo>
                  <a:lnTo>
                    <a:pt x="2376" y="606"/>
                  </a:lnTo>
                  <a:cubicBezTo>
                    <a:pt x="2373" y="602"/>
                    <a:pt x="2367" y="605"/>
                    <a:pt x="2364" y="600"/>
                  </a:cubicBezTo>
                  <a:cubicBezTo>
                    <a:pt x="2361" y="596"/>
                    <a:pt x="2356" y="597"/>
                    <a:pt x="2351" y="594"/>
                  </a:cubicBezTo>
                  <a:cubicBezTo>
                    <a:pt x="2349" y="589"/>
                    <a:pt x="2344" y="591"/>
                    <a:pt x="2340" y="586"/>
                  </a:cubicBezTo>
                  <a:lnTo>
                    <a:pt x="2334" y="586"/>
                  </a:lnTo>
                  <a:cubicBezTo>
                    <a:pt x="2332" y="584"/>
                    <a:pt x="2325" y="585"/>
                    <a:pt x="2322" y="581"/>
                  </a:cubicBezTo>
                  <a:cubicBezTo>
                    <a:pt x="2319" y="578"/>
                    <a:pt x="2314" y="579"/>
                    <a:pt x="2311" y="574"/>
                  </a:cubicBezTo>
                  <a:lnTo>
                    <a:pt x="2305" y="574"/>
                  </a:lnTo>
                  <a:cubicBezTo>
                    <a:pt x="2302" y="572"/>
                    <a:pt x="2295" y="573"/>
                    <a:pt x="2292" y="569"/>
                  </a:cubicBezTo>
                  <a:cubicBezTo>
                    <a:pt x="2287" y="563"/>
                    <a:pt x="2279" y="568"/>
                    <a:pt x="2274" y="563"/>
                  </a:cubicBezTo>
                  <a:cubicBezTo>
                    <a:pt x="2271" y="559"/>
                    <a:pt x="2265" y="561"/>
                    <a:pt x="2262" y="557"/>
                  </a:cubicBezTo>
                  <a:lnTo>
                    <a:pt x="2257" y="557"/>
                  </a:lnTo>
                  <a:cubicBezTo>
                    <a:pt x="2253" y="554"/>
                    <a:pt x="2248" y="556"/>
                    <a:pt x="2244" y="552"/>
                  </a:cubicBezTo>
                  <a:lnTo>
                    <a:pt x="2238" y="552"/>
                  </a:lnTo>
                  <a:cubicBezTo>
                    <a:pt x="2236" y="548"/>
                    <a:pt x="2230" y="551"/>
                    <a:pt x="2226" y="546"/>
                  </a:cubicBezTo>
                  <a:cubicBezTo>
                    <a:pt x="2221" y="540"/>
                    <a:pt x="2213" y="545"/>
                    <a:pt x="2208" y="540"/>
                  </a:cubicBezTo>
                  <a:cubicBezTo>
                    <a:pt x="2203" y="532"/>
                    <a:pt x="2194" y="538"/>
                    <a:pt x="2189" y="532"/>
                  </a:cubicBezTo>
                  <a:lnTo>
                    <a:pt x="2183" y="532"/>
                  </a:lnTo>
                  <a:cubicBezTo>
                    <a:pt x="2181" y="530"/>
                    <a:pt x="2174" y="531"/>
                    <a:pt x="2171" y="527"/>
                  </a:cubicBezTo>
                  <a:cubicBezTo>
                    <a:pt x="2166" y="520"/>
                    <a:pt x="2157" y="526"/>
                    <a:pt x="2152" y="520"/>
                  </a:cubicBezTo>
                  <a:lnTo>
                    <a:pt x="2147" y="520"/>
                  </a:lnTo>
                  <a:cubicBezTo>
                    <a:pt x="2144" y="518"/>
                    <a:pt x="2139" y="519"/>
                    <a:pt x="2135" y="515"/>
                  </a:cubicBezTo>
                  <a:lnTo>
                    <a:pt x="2129" y="515"/>
                  </a:lnTo>
                  <a:cubicBezTo>
                    <a:pt x="2124" y="509"/>
                    <a:pt x="2116" y="514"/>
                    <a:pt x="2111" y="509"/>
                  </a:cubicBezTo>
                  <a:cubicBezTo>
                    <a:pt x="2106" y="502"/>
                    <a:pt x="2097" y="508"/>
                    <a:pt x="2092" y="502"/>
                  </a:cubicBezTo>
                  <a:lnTo>
                    <a:pt x="2086" y="502"/>
                  </a:lnTo>
                  <a:cubicBezTo>
                    <a:pt x="2084" y="499"/>
                    <a:pt x="2079" y="500"/>
                    <a:pt x="2074" y="497"/>
                  </a:cubicBezTo>
                  <a:lnTo>
                    <a:pt x="2069" y="497"/>
                  </a:lnTo>
                  <a:cubicBezTo>
                    <a:pt x="2066" y="494"/>
                    <a:pt x="2063" y="494"/>
                    <a:pt x="2059" y="494"/>
                  </a:cubicBezTo>
                  <a:cubicBezTo>
                    <a:pt x="2056" y="494"/>
                    <a:pt x="2052" y="494"/>
                    <a:pt x="2050" y="491"/>
                  </a:cubicBezTo>
                  <a:cubicBezTo>
                    <a:pt x="2044" y="484"/>
                    <a:pt x="2037" y="489"/>
                    <a:pt x="2031" y="484"/>
                  </a:cubicBezTo>
                  <a:lnTo>
                    <a:pt x="2026" y="484"/>
                  </a:lnTo>
                  <a:cubicBezTo>
                    <a:pt x="2023" y="481"/>
                    <a:pt x="2020" y="481"/>
                    <a:pt x="2016" y="481"/>
                  </a:cubicBezTo>
                  <a:cubicBezTo>
                    <a:pt x="2013" y="481"/>
                    <a:pt x="2009" y="481"/>
                    <a:pt x="2006" y="478"/>
                  </a:cubicBezTo>
                  <a:cubicBezTo>
                    <a:pt x="2001" y="472"/>
                    <a:pt x="1993" y="477"/>
                    <a:pt x="1988" y="472"/>
                  </a:cubicBezTo>
                  <a:lnTo>
                    <a:pt x="1983" y="472"/>
                  </a:lnTo>
                  <a:cubicBezTo>
                    <a:pt x="1980" y="469"/>
                    <a:pt x="1976" y="469"/>
                    <a:pt x="1973" y="469"/>
                  </a:cubicBezTo>
                  <a:cubicBezTo>
                    <a:pt x="1969" y="469"/>
                    <a:pt x="1966" y="469"/>
                    <a:pt x="1963" y="467"/>
                  </a:cubicBezTo>
                  <a:lnTo>
                    <a:pt x="1958" y="467"/>
                  </a:lnTo>
                  <a:cubicBezTo>
                    <a:pt x="1955" y="464"/>
                    <a:pt x="1952" y="464"/>
                    <a:pt x="1949" y="464"/>
                  </a:cubicBezTo>
                  <a:cubicBezTo>
                    <a:pt x="1945" y="464"/>
                    <a:pt x="1942" y="464"/>
                    <a:pt x="1940" y="461"/>
                  </a:cubicBezTo>
                  <a:cubicBezTo>
                    <a:pt x="1934" y="455"/>
                    <a:pt x="1926" y="460"/>
                    <a:pt x="1920" y="455"/>
                  </a:cubicBezTo>
                  <a:lnTo>
                    <a:pt x="1915" y="455"/>
                  </a:lnTo>
                  <a:cubicBezTo>
                    <a:pt x="1912" y="452"/>
                    <a:pt x="1909" y="452"/>
                    <a:pt x="1906" y="452"/>
                  </a:cubicBezTo>
                  <a:cubicBezTo>
                    <a:pt x="1902" y="452"/>
                    <a:pt x="1899" y="452"/>
                    <a:pt x="1896" y="449"/>
                  </a:cubicBezTo>
                  <a:lnTo>
                    <a:pt x="1891" y="449"/>
                  </a:lnTo>
                  <a:cubicBezTo>
                    <a:pt x="1888" y="447"/>
                    <a:pt x="1885" y="447"/>
                    <a:pt x="1881" y="447"/>
                  </a:cubicBezTo>
                  <a:cubicBezTo>
                    <a:pt x="1878" y="447"/>
                    <a:pt x="1874" y="447"/>
                    <a:pt x="1872" y="444"/>
                  </a:cubicBezTo>
                  <a:cubicBezTo>
                    <a:pt x="1866" y="437"/>
                    <a:pt x="1859" y="443"/>
                    <a:pt x="1853" y="437"/>
                  </a:cubicBezTo>
                  <a:lnTo>
                    <a:pt x="1848" y="437"/>
                  </a:lnTo>
                  <a:cubicBezTo>
                    <a:pt x="1845" y="435"/>
                    <a:pt x="1842" y="435"/>
                    <a:pt x="1838" y="435"/>
                  </a:cubicBezTo>
                  <a:cubicBezTo>
                    <a:pt x="1835" y="435"/>
                    <a:pt x="1831" y="435"/>
                    <a:pt x="1828" y="432"/>
                  </a:cubicBezTo>
                  <a:lnTo>
                    <a:pt x="1823" y="432"/>
                  </a:lnTo>
                  <a:cubicBezTo>
                    <a:pt x="1820" y="429"/>
                    <a:pt x="1817" y="429"/>
                    <a:pt x="1814" y="429"/>
                  </a:cubicBezTo>
                  <a:cubicBezTo>
                    <a:pt x="1811" y="429"/>
                    <a:pt x="1807" y="429"/>
                    <a:pt x="1805" y="427"/>
                  </a:cubicBezTo>
                  <a:lnTo>
                    <a:pt x="1799" y="427"/>
                  </a:lnTo>
                  <a:cubicBezTo>
                    <a:pt x="1797" y="424"/>
                    <a:pt x="1793" y="424"/>
                    <a:pt x="1790" y="424"/>
                  </a:cubicBezTo>
                  <a:cubicBezTo>
                    <a:pt x="1786" y="424"/>
                    <a:pt x="1783" y="424"/>
                    <a:pt x="1780" y="421"/>
                  </a:cubicBezTo>
                  <a:lnTo>
                    <a:pt x="1775" y="421"/>
                  </a:lnTo>
                  <a:cubicBezTo>
                    <a:pt x="1772" y="419"/>
                    <a:pt x="1769" y="419"/>
                    <a:pt x="1765" y="419"/>
                  </a:cubicBezTo>
                  <a:cubicBezTo>
                    <a:pt x="1762" y="419"/>
                    <a:pt x="1759" y="419"/>
                    <a:pt x="1756" y="416"/>
                  </a:cubicBezTo>
                  <a:lnTo>
                    <a:pt x="1751" y="416"/>
                  </a:lnTo>
                  <a:cubicBezTo>
                    <a:pt x="1748" y="413"/>
                    <a:pt x="1745" y="413"/>
                    <a:pt x="1741" y="413"/>
                  </a:cubicBezTo>
                  <a:cubicBezTo>
                    <a:pt x="1738" y="413"/>
                    <a:pt x="1734" y="413"/>
                    <a:pt x="1731" y="410"/>
                  </a:cubicBezTo>
                  <a:lnTo>
                    <a:pt x="1726" y="410"/>
                  </a:lnTo>
                  <a:cubicBezTo>
                    <a:pt x="1723" y="407"/>
                    <a:pt x="1718" y="407"/>
                    <a:pt x="1714" y="407"/>
                  </a:cubicBezTo>
                  <a:cubicBezTo>
                    <a:pt x="1710" y="407"/>
                    <a:pt x="1706" y="407"/>
                    <a:pt x="1702" y="403"/>
                  </a:cubicBezTo>
                  <a:cubicBezTo>
                    <a:pt x="1698" y="400"/>
                    <a:pt x="1693" y="400"/>
                    <a:pt x="1689" y="400"/>
                  </a:cubicBezTo>
                  <a:cubicBezTo>
                    <a:pt x="1684" y="400"/>
                    <a:pt x="1680" y="400"/>
                    <a:pt x="1676" y="396"/>
                  </a:cubicBezTo>
                  <a:lnTo>
                    <a:pt x="1671" y="396"/>
                  </a:lnTo>
                  <a:cubicBezTo>
                    <a:pt x="1668" y="393"/>
                    <a:pt x="1663" y="393"/>
                    <a:pt x="1659" y="393"/>
                  </a:cubicBezTo>
                  <a:cubicBezTo>
                    <a:pt x="1655" y="393"/>
                    <a:pt x="1651" y="393"/>
                    <a:pt x="1647" y="390"/>
                  </a:cubicBezTo>
                  <a:lnTo>
                    <a:pt x="1642" y="390"/>
                  </a:lnTo>
                  <a:cubicBezTo>
                    <a:pt x="1639" y="388"/>
                    <a:pt x="1636" y="388"/>
                    <a:pt x="1633" y="388"/>
                  </a:cubicBezTo>
                  <a:cubicBezTo>
                    <a:pt x="1631" y="388"/>
                    <a:pt x="1629" y="388"/>
                    <a:pt x="1627" y="388"/>
                  </a:cubicBezTo>
                  <a:cubicBezTo>
                    <a:pt x="1623" y="388"/>
                    <a:pt x="1620" y="387"/>
                    <a:pt x="1617" y="385"/>
                  </a:cubicBezTo>
                  <a:lnTo>
                    <a:pt x="1612" y="385"/>
                  </a:lnTo>
                  <a:cubicBezTo>
                    <a:pt x="1609" y="383"/>
                    <a:pt x="1606" y="382"/>
                    <a:pt x="1602" y="382"/>
                  </a:cubicBezTo>
                  <a:cubicBezTo>
                    <a:pt x="1600" y="382"/>
                    <a:pt x="1599" y="382"/>
                    <a:pt x="1597" y="382"/>
                  </a:cubicBezTo>
                  <a:cubicBezTo>
                    <a:pt x="1593" y="382"/>
                    <a:pt x="1590" y="382"/>
                    <a:pt x="1587" y="379"/>
                  </a:cubicBezTo>
                  <a:lnTo>
                    <a:pt x="1574" y="379"/>
                  </a:lnTo>
                  <a:cubicBezTo>
                    <a:pt x="1567" y="373"/>
                    <a:pt x="1557" y="379"/>
                    <a:pt x="1536" y="362"/>
                  </a:cubicBezTo>
                  <a:lnTo>
                    <a:pt x="1531" y="362"/>
                  </a:lnTo>
                  <a:cubicBezTo>
                    <a:pt x="1527" y="359"/>
                    <a:pt x="1524" y="359"/>
                    <a:pt x="1520" y="359"/>
                  </a:cubicBezTo>
                  <a:cubicBezTo>
                    <a:pt x="1516" y="359"/>
                    <a:pt x="1513" y="359"/>
                    <a:pt x="1509" y="359"/>
                  </a:cubicBezTo>
                  <a:cubicBezTo>
                    <a:pt x="1506" y="359"/>
                    <a:pt x="1503" y="359"/>
                    <a:pt x="1500" y="357"/>
                  </a:cubicBezTo>
                  <a:lnTo>
                    <a:pt x="1494" y="357"/>
                  </a:lnTo>
                  <a:cubicBezTo>
                    <a:pt x="1491" y="354"/>
                    <a:pt x="1487" y="353"/>
                    <a:pt x="1484" y="353"/>
                  </a:cubicBezTo>
                  <a:cubicBezTo>
                    <a:pt x="1480" y="353"/>
                    <a:pt x="1477" y="354"/>
                    <a:pt x="1473" y="354"/>
                  </a:cubicBezTo>
                  <a:cubicBezTo>
                    <a:pt x="1470" y="354"/>
                    <a:pt x="1467" y="353"/>
                    <a:pt x="1464" y="351"/>
                  </a:cubicBezTo>
                  <a:lnTo>
                    <a:pt x="1451" y="351"/>
                  </a:lnTo>
                  <a:cubicBezTo>
                    <a:pt x="1448" y="348"/>
                    <a:pt x="1444" y="348"/>
                    <a:pt x="1441" y="348"/>
                  </a:cubicBezTo>
                  <a:cubicBezTo>
                    <a:pt x="1437" y="348"/>
                    <a:pt x="1434" y="348"/>
                    <a:pt x="1430" y="348"/>
                  </a:cubicBezTo>
                  <a:cubicBezTo>
                    <a:pt x="1427" y="348"/>
                    <a:pt x="1424" y="348"/>
                    <a:pt x="1421" y="346"/>
                  </a:cubicBezTo>
                  <a:lnTo>
                    <a:pt x="1415" y="346"/>
                  </a:lnTo>
                  <a:cubicBezTo>
                    <a:pt x="1411" y="342"/>
                    <a:pt x="1406" y="342"/>
                    <a:pt x="1401" y="342"/>
                  </a:cubicBezTo>
                  <a:cubicBezTo>
                    <a:pt x="1398" y="342"/>
                    <a:pt x="1395" y="342"/>
                    <a:pt x="1392" y="342"/>
                  </a:cubicBezTo>
                  <a:cubicBezTo>
                    <a:pt x="1387" y="342"/>
                    <a:pt x="1382" y="341"/>
                    <a:pt x="1378" y="338"/>
                  </a:cubicBezTo>
                  <a:lnTo>
                    <a:pt x="1365" y="338"/>
                  </a:lnTo>
                  <a:cubicBezTo>
                    <a:pt x="1362" y="336"/>
                    <a:pt x="1359" y="336"/>
                    <a:pt x="1355" y="336"/>
                  </a:cubicBezTo>
                  <a:cubicBezTo>
                    <a:pt x="1352" y="336"/>
                    <a:pt x="1348" y="336"/>
                    <a:pt x="1345" y="336"/>
                  </a:cubicBezTo>
                  <a:cubicBezTo>
                    <a:pt x="1341" y="336"/>
                    <a:pt x="1338" y="335"/>
                    <a:pt x="1335" y="333"/>
                  </a:cubicBezTo>
                  <a:lnTo>
                    <a:pt x="1322" y="333"/>
                  </a:lnTo>
                  <a:cubicBezTo>
                    <a:pt x="1319" y="331"/>
                    <a:pt x="1316" y="330"/>
                    <a:pt x="1312" y="330"/>
                  </a:cubicBezTo>
                  <a:cubicBezTo>
                    <a:pt x="1309" y="330"/>
                    <a:pt x="1305" y="331"/>
                    <a:pt x="1302" y="331"/>
                  </a:cubicBezTo>
                  <a:cubicBezTo>
                    <a:pt x="1298" y="331"/>
                    <a:pt x="1294" y="330"/>
                    <a:pt x="1291" y="327"/>
                  </a:cubicBezTo>
                  <a:lnTo>
                    <a:pt x="1278" y="327"/>
                  </a:lnTo>
                  <a:cubicBezTo>
                    <a:pt x="1276" y="325"/>
                    <a:pt x="1272" y="325"/>
                    <a:pt x="1269" y="325"/>
                  </a:cubicBezTo>
                  <a:cubicBezTo>
                    <a:pt x="1266" y="325"/>
                    <a:pt x="1262" y="325"/>
                    <a:pt x="1259" y="325"/>
                  </a:cubicBezTo>
                  <a:cubicBezTo>
                    <a:pt x="1255" y="325"/>
                    <a:pt x="1251" y="325"/>
                    <a:pt x="1248" y="322"/>
                  </a:cubicBezTo>
                  <a:lnTo>
                    <a:pt x="1235" y="322"/>
                  </a:lnTo>
                  <a:cubicBezTo>
                    <a:pt x="1232" y="320"/>
                    <a:pt x="1228" y="320"/>
                    <a:pt x="1225" y="320"/>
                  </a:cubicBezTo>
                  <a:cubicBezTo>
                    <a:pt x="1220" y="320"/>
                    <a:pt x="1216" y="320"/>
                    <a:pt x="1211" y="320"/>
                  </a:cubicBezTo>
                  <a:cubicBezTo>
                    <a:pt x="1207" y="320"/>
                    <a:pt x="1202" y="320"/>
                    <a:pt x="1198" y="317"/>
                  </a:cubicBezTo>
                  <a:lnTo>
                    <a:pt x="1192" y="317"/>
                  </a:lnTo>
                  <a:cubicBezTo>
                    <a:pt x="1189" y="315"/>
                    <a:pt x="1185" y="314"/>
                    <a:pt x="1182" y="314"/>
                  </a:cubicBezTo>
                  <a:cubicBezTo>
                    <a:pt x="1177" y="314"/>
                    <a:pt x="1173" y="315"/>
                    <a:pt x="1168" y="315"/>
                  </a:cubicBezTo>
                  <a:cubicBezTo>
                    <a:pt x="1164" y="315"/>
                    <a:pt x="1159" y="314"/>
                    <a:pt x="1154" y="311"/>
                  </a:cubicBezTo>
                  <a:lnTo>
                    <a:pt x="1143" y="311"/>
                  </a:lnTo>
                  <a:cubicBezTo>
                    <a:pt x="1139" y="309"/>
                    <a:pt x="1136" y="309"/>
                    <a:pt x="1133" y="309"/>
                  </a:cubicBezTo>
                  <a:cubicBezTo>
                    <a:pt x="1129" y="309"/>
                    <a:pt x="1126" y="309"/>
                    <a:pt x="1122" y="309"/>
                  </a:cubicBezTo>
                  <a:cubicBezTo>
                    <a:pt x="1118" y="309"/>
                    <a:pt x="1115" y="309"/>
                    <a:pt x="1111" y="306"/>
                  </a:cubicBezTo>
                  <a:lnTo>
                    <a:pt x="1099" y="306"/>
                  </a:lnTo>
                  <a:cubicBezTo>
                    <a:pt x="1095" y="303"/>
                    <a:pt x="1091" y="303"/>
                    <a:pt x="1087" y="303"/>
                  </a:cubicBezTo>
                  <a:cubicBezTo>
                    <a:pt x="1083" y="303"/>
                    <a:pt x="1079" y="303"/>
                    <a:pt x="1075" y="303"/>
                  </a:cubicBezTo>
                  <a:cubicBezTo>
                    <a:pt x="1070" y="303"/>
                    <a:pt x="1066" y="303"/>
                    <a:pt x="1062" y="299"/>
                  </a:cubicBezTo>
                  <a:lnTo>
                    <a:pt x="1056" y="299"/>
                  </a:lnTo>
                  <a:cubicBezTo>
                    <a:pt x="1053" y="297"/>
                    <a:pt x="1049" y="297"/>
                    <a:pt x="1045" y="297"/>
                  </a:cubicBezTo>
                  <a:cubicBezTo>
                    <a:pt x="1042" y="297"/>
                    <a:pt x="1039" y="297"/>
                    <a:pt x="1036" y="297"/>
                  </a:cubicBezTo>
                  <a:cubicBezTo>
                    <a:pt x="1032" y="297"/>
                    <a:pt x="1029" y="296"/>
                    <a:pt x="1025" y="294"/>
                  </a:cubicBezTo>
                  <a:lnTo>
                    <a:pt x="1013" y="294"/>
                  </a:lnTo>
                  <a:cubicBezTo>
                    <a:pt x="1010" y="292"/>
                    <a:pt x="1006" y="291"/>
                    <a:pt x="1002" y="291"/>
                  </a:cubicBezTo>
                  <a:cubicBezTo>
                    <a:pt x="999" y="291"/>
                    <a:pt x="996" y="291"/>
                    <a:pt x="993" y="291"/>
                  </a:cubicBezTo>
                  <a:cubicBezTo>
                    <a:pt x="989" y="291"/>
                    <a:pt x="985" y="291"/>
                    <a:pt x="982" y="289"/>
                  </a:cubicBezTo>
                  <a:lnTo>
                    <a:pt x="977" y="289"/>
                  </a:lnTo>
                  <a:cubicBezTo>
                    <a:pt x="973" y="286"/>
                    <a:pt x="970" y="286"/>
                    <a:pt x="966" y="286"/>
                  </a:cubicBezTo>
                  <a:cubicBezTo>
                    <a:pt x="963" y="286"/>
                    <a:pt x="960" y="286"/>
                    <a:pt x="957" y="286"/>
                  </a:cubicBezTo>
                  <a:cubicBezTo>
                    <a:pt x="953" y="286"/>
                    <a:pt x="949" y="286"/>
                    <a:pt x="946" y="283"/>
                  </a:cubicBezTo>
                  <a:lnTo>
                    <a:pt x="933" y="283"/>
                  </a:lnTo>
                  <a:cubicBezTo>
                    <a:pt x="930" y="281"/>
                    <a:pt x="927" y="280"/>
                    <a:pt x="923" y="280"/>
                  </a:cubicBezTo>
                  <a:cubicBezTo>
                    <a:pt x="920" y="280"/>
                    <a:pt x="917" y="281"/>
                    <a:pt x="914" y="281"/>
                  </a:cubicBezTo>
                  <a:cubicBezTo>
                    <a:pt x="910" y="281"/>
                    <a:pt x="906" y="280"/>
                    <a:pt x="903" y="278"/>
                  </a:cubicBezTo>
                  <a:lnTo>
                    <a:pt x="898" y="278"/>
                  </a:lnTo>
                  <a:cubicBezTo>
                    <a:pt x="894" y="275"/>
                    <a:pt x="890" y="275"/>
                    <a:pt x="887" y="275"/>
                  </a:cubicBezTo>
                  <a:cubicBezTo>
                    <a:pt x="884" y="275"/>
                    <a:pt x="881" y="275"/>
                    <a:pt x="878" y="275"/>
                  </a:cubicBezTo>
                  <a:cubicBezTo>
                    <a:pt x="874" y="275"/>
                    <a:pt x="870" y="275"/>
                    <a:pt x="867" y="272"/>
                  </a:cubicBezTo>
                  <a:lnTo>
                    <a:pt x="861" y="272"/>
                  </a:lnTo>
                  <a:cubicBezTo>
                    <a:pt x="858" y="270"/>
                    <a:pt x="854" y="270"/>
                    <a:pt x="851" y="270"/>
                  </a:cubicBezTo>
                  <a:cubicBezTo>
                    <a:pt x="849" y="270"/>
                    <a:pt x="847" y="270"/>
                    <a:pt x="845" y="270"/>
                  </a:cubicBezTo>
                  <a:cubicBezTo>
                    <a:pt x="841" y="270"/>
                    <a:pt x="838" y="270"/>
                    <a:pt x="835" y="267"/>
                  </a:cubicBezTo>
                  <a:lnTo>
                    <a:pt x="823" y="267"/>
                  </a:lnTo>
                  <a:cubicBezTo>
                    <a:pt x="821" y="265"/>
                    <a:pt x="818" y="265"/>
                    <a:pt x="815" y="265"/>
                  </a:cubicBezTo>
                  <a:cubicBezTo>
                    <a:pt x="813" y="265"/>
                    <a:pt x="811" y="265"/>
                    <a:pt x="809" y="265"/>
                  </a:cubicBezTo>
                  <a:cubicBezTo>
                    <a:pt x="805" y="265"/>
                    <a:pt x="802" y="264"/>
                    <a:pt x="799" y="262"/>
                  </a:cubicBezTo>
                  <a:lnTo>
                    <a:pt x="793" y="262"/>
                  </a:lnTo>
                  <a:cubicBezTo>
                    <a:pt x="791" y="260"/>
                    <a:pt x="788" y="259"/>
                    <a:pt x="785" y="259"/>
                  </a:cubicBezTo>
                  <a:cubicBezTo>
                    <a:pt x="783" y="259"/>
                    <a:pt x="781" y="259"/>
                    <a:pt x="779" y="259"/>
                  </a:cubicBezTo>
                  <a:cubicBezTo>
                    <a:pt x="776" y="259"/>
                    <a:pt x="772" y="259"/>
                    <a:pt x="769" y="256"/>
                  </a:cubicBezTo>
                  <a:lnTo>
                    <a:pt x="764" y="256"/>
                  </a:lnTo>
                  <a:cubicBezTo>
                    <a:pt x="761" y="254"/>
                    <a:pt x="758" y="254"/>
                    <a:pt x="754" y="254"/>
                  </a:cubicBezTo>
                  <a:cubicBezTo>
                    <a:pt x="751" y="254"/>
                    <a:pt x="747" y="254"/>
                    <a:pt x="745" y="251"/>
                  </a:cubicBezTo>
                  <a:lnTo>
                    <a:pt x="739" y="251"/>
                  </a:lnTo>
                  <a:cubicBezTo>
                    <a:pt x="735" y="248"/>
                    <a:pt x="731" y="248"/>
                    <a:pt x="726" y="248"/>
                  </a:cubicBezTo>
                  <a:cubicBezTo>
                    <a:pt x="722" y="248"/>
                    <a:pt x="718" y="248"/>
                    <a:pt x="714" y="244"/>
                  </a:cubicBezTo>
                  <a:lnTo>
                    <a:pt x="709" y="244"/>
                  </a:lnTo>
                  <a:cubicBezTo>
                    <a:pt x="706" y="242"/>
                    <a:pt x="703" y="242"/>
                    <a:pt x="699" y="242"/>
                  </a:cubicBezTo>
                  <a:cubicBezTo>
                    <a:pt x="696" y="242"/>
                    <a:pt x="692" y="242"/>
                    <a:pt x="690" y="239"/>
                  </a:cubicBezTo>
                  <a:lnTo>
                    <a:pt x="684" y="239"/>
                  </a:lnTo>
                  <a:cubicBezTo>
                    <a:pt x="681" y="236"/>
                    <a:pt x="677" y="236"/>
                    <a:pt x="672" y="236"/>
                  </a:cubicBezTo>
                  <a:cubicBezTo>
                    <a:pt x="668" y="236"/>
                    <a:pt x="664" y="236"/>
                    <a:pt x="661" y="233"/>
                  </a:cubicBezTo>
                  <a:lnTo>
                    <a:pt x="653" y="233"/>
                  </a:lnTo>
                  <a:cubicBezTo>
                    <a:pt x="650" y="230"/>
                    <a:pt x="647" y="230"/>
                    <a:pt x="644" y="230"/>
                  </a:cubicBezTo>
                  <a:cubicBezTo>
                    <a:pt x="641" y="230"/>
                    <a:pt x="637" y="230"/>
                    <a:pt x="635" y="227"/>
                  </a:cubicBezTo>
                  <a:lnTo>
                    <a:pt x="629" y="227"/>
                  </a:lnTo>
                  <a:cubicBezTo>
                    <a:pt x="627" y="224"/>
                    <a:pt x="623" y="224"/>
                    <a:pt x="620" y="224"/>
                  </a:cubicBezTo>
                  <a:cubicBezTo>
                    <a:pt x="616" y="224"/>
                    <a:pt x="613" y="224"/>
                    <a:pt x="610" y="222"/>
                  </a:cubicBezTo>
                  <a:lnTo>
                    <a:pt x="604" y="222"/>
                  </a:lnTo>
                  <a:cubicBezTo>
                    <a:pt x="602" y="219"/>
                    <a:pt x="599" y="219"/>
                    <a:pt x="595" y="219"/>
                  </a:cubicBezTo>
                  <a:cubicBezTo>
                    <a:pt x="592" y="219"/>
                    <a:pt x="589" y="219"/>
                    <a:pt x="586" y="216"/>
                  </a:cubicBezTo>
                  <a:lnTo>
                    <a:pt x="581" y="216"/>
                  </a:lnTo>
                  <a:cubicBezTo>
                    <a:pt x="578" y="214"/>
                    <a:pt x="575" y="214"/>
                    <a:pt x="571" y="214"/>
                  </a:cubicBezTo>
                  <a:cubicBezTo>
                    <a:pt x="568" y="214"/>
                    <a:pt x="564" y="214"/>
                    <a:pt x="561" y="211"/>
                  </a:cubicBezTo>
                  <a:lnTo>
                    <a:pt x="556" y="211"/>
                  </a:lnTo>
                  <a:cubicBezTo>
                    <a:pt x="553" y="208"/>
                    <a:pt x="550" y="208"/>
                    <a:pt x="547" y="208"/>
                  </a:cubicBezTo>
                  <a:cubicBezTo>
                    <a:pt x="544" y="208"/>
                    <a:pt x="540" y="208"/>
                    <a:pt x="538" y="206"/>
                  </a:cubicBezTo>
                  <a:lnTo>
                    <a:pt x="531" y="206"/>
                  </a:lnTo>
                  <a:cubicBezTo>
                    <a:pt x="528" y="202"/>
                    <a:pt x="522" y="203"/>
                    <a:pt x="518" y="200"/>
                  </a:cubicBezTo>
                  <a:lnTo>
                    <a:pt x="513" y="200"/>
                  </a:lnTo>
                  <a:cubicBezTo>
                    <a:pt x="507" y="193"/>
                    <a:pt x="500" y="198"/>
                    <a:pt x="494" y="193"/>
                  </a:cubicBezTo>
                  <a:lnTo>
                    <a:pt x="489" y="193"/>
                  </a:lnTo>
                  <a:cubicBezTo>
                    <a:pt x="486" y="190"/>
                    <a:pt x="480" y="192"/>
                    <a:pt x="477" y="187"/>
                  </a:cubicBezTo>
                  <a:lnTo>
                    <a:pt x="472" y="187"/>
                  </a:lnTo>
                  <a:cubicBezTo>
                    <a:pt x="466" y="181"/>
                    <a:pt x="458" y="186"/>
                    <a:pt x="452" y="181"/>
                  </a:cubicBezTo>
                  <a:lnTo>
                    <a:pt x="446" y="181"/>
                  </a:lnTo>
                  <a:cubicBezTo>
                    <a:pt x="443" y="179"/>
                    <a:pt x="436" y="180"/>
                    <a:pt x="434" y="175"/>
                  </a:cubicBezTo>
                  <a:lnTo>
                    <a:pt x="429" y="175"/>
                  </a:lnTo>
                  <a:cubicBezTo>
                    <a:pt x="425" y="173"/>
                    <a:pt x="420" y="174"/>
                    <a:pt x="416" y="170"/>
                  </a:cubicBezTo>
                  <a:lnTo>
                    <a:pt x="410" y="170"/>
                  </a:lnTo>
                  <a:cubicBezTo>
                    <a:pt x="408" y="168"/>
                    <a:pt x="403" y="169"/>
                    <a:pt x="398" y="165"/>
                  </a:cubicBezTo>
                  <a:lnTo>
                    <a:pt x="393" y="165"/>
                  </a:lnTo>
                  <a:cubicBezTo>
                    <a:pt x="391" y="162"/>
                    <a:pt x="386" y="163"/>
                    <a:pt x="381" y="159"/>
                  </a:cubicBezTo>
                  <a:lnTo>
                    <a:pt x="376" y="159"/>
                  </a:lnTo>
                  <a:cubicBezTo>
                    <a:pt x="373" y="157"/>
                    <a:pt x="367" y="158"/>
                    <a:pt x="364" y="154"/>
                  </a:cubicBezTo>
                  <a:lnTo>
                    <a:pt x="359" y="154"/>
                  </a:lnTo>
                  <a:cubicBezTo>
                    <a:pt x="355" y="152"/>
                    <a:pt x="350" y="153"/>
                    <a:pt x="346" y="148"/>
                  </a:cubicBezTo>
                  <a:lnTo>
                    <a:pt x="340" y="148"/>
                  </a:lnTo>
                  <a:cubicBezTo>
                    <a:pt x="338" y="146"/>
                    <a:pt x="333" y="147"/>
                    <a:pt x="328" y="143"/>
                  </a:cubicBezTo>
                  <a:lnTo>
                    <a:pt x="323" y="143"/>
                  </a:lnTo>
                  <a:cubicBezTo>
                    <a:pt x="321" y="141"/>
                    <a:pt x="313" y="142"/>
                    <a:pt x="311" y="138"/>
                  </a:cubicBezTo>
                  <a:cubicBezTo>
                    <a:pt x="306" y="131"/>
                    <a:pt x="297" y="137"/>
                    <a:pt x="292" y="131"/>
                  </a:cubicBezTo>
                  <a:cubicBezTo>
                    <a:pt x="290" y="129"/>
                    <a:pt x="284" y="130"/>
                    <a:pt x="280" y="126"/>
                  </a:cubicBezTo>
                  <a:lnTo>
                    <a:pt x="274" y="126"/>
                  </a:lnTo>
                  <a:cubicBezTo>
                    <a:pt x="272" y="124"/>
                    <a:pt x="265" y="125"/>
                    <a:pt x="263" y="120"/>
                  </a:cubicBezTo>
                  <a:cubicBezTo>
                    <a:pt x="259" y="116"/>
                    <a:pt x="254" y="118"/>
                    <a:pt x="251" y="114"/>
                  </a:cubicBezTo>
                  <a:lnTo>
                    <a:pt x="245" y="114"/>
                  </a:lnTo>
                  <a:cubicBezTo>
                    <a:pt x="242" y="111"/>
                    <a:pt x="236" y="113"/>
                    <a:pt x="232" y="108"/>
                  </a:cubicBezTo>
                  <a:cubicBezTo>
                    <a:pt x="230" y="104"/>
                    <a:pt x="225" y="105"/>
                    <a:pt x="221" y="102"/>
                  </a:cubicBezTo>
                  <a:lnTo>
                    <a:pt x="215" y="102"/>
                  </a:lnTo>
                  <a:cubicBezTo>
                    <a:pt x="213" y="100"/>
                    <a:pt x="211" y="98"/>
                    <a:pt x="209" y="97"/>
                  </a:cubicBezTo>
                  <a:lnTo>
                    <a:pt x="203" y="97"/>
                  </a:lnTo>
                  <a:cubicBezTo>
                    <a:pt x="200" y="92"/>
                    <a:pt x="194" y="93"/>
                    <a:pt x="191" y="89"/>
                  </a:cubicBezTo>
                  <a:cubicBezTo>
                    <a:pt x="188" y="86"/>
                    <a:pt x="183" y="87"/>
                    <a:pt x="178" y="83"/>
                  </a:cubicBezTo>
                  <a:cubicBezTo>
                    <a:pt x="176" y="78"/>
                    <a:pt x="171" y="80"/>
                    <a:pt x="167" y="76"/>
                  </a:cubicBezTo>
                  <a:lnTo>
                    <a:pt x="161" y="76"/>
                  </a:lnTo>
                  <a:cubicBezTo>
                    <a:pt x="159" y="75"/>
                    <a:pt x="157" y="72"/>
                    <a:pt x="155" y="71"/>
                  </a:cubicBezTo>
                  <a:lnTo>
                    <a:pt x="149" y="71"/>
                  </a:lnTo>
                  <a:cubicBezTo>
                    <a:pt x="146" y="70"/>
                    <a:pt x="145" y="66"/>
                    <a:pt x="143" y="65"/>
                  </a:cubicBezTo>
                  <a:lnTo>
                    <a:pt x="137" y="65"/>
                  </a:lnTo>
                  <a:cubicBezTo>
                    <a:pt x="134" y="61"/>
                    <a:pt x="128" y="62"/>
                    <a:pt x="125" y="59"/>
                  </a:cubicBezTo>
                  <a:cubicBezTo>
                    <a:pt x="122" y="55"/>
                    <a:pt x="116" y="56"/>
                    <a:pt x="113" y="51"/>
                  </a:cubicBezTo>
                  <a:cubicBezTo>
                    <a:pt x="111" y="48"/>
                    <a:pt x="103" y="49"/>
                    <a:pt x="101" y="45"/>
                  </a:cubicBezTo>
                  <a:cubicBezTo>
                    <a:pt x="98" y="41"/>
                    <a:pt x="91" y="43"/>
                    <a:pt x="89" y="38"/>
                  </a:cubicBezTo>
                  <a:cubicBezTo>
                    <a:pt x="86" y="34"/>
                    <a:pt x="79" y="35"/>
                    <a:pt x="76" y="32"/>
                  </a:cubicBezTo>
                  <a:cubicBezTo>
                    <a:pt x="74" y="28"/>
                    <a:pt x="67" y="29"/>
                    <a:pt x="64" y="24"/>
                  </a:cubicBezTo>
                  <a:cubicBezTo>
                    <a:pt x="62" y="23"/>
                    <a:pt x="60" y="21"/>
                    <a:pt x="58" y="19"/>
                  </a:cubicBezTo>
                  <a:lnTo>
                    <a:pt x="52" y="19"/>
                  </a:lnTo>
                  <a:cubicBezTo>
                    <a:pt x="49" y="18"/>
                    <a:pt x="48" y="16"/>
                    <a:pt x="46" y="14"/>
                  </a:cubicBezTo>
                  <a:lnTo>
                    <a:pt x="40" y="14"/>
                  </a:lnTo>
                  <a:cubicBezTo>
                    <a:pt x="37" y="13"/>
                    <a:pt x="36" y="10"/>
                    <a:pt x="33" y="8"/>
                  </a:cubicBezTo>
                  <a:lnTo>
                    <a:pt x="27" y="8"/>
                  </a:lnTo>
                  <a:cubicBezTo>
                    <a:pt x="25" y="7"/>
                    <a:pt x="24" y="5"/>
                    <a:pt x="21" y="3"/>
                  </a:cubicBezTo>
                  <a:cubicBezTo>
                    <a:pt x="18" y="1"/>
                    <a:pt x="15" y="0"/>
                    <a:pt x="12" y="0"/>
                  </a:cubicBezTo>
                  <a:close/>
                </a:path>
              </a:pathLst>
            </a:custGeom>
            <a:solidFill>
              <a:srgbClr val="E6E5FD"/>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8" name="Google Shape;769;p5">
              <a:extLst>
                <a:ext uri="{FF2B5EF4-FFF2-40B4-BE49-F238E27FC236}">
                  <a16:creationId xmlns:a16="http://schemas.microsoft.com/office/drawing/2014/main" id="{48E562B4-D7B5-94E4-37F7-F91BEEEA1F02}"/>
                </a:ext>
              </a:extLst>
            </p:cNvPr>
            <p:cNvSpPr/>
            <p:nvPr/>
          </p:nvSpPr>
          <p:spPr>
            <a:xfrm>
              <a:off x="7161518" y="3845616"/>
              <a:ext cx="162972" cy="226657"/>
            </a:xfrm>
            <a:custGeom>
              <a:avLst/>
              <a:gdLst/>
              <a:ahLst/>
              <a:cxnLst/>
              <a:rect l="l" t="t" r="r" b="b"/>
              <a:pathLst>
                <a:path w="4399" h="6118" extrusionOk="0">
                  <a:moveTo>
                    <a:pt x="94" y="5952"/>
                  </a:moveTo>
                  <a:cubicBezTo>
                    <a:pt x="94" y="5953"/>
                    <a:pt x="93" y="5953"/>
                    <a:pt x="93" y="5954"/>
                  </a:cubicBezTo>
                  <a:cubicBezTo>
                    <a:pt x="93" y="5953"/>
                    <a:pt x="94" y="5953"/>
                    <a:pt x="94" y="5952"/>
                  </a:cubicBezTo>
                  <a:close/>
                  <a:moveTo>
                    <a:pt x="2197" y="1"/>
                  </a:moveTo>
                  <a:cubicBezTo>
                    <a:pt x="2178" y="1"/>
                    <a:pt x="2160" y="2"/>
                    <a:pt x="2141" y="3"/>
                  </a:cubicBezTo>
                  <a:lnTo>
                    <a:pt x="2123" y="3"/>
                  </a:lnTo>
                  <a:cubicBezTo>
                    <a:pt x="2119" y="6"/>
                    <a:pt x="2116" y="6"/>
                    <a:pt x="2112" y="6"/>
                  </a:cubicBezTo>
                  <a:cubicBezTo>
                    <a:pt x="2108" y="6"/>
                    <a:pt x="2105" y="6"/>
                    <a:pt x="2101" y="6"/>
                  </a:cubicBezTo>
                  <a:cubicBezTo>
                    <a:pt x="2098" y="6"/>
                    <a:pt x="2095" y="6"/>
                    <a:pt x="2092" y="9"/>
                  </a:cubicBezTo>
                  <a:lnTo>
                    <a:pt x="2080" y="9"/>
                  </a:lnTo>
                  <a:cubicBezTo>
                    <a:pt x="2076" y="11"/>
                    <a:pt x="2073" y="12"/>
                    <a:pt x="2069" y="12"/>
                  </a:cubicBezTo>
                  <a:cubicBezTo>
                    <a:pt x="2065" y="12"/>
                    <a:pt x="2062" y="11"/>
                    <a:pt x="2058" y="11"/>
                  </a:cubicBezTo>
                  <a:cubicBezTo>
                    <a:pt x="2055" y="11"/>
                    <a:pt x="2052" y="12"/>
                    <a:pt x="2048" y="14"/>
                  </a:cubicBezTo>
                  <a:lnTo>
                    <a:pt x="2037" y="14"/>
                  </a:lnTo>
                  <a:cubicBezTo>
                    <a:pt x="2033" y="17"/>
                    <a:pt x="2029" y="17"/>
                    <a:pt x="2026" y="17"/>
                  </a:cubicBezTo>
                  <a:cubicBezTo>
                    <a:pt x="2022" y="17"/>
                    <a:pt x="2019" y="17"/>
                    <a:pt x="2015" y="17"/>
                  </a:cubicBezTo>
                  <a:cubicBezTo>
                    <a:pt x="2012" y="17"/>
                    <a:pt x="2008" y="17"/>
                    <a:pt x="2005" y="19"/>
                  </a:cubicBezTo>
                  <a:lnTo>
                    <a:pt x="1993" y="19"/>
                  </a:lnTo>
                  <a:cubicBezTo>
                    <a:pt x="1990" y="22"/>
                    <a:pt x="1987" y="23"/>
                    <a:pt x="1984" y="23"/>
                  </a:cubicBezTo>
                  <a:cubicBezTo>
                    <a:pt x="1981" y="23"/>
                    <a:pt x="1978" y="22"/>
                    <a:pt x="1975" y="22"/>
                  </a:cubicBezTo>
                  <a:cubicBezTo>
                    <a:pt x="1972" y="22"/>
                    <a:pt x="1970" y="23"/>
                    <a:pt x="1968" y="25"/>
                  </a:cubicBezTo>
                  <a:lnTo>
                    <a:pt x="1956" y="25"/>
                  </a:lnTo>
                  <a:cubicBezTo>
                    <a:pt x="1953" y="27"/>
                    <a:pt x="1950" y="28"/>
                    <a:pt x="1947" y="28"/>
                  </a:cubicBezTo>
                  <a:cubicBezTo>
                    <a:pt x="1944" y="28"/>
                    <a:pt x="1941" y="28"/>
                    <a:pt x="1938" y="28"/>
                  </a:cubicBezTo>
                  <a:cubicBezTo>
                    <a:pt x="1936" y="28"/>
                    <a:pt x="1933" y="28"/>
                    <a:pt x="1931" y="30"/>
                  </a:cubicBezTo>
                  <a:lnTo>
                    <a:pt x="1919" y="30"/>
                  </a:lnTo>
                  <a:cubicBezTo>
                    <a:pt x="1917" y="33"/>
                    <a:pt x="1914" y="33"/>
                    <a:pt x="1911" y="33"/>
                  </a:cubicBezTo>
                  <a:cubicBezTo>
                    <a:pt x="1908" y="33"/>
                    <a:pt x="1905" y="33"/>
                    <a:pt x="1902" y="33"/>
                  </a:cubicBezTo>
                  <a:cubicBezTo>
                    <a:pt x="1899" y="33"/>
                    <a:pt x="1897" y="33"/>
                    <a:pt x="1894" y="36"/>
                  </a:cubicBezTo>
                  <a:lnTo>
                    <a:pt x="1882" y="36"/>
                  </a:lnTo>
                  <a:cubicBezTo>
                    <a:pt x="1880" y="38"/>
                    <a:pt x="1876" y="38"/>
                    <a:pt x="1873" y="38"/>
                  </a:cubicBezTo>
                  <a:cubicBezTo>
                    <a:pt x="1870" y="38"/>
                    <a:pt x="1867" y="38"/>
                    <a:pt x="1864" y="41"/>
                  </a:cubicBezTo>
                  <a:lnTo>
                    <a:pt x="1851" y="41"/>
                  </a:lnTo>
                  <a:cubicBezTo>
                    <a:pt x="1848" y="44"/>
                    <a:pt x="1845" y="44"/>
                    <a:pt x="1842" y="44"/>
                  </a:cubicBezTo>
                  <a:cubicBezTo>
                    <a:pt x="1839" y="44"/>
                    <a:pt x="1835" y="44"/>
                    <a:pt x="1833" y="46"/>
                  </a:cubicBezTo>
                  <a:lnTo>
                    <a:pt x="1827" y="46"/>
                  </a:lnTo>
                  <a:cubicBezTo>
                    <a:pt x="1825" y="49"/>
                    <a:pt x="1821" y="49"/>
                    <a:pt x="1818" y="49"/>
                  </a:cubicBezTo>
                  <a:cubicBezTo>
                    <a:pt x="1814" y="49"/>
                    <a:pt x="1811" y="49"/>
                    <a:pt x="1808" y="52"/>
                  </a:cubicBezTo>
                  <a:lnTo>
                    <a:pt x="1796" y="52"/>
                  </a:lnTo>
                  <a:cubicBezTo>
                    <a:pt x="1794" y="55"/>
                    <a:pt x="1789" y="54"/>
                    <a:pt x="1784" y="57"/>
                  </a:cubicBezTo>
                  <a:lnTo>
                    <a:pt x="1772" y="57"/>
                  </a:lnTo>
                  <a:cubicBezTo>
                    <a:pt x="1769" y="60"/>
                    <a:pt x="1764" y="59"/>
                    <a:pt x="1759" y="62"/>
                  </a:cubicBezTo>
                  <a:lnTo>
                    <a:pt x="1748" y="62"/>
                  </a:lnTo>
                  <a:cubicBezTo>
                    <a:pt x="1745" y="66"/>
                    <a:pt x="1740" y="65"/>
                    <a:pt x="1736" y="68"/>
                  </a:cubicBezTo>
                  <a:lnTo>
                    <a:pt x="1724" y="68"/>
                  </a:lnTo>
                  <a:cubicBezTo>
                    <a:pt x="1721" y="71"/>
                    <a:pt x="1715" y="70"/>
                    <a:pt x="1711" y="73"/>
                  </a:cubicBezTo>
                  <a:lnTo>
                    <a:pt x="1704" y="73"/>
                  </a:lnTo>
                  <a:cubicBezTo>
                    <a:pt x="1702" y="76"/>
                    <a:pt x="1699" y="76"/>
                    <a:pt x="1695" y="76"/>
                  </a:cubicBezTo>
                  <a:cubicBezTo>
                    <a:pt x="1692" y="76"/>
                    <a:pt x="1689" y="76"/>
                    <a:pt x="1686" y="79"/>
                  </a:cubicBezTo>
                  <a:lnTo>
                    <a:pt x="1681" y="79"/>
                  </a:lnTo>
                  <a:cubicBezTo>
                    <a:pt x="1678" y="81"/>
                    <a:pt x="1675" y="81"/>
                    <a:pt x="1671" y="81"/>
                  </a:cubicBezTo>
                  <a:cubicBezTo>
                    <a:pt x="1668" y="81"/>
                    <a:pt x="1664" y="81"/>
                    <a:pt x="1661" y="84"/>
                  </a:cubicBezTo>
                  <a:lnTo>
                    <a:pt x="1656" y="84"/>
                  </a:lnTo>
                  <a:cubicBezTo>
                    <a:pt x="1654" y="87"/>
                    <a:pt x="1648" y="86"/>
                    <a:pt x="1644" y="89"/>
                  </a:cubicBezTo>
                  <a:lnTo>
                    <a:pt x="1638" y="89"/>
                  </a:lnTo>
                  <a:cubicBezTo>
                    <a:pt x="1632" y="97"/>
                    <a:pt x="1624" y="92"/>
                    <a:pt x="1618" y="97"/>
                  </a:cubicBezTo>
                  <a:lnTo>
                    <a:pt x="1613" y="97"/>
                  </a:lnTo>
                  <a:cubicBezTo>
                    <a:pt x="1611" y="99"/>
                    <a:pt x="1605" y="98"/>
                    <a:pt x="1601" y="102"/>
                  </a:cubicBezTo>
                  <a:lnTo>
                    <a:pt x="1596" y="102"/>
                  </a:lnTo>
                  <a:cubicBezTo>
                    <a:pt x="1592" y="105"/>
                    <a:pt x="1587" y="103"/>
                    <a:pt x="1584" y="108"/>
                  </a:cubicBezTo>
                  <a:lnTo>
                    <a:pt x="1576" y="108"/>
                  </a:lnTo>
                  <a:cubicBezTo>
                    <a:pt x="1571" y="114"/>
                    <a:pt x="1563" y="109"/>
                    <a:pt x="1558" y="114"/>
                  </a:cubicBezTo>
                  <a:cubicBezTo>
                    <a:pt x="1552" y="121"/>
                    <a:pt x="1544" y="115"/>
                    <a:pt x="1538" y="121"/>
                  </a:cubicBezTo>
                  <a:lnTo>
                    <a:pt x="1533" y="121"/>
                  </a:lnTo>
                  <a:cubicBezTo>
                    <a:pt x="1530" y="124"/>
                    <a:pt x="1524" y="122"/>
                    <a:pt x="1520" y="126"/>
                  </a:cubicBezTo>
                  <a:cubicBezTo>
                    <a:pt x="1515" y="133"/>
                    <a:pt x="1506" y="127"/>
                    <a:pt x="1501" y="133"/>
                  </a:cubicBezTo>
                  <a:cubicBezTo>
                    <a:pt x="1498" y="136"/>
                    <a:pt x="1493" y="135"/>
                    <a:pt x="1489" y="138"/>
                  </a:cubicBezTo>
                  <a:lnTo>
                    <a:pt x="1482" y="138"/>
                  </a:lnTo>
                  <a:cubicBezTo>
                    <a:pt x="1479" y="141"/>
                    <a:pt x="1474" y="140"/>
                    <a:pt x="1470" y="143"/>
                  </a:cubicBezTo>
                  <a:lnTo>
                    <a:pt x="1465" y="143"/>
                  </a:lnTo>
                  <a:cubicBezTo>
                    <a:pt x="1462" y="147"/>
                    <a:pt x="1456" y="146"/>
                    <a:pt x="1452" y="149"/>
                  </a:cubicBezTo>
                  <a:lnTo>
                    <a:pt x="1447" y="149"/>
                  </a:lnTo>
                  <a:cubicBezTo>
                    <a:pt x="1445" y="151"/>
                    <a:pt x="1443" y="152"/>
                    <a:pt x="1440" y="154"/>
                  </a:cubicBezTo>
                  <a:lnTo>
                    <a:pt x="1434" y="154"/>
                  </a:lnTo>
                  <a:cubicBezTo>
                    <a:pt x="1431" y="157"/>
                    <a:pt x="1424" y="156"/>
                    <a:pt x="1422" y="160"/>
                  </a:cubicBezTo>
                  <a:lnTo>
                    <a:pt x="1417" y="160"/>
                  </a:lnTo>
                  <a:cubicBezTo>
                    <a:pt x="1413" y="164"/>
                    <a:pt x="1408" y="163"/>
                    <a:pt x="1404" y="167"/>
                  </a:cubicBezTo>
                  <a:cubicBezTo>
                    <a:pt x="1401" y="169"/>
                    <a:pt x="1395" y="168"/>
                    <a:pt x="1392" y="172"/>
                  </a:cubicBezTo>
                  <a:lnTo>
                    <a:pt x="1386" y="172"/>
                  </a:lnTo>
                  <a:cubicBezTo>
                    <a:pt x="1384" y="174"/>
                    <a:pt x="1382" y="175"/>
                    <a:pt x="1380" y="178"/>
                  </a:cubicBezTo>
                  <a:lnTo>
                    <a:pt x="1374" y="178"/>
                  </a:lnTo>
                  <a:cubicBezTo>
                    <a:pt x="1371" y="180"/>
                    <a:pt x="1366" y="179"/>
                    <a:pt x="1363" y="183"/>
                  </a:cubicBezTo>
                  <a:cubicBezTo>
                    <a:pt x="1359" y="185"/>
                    <a:pt x="1353" y="184"/>
                    <a:pt x="1350" y="189"/>
                  </a:cubicBezTo>
                  <a:lnTo>
                    <a:pt x="1344" y="189"/>
                  </a:lnTo>
                  <a:cubicBezTo>
                    <a:pt x="1342" y="192"/>
                    <a:pt x="1337" y="191"/>
                    <a:pt x="1332" y="195"/>
                  </a:cubicBezTo>
                  <a:cubicBezTo>
                    <a:pt x="1330" y="199"/>
                    <a:pt x="1325" y="197"/>
                    <a:pt x="1321" y="202"/>
                  </a:cubicBezTo>
                  <a:cubicBezTo>
                    <a:pt x="1317" y="205"/>
                    <a:pt x="1311" y="203"/>
                    <a:pt x="1309" y="207"/>
                  </a:cubicBezTo>
                  <a:lnTo>
                    <a:pt x="1303" y="207"/>
                  </a:lnTo>
                  <a:cubicBezTo>
                    <a:pt x="1300" y="208"/>
                    <a:pt x="1299" y="210"/>
                    <a:pt x="1296" y="212"/>
                  </a:cubicBezTo>
                  <a:lnTo>
                    <a:pt x="1290" y="212"/>
                  </a:lnTo>
                  <a:cubicBezTo>
                    <a:pt x="1288" y="217"/>
                    <a:pt x="1283" y="216"/>
                    <a:pt x="1278" y="219"/>
                  </a:cubicBezTo>
                  <a:cubicBezTo>
                    <a:pt x="1276" y="223"/>
                    <a:pt x="1271" y="222"/>
                    <a:pt x="1267" y="226"/>
                  </a:cubicBezTo>
                  <a:cubicBezTo>
                    <a:pt x="1263" y="229"/>
                    <a:pt x="1257" y="227"/>
                    <a:pt x="1255" y="232"/>
                  </a:cubicBezTo>
                  <a:lnTo>
                    <a:pt x="1249" y="232"/>
                  </a:lnTo>
                  <a:cubicBezTo>
                    <a:pt x="1246" y="233"/>
                    <a:pt x="1245" y="234"/>
                    <a:pt x="1242" y="237"/>
                  </a:cubicBezTo>
                  <a:lnTo>
                    <a:pt x="1236" y="237"/>
                  </a:lnTo>
                  <a:cubicBezTo>
                    <a:pt x="1234" y="238"/>
                    <a:pt x="1233" y="240"/>
                    <a:pt x="1230" y="243"/>
                  </a:cubicBezTo>
                  <a:lnTo>
                    <a:pt x="1225" y="243"/>
                  </a:lnTo>
                  <a:cubicBezTo>
                    <a:pt x="1222" y="246"/>
                    <a:pt x="1217" y="245"/>
                    <a:pt x="1213" y="249"/>
                  </a:cubicBezTo>
                  <a:cubicBezTo>
                    <a:pt x="1211" y="253"/>
                    <a:pt x="1204" y="251"/>
                    <a:pt x="1201" y="256"/>
                  </a:cubicBezTo>
                  <a:cubicBezTo>
                    <a:pt x="1197" y="259"/>
                    <a:pt x="1192" y="261"/>
                    <a:pt x="1192" y="266"/>
                  </a:cubicBezTo>
                  <a:cubicBezTo>
                    <a:pt x="1192" y="273"/>
                    <a:pt x="1197" y="277"/>
                    <a:pt x="1201" y="282"/>
                  </a:cubicBezTo>
                  <a:cubicBezTo>
                    <a:pt x="1244" y="336"/>
                    <a:pt x="1280" y="396"/>
                    <a:pt x="1315" y="455"/>
                  </a:cubicBezTo>
                  <a:cubicBezTo>
                    <a:pt x="1460" y="698"/>
                    <a:pt x="1600" y="945"/>
                    <a:pt x="1759" y="1178"/>
                  </a:cubicBezTo>
                  <a:cubicBezTo>
                    <a:pt x="1913" y="1399"/>
                    <a:pt x="2081" y="1607"/>
                    <a:pt x="2266" y="1799"/>
                  </a:cubicBezTo>
                  <a:cubicBezTo>
                    <a:pt x="2285" y="1817"/>
                    <a:pt x="2290" y="1834"/>
                    <a:pt x="2286" y="1857"/>
                  </a:cubicBezTo>
                  <a:cubicBezTo>
                    <a:pt x="2247" y="2077"/>
                    <a:pt x="2190" y="2292"/>
                    <a:pt x="2110" y="2500"/>
                  </a:cubicBezTo>
                  <a:cubicBezTo>
                    <a:pt x="2023" y="2734"/>
                    <a:pt x="1915" y="2956"/>
                    <a:pt x="1799" y="3176"/>
                  </a:cubicBezTo>
                  <a:cubicBezTo>
                    <a:pt x="1748" y="3271"/>
                    <a:pt x="1698" y="3367"/>
                    <a:pt x="1639" y="3457"/>
                  </a:cubicBezTo>
                  <a:cubicBezTo>
                    <a:pt x="1557" y="3587"/>
                    <a:pt x="1452" y="3699"/>
                    <a:pt x="1368" y="3825"/>
                  </a:cubicBezTo>
                  <a:cubicBezTo>
                    <a:pt x="1349" y="3852"/>
                    <a:pt x="1330" y="3879"/>
                    <a:pt x="1309" y="3905"/>
                  </a:cubicBezTo>
                  <a:cubicBezTo>
                    <a:pt x="1250" y="3972"/>
                    <a:pt x="1188" y="4036"/>
                    <a:pt x="1131" y="4105"/>
                  </a:cubicBezTo>
                  <a:cubicBezTo>
                    <a:pt x="1084" y="4162"/>
                    <a:pt x="1037" y="4219"/>
                    <a:pt x="988" y="4273"/>
                  </a:cubicBezTo>
                  <a:cubicBezTo>
                    <a:pt x="917" y="4351"/>
                    <a:pt x="846" y="4430"/>
                    <a:pt x="778" y="4511"/>
                  </a:cubicBezTo>
                  <a:cubicBezTo>
                    <a:pt x="696" y="4609"/>
                    <a:pt x="615" y="4710"/>
                    <a:pt x="529" y="4805"/>
                  </a:cubicBezTo>
                  <a:cubicBezTo>
                    <a:pt x="420" y="4925"/>
                    <a:pt x="334" y="5059"/>
                    <a:pt x="270" y="5208"/>
                  </a:cubicBezTo>
                  <a:cubicBezTo>
                    <a:pt x="198" y="5382"/>
                    <a:pt x="133" y="5558"/>
                    <a:pt x="80" y="5739"/>
                  </a:cubicBezTo>
                  <a:cubicBezTo>
                    <a:pt x="58" y="5816"/>
                    <a:pt x="31" y="5890"/>
                    <a:pt x="31" y="5971"/>
                  </a:cubicBezTo>
                  <a:cubicBezTo>
                    <a:pt x="31" y="6016"/>
                    <a:pt x="38" y="6065"/>
                    <a:pt x="1" y="6103"/>
                  </a:cubicBezTo>
                  <a:cubicBezTo>
                    <a:pt x="17" y="6113"/>
                    <a:pt x="34" y="6118"/>
                    <a:pt x="50" y="6118"/>
                  </a:cubicBezTo>
                  <a:cubicBezTo>
                    <a:pt x="76" y="6118"/>
                    <a:pt x="100" y="6107"/>
                    <a:pt x="122" y="6091"/>
                  </a:cubicBezTo>
                  <a:cubicBezTo>
                    <a:pt x="173" y="6054"/>
                    <a:pt x="226" y="6019"/>
                    <a:pt x="274" y="5977"/>
                  </a:cubicBezTo>
                  <a:cubicBezTo>
                    <a:pt x="285" y="5968"/>
                    <a:pt x="297" y="5961"/>
                    <a:pt x="300" y="5946"/>
                  </a:cubicBezTo>
                  <a:cubicBezTo>
                    <a:pt x="297" y="5940"/>
                    <a:pt x="293" y="5938"/>
                    <a:pt x="289" y="5938"/>
                  </a:cubicBezTo>
                  <a:cubicBezTo>
                    <a:pt x="284" y="5938"/>
                    <a:pt x="279" y="5942"/>
                    <a:pt x="274" y="5945"/>
                  </a:cubicBezTo>
                  <a:cubicBezTo>
                    <a:pt x="246" y="5963"/>
                    <a:pt x="217" y="5981"/>
                    <a:pt x="185" y="5997"/>
                  </a:cubicBezTo>
                  <a:cubicBezTo>
                    <a:pt x="214" y="5979"/>
                    <a:pt x="233" y="5959"/>
                    <a:pt x="255" y="5938"/>
                  </a:cubicBezTo>
                  <a:cubicBezTo>
                    <a:pt x="357" y="5835"/>
                    <a:pt x="455" y="5727"/>
                    <a:pt x="561" y="5628"/>
                  </a:cubicBezTo>
                  <a:cubicBezTo>
                    <a:pt x="664" y="5534"/>
                    <a:pt x="764" y="5438"/>
                    <a:pt x="869" y="5348"/>
                  </a:cubicBezTo>
                  <a:cubicBezTo>
                    <a:pt x="1034" y="5208"/>
                    <a:pt x="1206" y="5078"/>
                    <a:pt x="1391" y="4965"/>
                  </a:cubicBezTo>
                  <a:cubicBezTo>
                    <a:pt x="1667" y="4795"/>
                    <a:pt x="1957" y="4646"/>
                    <a:pt x="2243" y="4490"/>
                  </a:cubicBezTo>
                  <a:cubicBezTo>
                    <a:pt x="2493" y="4356"/>
                    <a:pt x="2757" y="4259"/>
                    <a:pt x="3034" y="4191"/>
                  </a:cubicBezTo>
                  <a:cubicBezTo>
                    <a:pt x="3253" y="4135"/>
                    <a:pt x="3474" y="4096"/>
                    <a:pt x="3698" y="4067"/>
                  </a:cubicBezTo>
                  <a:cubicBezTo>
                    <a:pt x="3841" y="4047"/>
                    <a:pt x="3984" y="4031"/>
                    <a:pt x="4129" y="4027"/>
                  </a:cubicBezTo>
                  <a:cubicBezTo>
                    <a:pt x="4136" y="4027"/>
                    <a:pt x="4145" y="4030"/>
                    <a:pt x="4153" y="4030"/>
                  </a:cubicBezTo>
                  <a:cubicBezTo>
                    <a:pt x="4159" y="4030"/>
                    <a:pt x="4164" y="4029"/>
                    <a:pt x="4169" y="4024"/>
                  </a:cubicBezTo>
                  <a:cubicBezTo>
                    <a:pt x="4173" y="4019"/>
                    <a:pt x="4179" y="4018"/>
                    <a:pt x="4184" y="4018"/>
                  </a:cubicBezTo>
                  <a:cubicBezTo>
                    <a:pt x="4189" y="4018"/>
                    <a:pt x="4193" y="4018"/>
                    <a:pt x="4198" y="4018"/>
                  </a:cubicBezTo>
                  <a:cubicBezTo>
                    <a:pt x="4199" y="4018"/>
                    <a:pt x="4200" y="4018"/>
                    <a:pt x="4201" y="4018"/>
                  </a:cubicBezTo>
                  <a:cubicBezTo>
                    <a:pt x="4207" y="4018"/>
                    <a:pt x="4213" y="4018"/>
                    <a:pt x="4219" y="4018"/>
                  </a:cubicBezTo>
                  <a:cubicBezTo>
                    <a:pt x="4233" y="4018"/>
                    <a:pt x="4246" y="4018"/>
                    <a:pt x="4259" y="4018"/>
                  </a:cubicBezTo>
                  <a:cubicBezTo>
                    <a:pt x="4273" y="4018"/>
                    <a:pt x="4287" y="4018"/>
                    <a:pt x="4301" y="4015"/>
                  </a:cubicBezTo>
                  <a:lnTo>
                    <a:pt x="4307" y="4015"/>
                  </a:lnTo>
                  <a:cubicBezTo>
                    <a:pt x="4309" y="4013"/>
                    <a:pt x="4313" y="4013"/>
                    <a:pt x="4316" y="4013"/>
                  </a:cubicBezTo>
                  <a:cubicBezTo>
                    <a:pt x="4318" y="4013"/>
                    <a:pt x="4320" y="4013"/>
                    <a:pt x="4322" y="4013"/>
                  </a:cubicBezTo>
                  <a:cubicBezTo>
                    <a:pt x="4325" y="4013"/>
                    <a:pt x="4329" y="4012"/>
                    <a:pt x="4331" y="4010"/>
                  </a:cubicBezTo>
                  <a:lnTo>
                    <a:pt x="4337" y="4010"/>
                  </a:lnTo>
                  <a:cubicBezTo>
                    <a:pt x="4342" y="4003"/>
                    <a:pt x="4351" y="4008"/>
                    <a:pt x="4356" y="4003"/>
                  </a:cubicBezTo>
                  <a:cubicBezTo>
                    <a:pt x="4358" y="4001"/>
                    <a:pt x="4364" y="4002"/>
                    <a:pt x="4368" y="3998"/>
                  </a:cubicBezTo>
                  <a:lnTo>
                    <a:pt x="4374" y="3998"/>
                  </a:lnTo>
                  <a:cubicBezTo>
                    <a:pt x="4377" y="3993"/>
                    <a:pt x="4382" y="3994"/>
                    <a:pt x="4385" y="3991"/>
                  </a:cubicBezTo>
                  <a:cubicBezTo>
                    <a:pt x="4389" y="3988"/>
                    <a:pt x="4390" y="3986"/>
                    <a:pt x="4393" y="3985"/>
                  </a:cubicBezTo>
                  <a:cubicBezTo>
                    <a:pt x="4394" y="3981"/>
                    <a:pt x="4395" y="3980"/>
                    <a:pt x="4398" y="3977"/>
                  </a:cubicBezTo>
                  <a:lnTo>
                    <a:pt x="4398" y="3965"/>
                  </a:lnTo>
                  <a:cubicBezTo>
                    <a:pt x="4396" y="3962"/>
                    <a:pt x="4395" y="3960"/>
                    <a:pt x="4393" y="3959"/>
                  </a:cubicBezTo>
                  <a:lnTo>
                    <a:pt x="4393" y="3952"/>
                  </a:lnTo>
                  <a:cubicBezTo>
                    <a:pt x="4396" y="3948"/>
                    <a:pt x="4396" y="3944"/>
                    <a:pt x="4393" y="3939"/>
                  </a:cubicBezTo>
                  <a:lnTo>
                    <a:pt x="4393" y="3934"/>
                  </a:lnTo>
                  <a:cubicBezTo>
                    <a:pt x="4389" y="3932"/>
                    <a:pt x="4390" y="3926"/>
                    <a:pt x="4385" y="3922"/>
                  </a:cubicBezTo>
                  <a:cubicBezTo>
                    <a:pt x="4362" y="3877"/>
                    <a:pt x="4336" y="3829"/>
                    <a:pt x="4310" y="3782"/>
                  </a:cubicBezTo>
                  <a:cubicBezTo>
                    <a:pt x="4244" y="3658"/>
                    <a:pt x="4188" y="3529"/>
                    <a:pt x="4136" y="3398"/>
                  </a:cubicBezTo>
                  <a:cubicBezTo>
                    <a:pt x="4100" y="3306"/>
                    <a:pt x="4061" y="3215"/>
                    <a:pt x="4028" y="3120"/>
                  </a:cubicBezTo>
                  <a:cubicBezTo>
                    <a:pt x="3978" y="2972"/>
                    <a:pt x="3921" y="2825"/>
                    <a:pt x="3866" y="2678"/>
                  </a:cubicBezTo>
                  <a:cubicBezTo>
                    <a:pt x="3813" y="2537"/>
                    <a:pt x="3760" y="2399"/>
                    <a:pt x="3704" y="2261"/>
                  </a:cubicBezTo>
                  <a:cubicBezTo>
                    <a:pt x="3660" y="2155"/>
                    <a:pt x="3616" y="2047"/>
                    <a:pt x="3574" y="1939"/>
                  </a:cubicBezTo>
                  <a:cubicBezTo>
                    <a:pt x="3536" y="1836"/>
                    <a:pt x="3498" y="1736"/>
                    <a:pt x="3460" y="1634"/>
                  </a:cubicBezTo>
                  <a:cubicBezTo>
                    <a:pt x="3429" y="1551"/>
                    <a:pt x="3399" y="1468"/>
                    <a:pt x="3366" y="1386"/>
                  </a:cubicBezTo>
                  <a:cubicBezTo>
                    <a:pt x="3334" y="1303"/>
                    <a:pt x="3301" y="1222"/>
                    <a:pt x="3268" y="1140"/>
                  </a:cubicBezTo>
                  <a:cubicBezTo>
                    <a:pt x="3240" y="1070"/>
                    <a:pt x="3210" y="1000"/>
                    <a:pt x="3193" y="925"/>
                  </a:cubicBezTo>
                  <a:cubicBezTo>
                    <a:pt x="3181" y="873"/>
                    <a:pt x="3148" y="827"/>
                    <a:pt x="3138" y="773"/>
                  </a:cubicBezTo>
                  <a:cubicBezTo>
                    <a:pt x="3134" y="762"/>
                    <a:pt x="3127" y="751"/>
                    <a:pt x="3115" y="751"/>
                  </a:cubicBezTo>
                  <a:cubicBezTo>
                    <a:pt x="3102" y="750"/>
                    <a:pt x="3089" y="748"/>
                    <a:pt x="3076" y="748"/>
                  </a:cubicBezTo>
                  <a:cubicBezTo>
                    <a:pt x="3064" y="748"/>
                    <a:pt x="3053" y="750"/>
                    <a:pt x="3042" y="755"/>
                  </a:cubicBezTo>
                  <a:cubicBezTo>
                    <a:pt x="3057" y="769"/>
                    <a:pt x="3073" y="784"/>
                    <a:pt x="3079" y="806"/>
                  </a:cubicBezTo>
                  <a:cubicBezTo>
                    <a:pt x="3124" y="958"/>
                    <a:pt x="3181" y="1106"/>
                    <a:pt x="3236" y="1254"/>
                  </a:cubicBezTo>
                  <a:cubicBezTo>
                    <a:pt x="3315" y="1467"/>
                    <a:pt x="3377" y="1684"/>
                    <a:pt x="3457" y="1896"/>
                  </a:cubicBezTo>
                  <a:cubicBezTo>
                    <a:pt x="3520" y="2066"/>
                    <a:pt x="3580" y="2235"/>
                    <a:pt x="3641" y="2405"/>
                  </a:cubicBezTo>
                  <a:cubicBezTo>
                    <a:pt x="3688" y="2530"/>
                    <a:pt x="3747" y="2650"/>
                    <a:pt x="3798" y="2774"/>
                  </a:cubicBezTo>
                  <a:cubicBezTo>
                    <a:pt x="3866" y="2940"/>
                    <a:pt x="3924" y="3108"/>
                    <a:pt x="3967" y="3280"/>
                  </a:cubicBezTo>
                  <a:cubicBezTo>
                    <a:pt x="4005" y="3430"/>
                    <a:pt x="4067" y="3573"/>
                    <a:pt x="4100" y="3724"/>
                  </a:cubicBezTo>
                  <a:cubicBezTo>
                    <a:pt x="4107" y="3756"/>
                    <a:pt x="4109" y="3761"/>
                    <a:pt x="4083" y="3761"/>
                  </a:cubicBezTo>
                  <a:cubicBezTo>
                    <a:pt x="4080" y="3761"/>
                    <a:pt x="4075" y="3761"/>
                    <a:pt x="4070" y="3760"/>
                  </a:cubicBezTo>
                  <a:cubicBezTo>
                    <a:pt x="4067" y="3760"/>
                    <a:pt x="4063" y="3760"/>
                    <a:pt x="4059" y="3760"/>
                  </a:cubicBezTo>
                  <a:cubicBezTo>
                    <a:pt x="4019" y="3760"/>
                    <a:pt x="3979" y="3765"/>
                    <a:pt x="3938" y="3771"/>
                  </a:cubicBezTo>
                  <a:cubicBezTo>
                    <a:pt x="3773" y="3796"/>
                    <a:pt x="3612" y="3840"/>
                    <a:pt x="3451" y="3884"/>
                  </a:cubicBezTo>
                  <a:cubicBezTo>
                    <a:pt x="3283" y="3932"/>
                    <a:pt x="3116" y="3989"/>
                    <a:pt x="2948" y="4040"/>
                  </a:cubicBezTo>
                  <a:cubicBezTo>
                    <a:pt x="2745" y="4099"/>
                    <a:pt x="2541" y="4153"/>
                    <a:pt x="2342" y="4223"/>
                  </a:cubicBezTo>
                  <a:cubicBezTo>
                    <a:pt x="2167" y="4284"/>
                    <a:pt x="2000" y="4359"/>
                    <a:pt x="1837" y="4446"/>
                  </a:cubicBezTo>
                  <a:cubicBezTo>
                    <a:pt x="1619" y="4564"/>
                    <a:pt x="1423" y="4710"/>
                    <a:pt x="1233" y="4865"/>
                  </a:cubicBezTo>
                  <a:cubicBezTo>
                    <a:pt x="1093" y="4978"/>
                    <a:pt x="955" y="5091"/>
                    <a:pt x="824" y="5214"/>
                  </a:cubicBezTo>
                  <a:cubicBezTo>
                    <a:pt x="707" y="5323"/>
                    <a:pt x="581" y="5421"/>
                    <a:pt x="473" y="5541"/>
                  </a:cubicBezTo>
                  <a:cubicBezTo>
                    <a:pt x="388" y="5637"/>
                    <a:pt x="301" y="5732"/>
                    <a:pt x="231" y="5837"/>
                  </a:cubicBezTo>
                  <a:cubicBezTo>
                    <a:pt x="200" y="5882"/>
                    <a:pt x="168" y="5927"/>
                    <a:pt x="123" y="5965"/>
                  </a:cubicBezTo>
                  <a:cubicBezTo>
                    <a:pt x="160" y="5895"/>
                    <a:pt x="196" y="5827"/>
                    <a:pt x="241" y="5765"/>
                  </a:cubicBezTo>
                  <a:cubicBezTo>
                    <a:pt x="338" y="5630"/>
                    <a:pt x="446" y="5503"/>
                    <a:pt x="557" y="5379"/>
                  </a:cubicBezTo>
                  <a:cubicBezTo>
                    <a:pt x="670" y="5256"/>
                    <a:pt x="781" y="5133"/>
                    <a:pt x="907" y="5023"/>
                  </a:cubicBezTo>
                  <a:cubicBezTo>
                    <a:pt x="1078" y="4875"/>
                    <a:pt x="1253" y="4736"/>
                    <a:pt x="1443" y="4612"/>
                  </a:cubicBezTo>
                  <a:cubicBezTo>
                    <a:pt x="1708" y="4441"/>
                    <a:pt x="1987" y="4299"/>
                    <a:pt x="2275" y="4174"/>
                  </a:cubicBezTo>
                  <a:cubicBezTo>
                    <a:pt x="2460" y="4095"/>
                    <a:pt x="2648" y="4021"/>
                    <a:pt x="2835" y="3944"/>
                  </a:cubicBezTo>
                  <a:cubicBezTo>
                    <a:pt x="3050" y="3853"/>
                    <a:pt x="3271" y="3779"/>
                    <a:pt x="3502" y="3733"/>
                  </a:cubicBezTo>
                  <a:cubicBezTo>
                    <a:pt x="3606" y="3713"/>
                    <a:pt x="3710" y="3713"/>
                    <a:pt x="3815" y="3700"/>
                  </a:cubicBezTo>
                  <a:cubicBezTo>
                    <a:pt x="3855" y="3695"/>
                    <a:pt x="3897" y="3696"/>
                    <a:pt x="3937" y="3692"/>
                  </a:cubicBezTo>
                  <a:cubicBezTo>
                    <a:pt x="3985" y="3690"/>
                    <a:pt x="4005" y="3651"/>
                    <a:pt x="3983" y="3609"/>
                  </a:cubicBezTo>
                  <a:cubicBezTo>
                    <a:pt x="3956" y="3554"/>
                    <a:pt x="3930" y="3497"/>
                    <a:pt x="3913" y="3438"/>
                  </a:cubicBezTo>
                  <a:cubicBezTo>
                    <a:pt x="3865" y="3276"/>
                    <a:pt x="3808" y="3114"/>
                    <a:pt x="3745" y="2958"/>
                  </a:cubicBezTo>
                  <a:cubicBezTo>
                    <a:pt x="3714" y="2884"/>
                    <a:pt x="3683" y="2810"/>
                    <a:pt x="3659" y="2733"/>
                  </a:cubicBezTo>
                  <a:cubicBezTo>
                    <a:pt x="3596" y="2546"/>
                    <a:pt x="3540" y="2357"/>
                    <a:pt x="3464" y="2174"/>
                  </a:cubicBezTo>
                  <a:cubicBezTo>
                    <a:pt x="3364" y="1932"/>
                    <a:pt x="3282" y="1686"/>
                    <a:pt x="3207" y="1436"/>
                  </a:cubicBezTo>
                  <a:cubicBezTo>
                    <a:pt x="3143" y="1226"/>
                    <a:pt x="3088" y="1013"/>
                    <a:pt x="3017" y="804"/>
                  </a:cubicBezTo>
                  <a:cubicBezTo>
                    <a:pt x="3009" y="786"/>
                    <a:pt x="3017" y="774"/>
                    <a:pt x="3023" y="759"/>
                  </a:cubicBezTo>
                  <a:lnTo>
                    <a:pt x="3023" y="759"/>
                  </a:lnTo>
                  <a:cubicBezTo>
                    <a:pt x="3020" y="760"/>
                    <a:pt x="3017" y="760"/>
                    <a:pt x="3014" y="760"/>
                  </a:cubicBezTo>
                  <a:cubicBezTo>
                    <a:pt x="2996" y="760"/>
                    <a:pt x="2987" y="749"/>
                    <a:pt x="2981" y="730"/>
                  </a:cubicBezTo>
                  <a:cubicBezTo>
                    <a:pt x="2972" y="702"/>
                    <a:pt x="2961" y="672"/>
                    <a:pt x="2950" y="644"/>
                  </a:cubicBezTo>
                  <a:cubicBezTo>
                    <a:pt x="2931" y="591"/>
                    <a:pt x="2910" y="537"/>
                    <a:pt x="2882" y="487"/>
                  </a:cubicBezTo>
                  <a:cubicBezTo>
                    <a:pt x="2857" y="446"/>
                    <a:pt x="2826" y="428"/>
                    <a:pt x="2782" y="428"/>
                  </a:cubicBezTo>
                  <a:cubicBezTo>
                    <a:pt x="2774" y="428"/>
                    <a:pt x="2766" y="429"/>
                    <a:pt x="2757" y="430"/>
                  </a:cubicBezTo>
                  <a:cubicBezTo>
                    <a:pt x="2730" y="435"/>
                    <a:pt x="2703" y="440"/>
                    <a:pt x="2676" y="445"/>
                  </a:cubicBezTo>
                  <a:cubicBezTo>
                    <a:pt x="2642" y="452"/>
                    <a:pt x="2606" y="455"/>
                    <a:pt x="2573" y="468"/>
                  </a:cubicBezTo>
                  <a:cubicBezTo>
                    <a:pt x="2583" y="510"/>
                    <a:pt x="2606" y="547"/>
                    <a:pt x="2622" y="587"/>
                  </a:cubicBezTo>
                  <a:cubicBezTo>
                    <a:pt x="2690" y="759"/>
                    <a:pt x="2751" y="935"/>
                    <a:pt x="2810" y="1110"/>
                  </a:cubicBezTo>
                  <a:cubicBezTo>
                    <a:pt x="2885" y="1331"/>
                    <a:pt x="2964" y="1551"/>
                    <a:pt x="3045" y="1771"/>
                  </a:cubicBezTo>
                  <a:cubicBezTo>
                    <a:pt x="3158" y="2079"/>
                    <a:pt x="3263" y="2390"/>
                    <a:pt x="3376" y="2698"/>
                  </a:cubicBezTo>
                  <a:cubicBezTo>
                    <a:pt x="3423" y="2828"/>
                    <a:pt x="3467" y="2959"/>
                    <a:pt x="3512" y="3089"/>
                  </a:cubicBezTo>
                  <a:cubicBezTo>
                    <a:pt x="3533" y="3151"/>
                    <a:pt x="3559" y="3213"/>
                    <a:pt x="3580" y="3275"/>
                  </a:cubicBezTo>
                  <a:cubicBezTo>
                    <a:pt x="3596" y="3325"/>
                    <a:pt x="3584" y="3341"/>
                    <a:pt x="3537" y="3358"/>
                  </a:cubicBezTo>
                  <a:cubicBezTo>
                    <a:pt x="3415" y="3401"/>
                    <a:pt x="3289" y="3427"/>
                    <a:pt x="3165" y="3460"/>
                  </a:cubicBezTo>
                  <a:cubicBezTo>
                    <a:pt x="3009" y="3498"/>
                    <a:pt x="2856" y="3544"/>
                    <a:pt x="2707" y="3601"/>
                  </a:cubicBezTo>
                  <a:cubicBezTo>
                    <a:pt x="2486" y="3687"/>
                    <a:pt x="2272" y="3792"/>
                    <a:pt x="2065" y="3907"/>
                  </a:cubicBezTo>
                  <a:cubicBezTo>
                    <a:pt x="1842" y="4031"/>
                    <a:pt x="1628" y="4167"/>
                    <a:pt x="1429" y="4328"/>
                  </a:cubicBezTo>
                  <a:cubicBezTo>
                    <a:pt x="1282" y="4447"/>
                    <a:pt x="1136" y="4570"/>
                    <a:pt x="994" y="4698"/>
                  </a:cubicBezTo>
                  <a:cubicBezTo>
                    <a:pt x="920" y="4763"/>
                    <a:pt x="848" y="4830"/>
                    <a:pt x="782" y="4905"/>
                  </a:cubicBezTo>
                  <a:cubicBezTo>
                    <a:pt x="718" y="4978"/>
                    <a:pt x="658" y="5054"/>
                    <a:pt x="598" y="5129"/>
                  </a:cubicBezTo>
                  <a:cubicBezTo>
                    <a:pt x="502" y="5244"/>
                    <a:pt x="406" y="5361"/>
                    <a:pt x="331" y="5491"/>
                  </a:cubicBezTo>
                  <a:cubicBezTo>
                    <a:pt x="253" y="5630"/>
                    <a:pt x="185" y="5776"/>
                    <a:pt x="109" y="5916"/>
                  </a:cubicBezTo>
                  <a:cubicBezTo>
                    <a:pt x="106" y="5922"/>
                    <a:pt x="104" y="5927"/>
                    <a:pt x="101" y="5933"/>
                  </a:cubicBezTo>
                  <a:lnTo>
                    <a:pt x="101" y="5933"/>
                  </a:lnTo>
                  <a:cubicBezTo>
                    <a:pt x="102" y="5930"/>
                    <a:pt x="103" y="5926"/>
                    <a:pt x="104" y="5923"/>
                  </a:cubicBezTo>
                  <a:cubicBezTo>
                    <a:pt x="146" y="5760"/>
                    <a:pt x="209" y="5604"/>
                    <a:pt x="287" y="5456"/>
                  </a:cubicBezTo>
                  <a:cubicBezTo>
                    <a:pt x="382" y="5278"/>
                    <a:pt x="496" y="5113"/>
                    <a:pt x="624" y="4957"/>
                  </a:cubicBezTo>
                  <a:cubicBezTo>
                    <a:pt x="697" y="4868"/>
                    <a:pt x="776" y="4785"/>
                    <a:pt x="854" y="4700"/>
                  </a:cubicBezTo>
                  <a:cubicBezTo>
                    <a:pt x="923" y="4624"/>
                    <a:pt x="997" y="4554"/>
                    <a:pt x="1072" y="4487"/>
                  </a:cubicBezTo>
                  <a:cubicBezTo>
                    <a:pt x="1148" y="4419"/>
                    <a:pt x="1229" y="4358"/>
                    <a:pt x="1310" y="4295"/>
                  </a:cubicBezTo>
                  <a:cubicBezTo>
                    <a:pt x="1465" y="4177"/>
                    <a:pt x="1622" y="4065"/>
                    <a:pt x="1786" y="3960"/>
                  </a:cubicBezTo>
                  <a:cubicBezTo>
                    <a:pt x="1981" y="3837"/>
                    <a:pt x="2185" y="3733"/>
                    <a:pt x="2390" y="3630"/>
                  </a:cubicBezTo>
                  <a:cubicBezTo>
                    <a:pt x="2574" y="3536"/>
                    <a:pt x="2767" y="3468"/>
                    <a:pt x="2964" y="3410"/>
                  </a:cubicBezTo>
                  <a:cubicBezTo>
                    <a:pt x="3116" y="3366"/>
                    <a:pt x="3266" y="3314"/>
                    <a:pt x="3415" y="3261"/>
                  </a:cubicBezTo>
                  <a:cubicBezTo>
                    <a:pt x="3473" y="3242"/>
                    <a:pt x="3478" y="3222"/>
                    <a:pt x="3457" y="3164"/>
                  </a:cubicBezTo>
                  <a:cubicBezTo>
                    <a:pt x="3417" y="3056"/>
                    <a:pt x="3371" y="2950"/>
                    <a:pt x="3325" y="2845"/>
                  </a:cubicBezTo>
                  <a:cubicBezTo>
                    <a:pt x="3268" y="2714"/>
                    <a:pt x="3221" y="2581"/>
                    <a:pt x="3171" y="2447"/>
                  </a:cubicBezTo>
                  <a:cubicBezTo>
                    <a:pt x="3091" y="2234"/>
                    <a:pt x="2987" y="2032"/>
                    <a:pt x="2906" y="1819"/>
                  </a:cubicBezTo>
                  <a:cubicBezTo>
                    <a:pt x="2852" y="1678"/>
                    <a:pt x="2804" y="1532"/>
                    <a:pt x="2752" y="1389"/>
                  </a:cubicBezTo>
                  <a:cubicBezTo>
                    <a:pt x="2667" y="1157"/>
                    <a:pt x="2574" y="928"/>
                    <a:pt x="2502" y="691"/>
                  </a:cubicBezTo>
                  <a:cubicBezTo>
                    <a:pt x="2482" y="624"/>
                    <a:pt x="2457" y="560"/>
                    <a:pt x="2449" y="492"/>
                  </a:cubicBezTo>
                  <a:cubicBezTo>
                    <a:pt x="2441" y="492"/>
                    <a:pt x="2433" y="487"/>
                    <a:pt x="2431" y="478"/>
                  </a:cubicBezTo>
                  <a:cubicBezTo>
                    <a:pt x="2428" y="467"/>
                    <a:pt x="2423" y="455"/>
                    <a:pt x="2425" y="443"/>
                  </a:cubicBezTo>
                  <a:cubicBezTo>
                    <a:pt x="2422" y="440"/>
                    <a:pt x="2423" y="435"/>
                    <a:pt x="2419" y="430"/>
                  </a:cubicBezTo>
                  <a:lnTo>
                    <a:pt x="2419" y="425"/>
                  </a:lnTo>
                  <a:cubicBezTo>
                    <a:pt x="2416" y="423"/>
                    <a:pt x="2417" y="417"/>
                    <a:pt x="2414" y="413"/>
                  </a:cubicBezTo>
                  <a:lnTo>
                    <a:pt x="2414" y="401"/>
                  </a:lnTo>
                  <a:cubicBezTo>
                    <a:pt x="2411" y="397"/>
                    <a:pt x="2412" y="391"/>
                    <a:pt x="2409" y="387"/>
                  </a:cubicBezTo>
                  <a:lnTo>
                    <a:pt x="2409" y="382"/>
                  </a:lnTo>
                  <a:cubicBezTo>
                    <a:pt x="2405" y="380"/>
                    <a:pt x="2406" y="374"/>
                    <a:pt x="2403" y="370"/>
                  </a:cubicBezTo>
                  <a:lnTo>
                    <a:pt x="2403" y="364"/>
                  </a:lnTo>
                  <a:cubicBezTo>
                    <a:pt x="2400" y="362"/>
                    <a:pt x="2401" y="357"/>
                    <a:pt x="2398" y="353"/>
                  </a:cubicBezTo>
                  <a:lnTo>
                    <a:pt x="2398" y="347"/>
                  </a:lnTo>
                  <a:cubicBezTo>
                    <a:pt x="2395" y="345"/>
                    <a:pt x="2397" y="339"/>
                    <a:pt x="2392" y="335"/>
                  </a:cubicBezTo>
                  <a:lnTo>
                    <a:pt x="2392" y="328"/>
                  </a:lnTo>
                  <a:cubicBezTo>
                    <a:pt x="2386" y="322"/>
                    <a:pt x="2391" y="315"/>
                    <a:pt x="2386" y="309"/>
                  </a:cubicBezTo>
                  <a:lnTo>
                    <a:pt x="2386" y="304"/>
                  </a:lnTo>
                  <a:cubicBezTo>
                    <a:pt x="2383" y="300"/>
                    <a:pt x="2384" y="294"/>
                    <a:pt x="2381" y="291"/>
                  </a:cubicBezTo>
                  <a:lnTo>
                    <a:pt x="2381" y="286"/>
                  </a:lnTo>
                  <a:cubicBezTo>
                    <a:pt x="2377" y="282"/>
                    <a:pt x="2378" y="277"/>
                    <a:pt x="2375" y="273"/>
                  </a:cubicBezTo>
                  <a:lnTo>
                    <a:pt x="2375" y="267"/>
                  </a:lnTo>
                  <a:cubicBezTo>
                    <a:pt x="2371" y="264"/>
                    <a:pt x="2372" y="259"/>
                    <a:pt x="2344" y="259"/>
                  </a:cubicBezTo>
                  <a:lnTo>
                    <a:pt x="2344" y="253"/>
                  </a:lnTo>
                  <a:cubicBezTo>
                    <a:pt x="2336" y="248"/>
                    <a:pt x="2342" y="239"/>
                    <a:pt x="2336" y="234"/>
                  </a:cubicBezTo>
                  <a:cubicBezTo>
                    <a:pt x="2330" y="229"/>
                    <a:pt x="2335" y="221"/>
                    <a:pt x="2330" y="216"/>
                  </a:cubicBezTo>
                  <a:lnTo>
                    <a:pt x="2330" y="210"/>
                  </a:lnTo>
                  <a:cubicBezTo>
                    <a:pt x="2328" y="207"/>
                    <a:pt x="2329" y="202"/>
                    <a:pt x="2325" y="197"/>
                  </a:cubicBezTo>
                  <a:lnTo>
                    <a:pt x="2325" y="192"/>
                  </a:lnTo>
                  <a:cubicBezTo>
                    <a:pt x="2322" y="190"/>
                    <a:pt x="2323" y="184"/>
                    <a:pt x="2319" y="180"/>
                  </a:cubicBezTo>
                  <a:lnTo>
                    <a:pt x="2319" y="175"/>
                  </a:lnTo>
                  <a:cubicBezTo>
                    <a:pt x="2317" y="172"/>
                    <a:pt x="2318" y="167"/>
                    <a:pt x="2314" y="163"/>
                  </a:cubicBezTo>
                  <a:lnTo>
                    <a:pt x="2314" y="157"/>
                  </a:lnTo>
                  <a:cubicBezTo>
                    <a:pt x="2312" y="154"/>
                    <a:pt x="2313" y="149"/>
                    <a:pt x="2308" y="146"/>
                  </a:cubicBezTo>
                  <a:lnTo>
                    <a:pt x="2308" y="140"/>
                  </a:lnTo>
                  <a:cubicBezTo>
                    <a:pt x="2306" y="137"/>
                    <a:pt x="2307" y="132"/>
                    <a:pt x="2303" y="127"/>
                  </a:cubicBezTo>
                  <a:lnTo>
                    <a:pt x="2303" y="121"/>
                  </a:lnTo>
                  <a:cubicBezTo>
                    <a:pt x="2298" y="115"/>
                    <a:pt x="2303" y="108"/>
                    <a:pt x="2298" y="102"/>
                  </a:cubicBezTo>
                  <a:lnTo>
                    <a:pt x="2298" y="89"/>
                  </a:lnTo>
                  <a:cubicBezTo>
                    <a:pt x="2292" y="82"/>
                    <a:pt x="2299" y="71"/>
                    <a:pt x="2292" y="65"/>
                  </a:cubicBezTo>
                  <a:lnTo>
                    <a:pt x="2292" y="52"/>
                  </a:lnTo>
                  <a:cubicBezTo>
                    <a:pt x="2287" y="46"/>
                    <a:pt x="2292" y="39"/>
                    <a:pt x="2287" y="33"/>
                  </a:cubicBezTo>
                  <a:lnTo>
                    <a:pt x="2287" y="28"/>
                  </a:lnTo>
                  <a:cubicBezTo>
                    <a:pt x="2286" y="25"/>
                    <a:pt x="2282" y="24"/>
                    <a:pt x="2281" y="21"/>
                  </a:cubicBezTo>
                  <a:cubicBezTo>
                    <a:pt x="2280" y="19"/>
                    <a:pt x="2277" y="18"/>
                    <a:pt x="2276" y="16"/>
                  </a:cubicBezTo>
                  <a:cubicBezTo>
                    <a:pt x="2274" y="14"/>
                    <a:pt x="2271" y="13"/>
                    <a:pt x="2270" y="11"/>
                  </a:cubicBezTo>
                  <a:cubicBezTo>
                    <a:pt x="2266" y="6"/>
                    <a:pt x="2261" y="7"/>
                    <a:pt x="2258" y="3"/>
                  </a:cubicBezTo>
                  <a:lnTo>
                    <a:pt x="2252" y="3"/>
                  </a:lnTo>
                  <a:cubicBezTo>
                    <a:pt x="2234" y="2"/>
                    <a:pt x="2215" y="1"/>
                    <a:pt x="2197" y="1"/>
                  </a:cubicBezTo>
                  <a:close/>
                </a:path>
              </a:pathLst>
            </a:custGeom>
            <a:solidFill>
              <a:srgbClr val="E6E5FD"/>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9" name="Google Shape;770;p5">
              <a:extLst>
                <a:ext uri="{FF2B5EF4-FFF2-40B4-BE49-F238E27FC236}">
                  <a16:creationId xmlns:a16="http://schemas.microsoft.com/office/drawing/2014/main" id="{EB222D04-4F16-5B49-7614-8581630BA618}"/>
                </a:ext>
              </a:extLst>
            </p:cNvPr>
            <p:cNvSpPr/>
            <p:nvPr/>
          </p:nvSpPr>
          <p:spPr>
            <a:xfrm>
              <a:off x="6960128" y="3926157"/>
              <a:ext cx="379218" cy="166306"/>
            </a:xfrm>
            <a:custGeom>
              <a:avLst/>
              <a:gdLst/>
              <a:ahLst/>
              <a:cxnLst/>
              <a:rect l="l" t="t" r="r" b="b"/>
              <a:pathLst>
                <a:path w="10236" h="4489" extrusionOk="0">
                  <a:moveTo>
                    <a:pt x="104" y="0"/>
                  </a:moveTo>
                  <a:cubicBezTo>
                    <a:pt x="90" y="0"/>
                    <a:pt x="75" y="1"/>
                    <a:pt x="61" y="4"/>
                  </a:cubicBezTo>
                  <a:cubicBezTo>
                    <a:pt x="59" y="6"/>
                    <a:pt x="57" y="6"/>
                    <a:pt x="54" y="6"/>
                  </a:cubicBezTo>
                  <a:cubicBezTo>
                    <a:pt x="53" y="6"/>
                    <a:pt x="51" y="6"/>
                    <a:pt x="50" y="6"/>
                  </a:cubicBezTo>
                  <a:cubicBezTo>
                    <a:pt x="47" y="6"/>
                    <a:pt x="44" y="7"/>
                    <a:pt x="42" y="11"/>
                  </a:cubicBezTo>
                  <a:lnTo>
                    <a:pt x="43" y="11"/>
                  </a:lnTo>
                  <a:cubicBezTo>
                    <a:pt x="41" y="12"/>
                    <a:pt x="39" y="13"/>
                    <a:pt x="37" y="16"/>
                  </a:cubicBezTo>
                  <a:cubicBezTo>
                    <a:pt x="30" y="22"/>
                    <a:pt x="23" y="27"/>
                    <a:pt x="20" y="35"/>
                  </a:cubicBezTo>
                  <a:cubicBezTo>
                    <a:pt x="15" y="38"/>
                    <a:pt x="16" y="43"/>
                    <a:pt x="12" y="47"/>
                  </a:cubicBezTo>
                  <a:cubicBezTo>
                    <a:pt x="6" y="53"/>
                    <a:pt x="11" y="60"/>
                    <a:pt x="6" y="66"/>
                  </a:cubicBezTo>
                  <a:cubicBezTo>
                    <a:pt x="0" y="93"/>
                    <a:pt x="0" y="120"/>
                    <a:pt x="6" y="147"/>
                  </a:cubicBezTo>
                  <a:cubicBezTo>
                    <a:pt x="7" y="148"/>
                    <a:pt x="7" y="150"/>
                    <a:pt x="6" y="151"/>
                  </a:cubicBezTo>
                  <a:cubicBezTo>
                    <a:pt x="12" y="163"/>
                    <a:pt x="5" y="178"/>
                    <a:pt x="12" y="190"/>
                  </a:cubicBezTo>
                  <a:cubicBezTo>
                    <a:pt x="20" y="200"/>
                    <a:pt x="11" y="211"/>
                    <a:pt x="20" y="221"/>
                  </a:cubicBezTo>
                  <a:cubicBezTo>
                    <a:pt x="26" y="231"/>
                    <a:pt x="17" y="243"/>
                    <a:pt x="25" y="252"/>
                  </a:cubicBezTo>
                  <a:cubicBezTo>
                    <a:pt x="26" y="255"/>
                    <a:pt x="26" y="259"/>
                    <a:pt x="26" y="261"/>
                  </a:cubicBezTo>
                  <a:cubicBezTo>
                    <a:pt x="31" y="274"/>
                    <a:pt x="25" y="288"/>
                    <a:pt x="31" y="301"/>
                  </a:cubicBezTo>
                  <a:cubicBezTo>
                    <a:pt x="33" y="302"/>
                    <a:pt x="33" y="303"/>
                    <a:pt x="31" y="304"/>
                  </a:cubicBezTo>
                  <a:cubicBezTo>
                    <a:pt x="37" y="314"/>
                    <a:pt x="28" y="328"/>
                    <a:pt x="37" y="336"/>
                  </a:cubicBezTo>
                  <a:cubicBezTo>
                    <a:pt x="44" y="346"/>
                    <a:pt x="36" y="358"/>
                    <a:pt x="43" y="368"/>
                  </a:cubicBezTo>
                  <a:cubicBezTo>
                    <a:pt x="52" y="377"/>
                    <a:pt x="42" y="389"/>
                    <a:pt x="50" y="399"/>
                  </a:cubicBezTo>
                  <a:cubicBezTo>
                    <a:pt x="58" y="409"/>
                    <a:pt x="49" y="421"/>
                    <a:pt x="57" y="430"/>
                  </a:cubicBezTo>
                  <a:cubicBezTo>
                    <a:pt x="64" y="439"/>
                    <a:pt x="55" y="452"/>
                    <a:pt x="64" y="461"/>
                  </a:cubicBezTo>
                  <a:cubicBezTo>
                    <a:pt x="69" y="469"/>
                    <a:pt x="63" y="479"/>
                    <a:pt x="69" y="486"/>
                  </a:cubicBezTo>
                  <a:cubicBezTo>
                    <a:pt x="71" y="487"/>
                    <a:pt x="71" y="490"/>
                    <a:pt x="70" y="491"/>
                  </a:cubicBezTo>
                  <a:cubicBezTo>
                    <a:pt x="76" y="498"/>
                    <a:pt x="69" y="509"/>
                    <a:pt x="76" y="518"/>
                  </a:cubicBezTo>
                  <a:cubicBezTo>
                    <a:pt x="84" y="527"/>
                    <a:pt x="75" y="539"/>
                    <a:pt x="82" y="549"/>
                  </a:cubicBezTo>
                  <a:cubicBezTo>
                    <a:pt x="88" y="556"/>
                    <a:pt x="81" y="567"/>
                    <a:pt x="88" y="574"/>
                  </a:cubicBezTo>
                  <a:cubicBezTo>
                    <a:pt x="91" y="576"/>
                    <a:pt x="91" y="577"/>
                    <a:pt x="90" y="578"/>
                  </a:cubicBezTo>
                  <a:cubicBezTo>
                    <a:pt x="93" y="587"/>
                    <a:pt x="88" y="597"/>
                    <a:pt x="95" y="605"/>
                  </a:cubicBezTo>
                  <a:cubicBezTo>
                    <a:pt x="101" y="614"/>
                    <a:pt x="95" y="622"/>
                    <a:pt x="101" y="631"/>
                  </a:cubicBezTo>
                  <a:cubicBezTo>
                    <a:pt x="102" y="632"/>
                    <a:pt x="103" y="633"/>
                    <a:pt x="102" y="635"/>
                  </a:cubicBezTo>
                  <a:cubicBezTo>
                    <a:pt x="102" y="637"/>
                    <a:pt x="103" y="638"/>
                    <a:pt x="106" y="638"/>
                  </a:cubicBezTo>
                  <a:cubicBezTo>
                    <a:pt x="107" y="638"/>
                    <a:pt x="108" y="637"/>
                    <a:pt x="108" y="637"/>
                  </a:cubicBezTo>
                  <a:cubicBezTo>
                    <a:pt x="108" y="636"/>
                    <a:pt x="108" y="635"/>
                    <a:pt x="108" y="635"/>
                  </a:cubicBezTo>
                  <a:cubicBezTo>
                    <a:pt x="109" y="635"/>
                    <a:pt x="109" y="638"/>
                    <a:pt x="109" y="641"/>
                  </a:cubicBezTo>
                  <a:cubicBezTo>
                    <a:pt x="109" y="663"/>
                    <a:pt x="119" y="685"/>
                    <a:pt x="120" y="707"/>
                  </a:cubicBezTo>
                  <a:cubicBezTo>
                    <a:pt x="125" y="727"/>
                    <a:pt x="130" y="744"/>
                    <a:pt x="133" y="762"/>
                  </a:cubicBezTo>
                  <a:cubicBezTo>
                    <a:pt x="151" y="842"/>
                    <a:pt x="172" y="922"/>
                    <a:pt x="188" y="1002"/>
                  </a:cubicBezTo>
                  <a:cubicBezTo>
                    <a:pt x="198" y="1040"/>
                    <a:pt x="205" y="1077"/>
                    <a:pt x="212" y="1115"/>
                  </a:cubicBezTo>
                  <a:cubicBezTo>
                    <a:pt x="233" y="1202"/>
                    <a:pt x="254" y="1290"/>
                    <a:pt x="270" y="1379"/>
                  </a:cubicBezTo>
                  <a:cubicBezTo>
                    <a:pt x="273" y="1388"/>
                    <a:pt x="268" y="1399"/>
                    <a:pt x="274" y="1408"/>
                  </a:cubicBezTo>
                  <a:cubicBezTo>
                    <a:pt x="281" y="1418"/>
                    <a:pt x="273" y="1430"/>
                    <a:pt x="281" y="1440"/>
                  </a:cubicBezTo>
                  <a:cubicBezTo>
                    <a:pt x="287" y="1449"/>
                    <a:pt x="280" y="1461"/>
                    <a:pt x="287" y="1471"/>
                  </a:cubicBezTo>
                  <a:cubicBezTo>
                    <a:pt x="295" y="1480"/>
                    <a:pt x="286" y="1493"/>
                    <a:pt x="295" y="1501"/>
                  </a:cubicBezTo>
                  <a:cubicBezTo>
                    <a:pt x="302" y="1511"/>
                    <a:pt x="292" y="1523"/>
                    <a:pt x="301" y="1532"/>
                  </a:cubicBezTo>
                  <a:cubicBezTo>
                    <a:pt x="302" y="1534"/>
                    <a:pt x="302" y="1536"/>
                    <a:pt x="301" y="1537"/>
                  </a:cubicBezTo>
                  <a:cubicBezTo>
                    <a:pt x="306" y="1544"/>
                    <a:pt x="301" y="1555"/>
                    <a:pt x="306" y="1564"/>
                  </a:cubicBezTo>
                  <a:cubicBezTo>
                    <a:pt x="308" y="1565"/>
                    <a:pt x="308" y="1566"/>
                    <a:pt x="306" y="1568"/>
                  </a:cubicBezTo>
                  <a:cubicBezTo>
                    <a:pt x="313" y="1577"/>
                    <a:pt x="305" y="1591"/>
                    <a:pt x="313" y="1600"/>
                  </a:cubicBezTo>
                  <a:cubicBezTo>
                    <a:pt x="319" y="1609"/>
                    <a:pt x="312" y="1622"/>
                    <a:pt x="319" y="1631"/>
                  </a:cubicBezTo>
                  <a:cubicBezTo>
                    <a:pt x="327" y="1640"/>
                    <a:pt x="318" y="1652"/>
                    <a:pt x="327" y="1662"/>
                  </a:cubicBezTo>
                  <a:cubicBezTo>
                    <a:pt x="333" y="1672"/>
                    <a:pt x="325" y="1683"/>
                    <a:pt x="333" y="1693"/>
                  </a:cubicBezTo>
                  <a:cubicBezTo>
                    <a:pt x="341" y="1703"/>
                    <a:pt x="332" y="1715"/>
                    <a:pt x="340" y="1724"/>
                  </a:cubicBezTo>
                  <a:cubicBezTo>
                    <a:pt x="349" y="1733"/>
                    <a:pt x="339" y="1746"/>
                    <a:pt x="346" y="1755"/>
                  </a:cubicBezTo>
                  <a:cubicBezTo>
                    <a:pt x="354" y="1764"/>
                    <a:pt x="345" y="1776"/>
                    <a:pt x="352" y="1786"/>
                  </a:cubicBezTo>
                  <a:cubicBezTo>
                    <a:pt x="354" y="1787"/>
                    <a:pt x="354" y="1789"/>
                    <a:pt x="352" y="1790"/>
                  </a:cubicBezTo>
                  <a:cubicBezTo>
                    <a:pt x="359" y="1800"/>
                    <a:pt x="351" y="1813"/>
                    <a:pt x="359" y="1823"/>
                  </a:cubicBezTo>
                  <a:cubicBezTo>
                    <a:pt x="367" y="1832"/>
                    <a:pt x="357" y="1844"/>
                    <a:pt x="366" y="1854"/>
                  </a:cubicBezTo>
                  <a:lnTo>
                    <a:pt x="367" y="1855"/>
                  </a:lnTo>
                  <a:lnTo>
                    <a:pt x="366" y="1856"/>
                  </a:lnTo>
                  <a:cubicBezTo>
                    <a:pt x="371" y="1865"/>
                    <a:pt x="366" y="1875"/>
                    <a:pt x="371" y="1883"/>
                  </a:cubicBezTo>
                  <a:cubicBezTo>
                    <a:pt x="373" y="1886"/>
                    <a:pt x="373" y="1887"/>
                    <a:pt x="372" y="1888"/>
                  </a:cubicBezTo>
                  <a:cubicBezTo>
                    <a:pt x="378" y="1898"/>
                    <a:pt x="371" y="1911"/>
                    <a:pt x="378" y="1921"/>
                  </a:cubicBezTo>
                  <a:cubicBezTo>
                    <a:pt x="379" y="1922"/>
                    <a:pt x="379" y="1924"/>
                    <a:pt x="378" y="1925"/>
                  </a:cubicBezTo>
                  <a:cubicBezTo>
                    <a:pt x="383" y="1936"/>
                    <a:pt x="376" y="1949"/>
                    <a:pt x="383" y="1958"/>
                  </a:cubicBezTo>
                  <a:cubicBezTo>
                    <a:pt x="392" y="1970"/>
                    <a:pt x="381" y="1985"/>
                    <a:pt x="390" y="1996"/>
                  </a:cubicBezTo>
                  <a:cubicBezTo>
                    <a:pt x="397" y="2006"/>
                    <a:pt x="388" y="2018"/>
                    <a:pt x="395" y="2027"/>
                  </a:cubicBezTo>
                  <a:cubicBezTo>
                    <a:pt x="397" y="2030"/>
                    <a:pt x="397" y="2032"/>
                    <a:pt x="395" y="2033"/>
                  </a:cubicBezTo>
                  <a:cubicBezTo>
                    <a:pt x="402" y="2043"/>
                    <a:pt x="394" y="2055"/>
                    <a:pt x="400" y="2065"/>
                  </a:cubicBezTo>
                  <a:cubicBezTo>
                    <a:pt x="402" y="2066"/>
                    <a:pt x="402" y="2067"/>
                    <a:pt x="400" y="2070"/>
                  </a:cubicBezTo>
                  <a:cubicBezTo>
                    <a:pt x="408" y="2078"/>
                    <a:pt x="399" y="2092"/>
                    <a:pt x="406" y="2102"/>
                  </a:cubicBezTo>
                  <a:cubicBezTo>
                    <a:pt x="408" y="2104"/>
                    <a:pt x="408" y="2105"/>
                    <a:pt x="406" y="2107"/>
                  </a:cubicBezTo>
                  <a:cubicBezTo>
                    <a:pt x="414" y="2118"/>
                    <a:pt x="405" y="2132"/>
                    <a:pt x="413" y="2145"/>
                  </a:cubicBezTo>
                  <a:cubicBezTo>
                    <a:pt x="421" y="2157"/>
                    <a:pt x="411" y="2172"/>
                    <a:pt x="420" y="2183"/>
                  </a:cubicBezTo>
                  <a:cubicBezTo>
                    <a:pt x="427" y="2195"/>
                    <a:pt x="419" y="2208"/>
                    <a:pt x="426" y="2220"/>
                  </a:cubicBezTo>
                  <a:lnTo>
                    <a:pt x="427" y="2222"/>
                  </a:lnTo>
                  <a:lnTo>
                    <a:pt x="426" y="2223"/>
                  </a:lnTo>
                  <a:cubicBezTo>
                    <a:pt x="432" y="2233"/>
                    <a:pt x="425" y="2245"/>
                    <a:pt x="432" y="2256"/>
                  </a:cubicBezTo>
                  <a:cubicBezTo>
                    <a:pt x="433" y="2258"/>
                    <a:pt x="433" y="2259"/>
                    <a:pt x="432" y="2260"/>
                  </a:cubicBezTo>
                  <a:cubicBezTo>
                    <a:pt x="437" y="2271"/>
                    <a:pt x="431" y="2283"/>
                    <a:pt x="437" y="2294"/>
                  </a:cubicBezTo>
                  <a:cubicBezTo>
                    <a:pt x="438" y="2296"/>
                    <a:pt x="438" y="2297"/>
                    <a:pt x="437" y="2298"/>
                  </a:cubicBezTo>
                  <a:cubicBezTo>
                    <a:pt x="442" y="2308"/>
                    <a:pt x="436" y="2320"/>
                    <a:pt x="442" y="2330"/>
                  </a:cubicBezTo>
                  <a:cubicBezTo>
                    <a:pt x="443" y="2332"/>
                    <a:pt x="443" y="2333"/>
                    <a:pt x="442" y="2335"/>
                  </a:cubicBezTo>
                  <a:cubicBezTo>
                    <a:pt x="448" y="2345"/>
                    <a:pt x="442" y="2356"/>
                    <a:pt x="440" y="2356"/>
                  </a:cubicBezTo>
                  <a:cubicBezTo>
                    <a:pt x="440" y="2356"/>
                    <a:pt x="440" y="2356"/>
                    <a:pt x="440" y="2356"/>
                  </a:cubicBezTo>
                  <a:lnTo>
                    <a:pt x="440" y="2356"/>
                  </a:lnTo>
                  <a:cubicBezTo>
                    <a:pt x="441" y="2357"/>
                    <a:pt x="441" y="2359"/>
                    <a:pt x="440" y="2361"/>
                  </a:cubicBezTo>
                  <a:cubicBezTo>
                    <a:pt x="447" y="2369"/>
                    <a:pt x="438" y="2383"/>
                    <a:pt x="446" y="2393"/>
                  </a:cubicBezTo>
                  <a:cubicBezTo>
                    <a:pt x="447" y="2394"/>
                    <a:pt x="447" y="2396"/>
                    <a:pt x="446" y="2398"/>
                  </a:cubicBezTo>
                  <a:cubicBezTo>
                    <a:pt x="453" y="2409"/>
                    <a:pt x="443" y="2423"/>
                    <a:pt x="452" y="2436"/>
                  </a:cubicBezTo>
                  <a:cubicBezTo>
                    <a:pt x="460" y="2448"/>
                    <a:pt x="451" y="2463"/>
                    <a:pt x="459" y="2474"/>
                  </a:cubicBezTo>
                  <a:cubicBezTo>
                    <a:pt x="467" y="2486"/>
                    <a:pt x="457" y="2501"/>
                    <a:pt x="465" y="2512"/>
                  </a:cubicBezTo>
                  <a:cubicBezTo>
                    <a:pt x="474" y="2524"/>
                    <a:pt x="464" y="2536"/>
                    <a:pt x="473" y="2549"/>
                  </a:cubicBezTo>
                  <a:lnTo>
                    <a:pt x="474" y="2550"/>
                  </a:lnTo>
                  <a:lnTo>
                    <a:pt x="473" y="2552"/>
                  </a:lnTo>
                  <a:cubicBezTo>
                    <a:pt x="478" y="2562"/>
                    <a:pt x="469" y="2574"/>
                    <a:pt x="478" y="2585"/>
                  </a:cubicBezTo>
                  <a:lnTo>
                    <a:pt x="479" y="2587"/>
                  </a:lnTo>
                  <a:lnTo>
                    <a:pt x="478" y="2588"/>
                  </a:lnTo>
                  <a:cubicBezTo>
                    <a:pt x="483" y="2599"/>
                    <a:pt x="476" y="2611"/>
                    <a:pt x="483" y="2622"/>
                  </a:cubicBezTo>
                  <a:cubicBezTo>
                    <a:pt x="484" y="2623"/>
                    <a:pt x="484" y="2625"/>
                    <a:pt x="483" y="2626"/>
                  </a:cubicBezTo>
                  <a:cubicBezTo>
                    <a:pt x="489" y="2637"/>
                    <a:pt x="481" y="2649"/>
                    <a:pt x="489" y="2659"/>
                  </a:cubicBezTo>
                  <a:cubicBezTo>
                    <a:pt x="490" y="2660"/>
                    <a:pt x="490" y="2663"/>
                    <a:pt x="489" y="2664"/>
                  </a:cubicBezTo>
                  <a:cubicBezTo>
                    <a:pt x="494" y="2675"/>
                    <a:pt x="487" y="2686"/>
                    <a:pt x="494" y="2697"/>
                  </a:cubicBezTo>
                  <a:cubicBezTo>
                    <a:pt x="495" y="2698"/>
                    <a:pt x="495" y="2700"/>
                    <a:pt x="494" y="2701"/>
                  </a:cubicBezTo>
                  <a:cubicBezTo>
                    <a:pt x="500" y="2712"/>
                    <a:pt x="492" y="2724"/>
                    <a:pt x="500" y="2735"/>
                  </a:cubicBezTo>
                  <a:cubicBezTo>
                    <a:pt x="501" y="2736"/>
                    <a:pt x="501" y="2738"/>
                    <a:pt x="500" y="2739"/>
                  </a:cubicBezTo>
                  <a:cubicBezTo>
                    <a:pt x="505" y="2750"/>
                    <a:pt x="497" y="2762"/>
                    <a:pt x="505" y="2773"/>
                  </a:cubicBezTo>
                  <a:cubicBezTo>
                    <a:pt x="506" y="2774"/>
                    <a:pt x="506" y="2776"/>
                    <a:pt x="505" y="2777"/>
                  </a:cubicBezTo>
                  <a:cubicBezTo>
                    <a:pt x="510" y="2788"/>
                    <a:pt x="502" y="2800"/>
                    <a:pt x="510" y="2810"/>
                  </a:cubicBezTo>
                  <a:cubicBezTo>
                    <a:pt x="518" y="2822"/>
                    <a:pt x="508" y="2837"/>
                    <a:pt x="517" y="2848"/>
                  </a:cubicBezTo>
                  <a:cubicBezTo>
                    <a:pt x="524" y="2860"/>
                    <a:pt x="514" y="2875"/>
                    <a:pt x="523" y="2886"/>
                  </a:cubicBezTo>
                  <a:cubicBezTo>
                    <a:pt x="530" y="2896"/>
                    <a:pt x="522" y="2907"/>
                    <a:pt x="529" y="2917"/>
                  </a:cubicBezTo>
                  <a:cubicBezTo>
                    <a:pt x="530" y="2918"/>
                    <a:pt x="530" y="2919"/>
                    <a:pt x="529" y="2921"/>
                  </a:cubicBezTo>
                  <a:cubicBezTo>
                    <a:pt x="534" y="2932"/>
                    <a:pt x="526" y="2945"/>
                    <a:pt x="534" y="2955"/>
                  </a:cubicBezTo>
                  <a:cubicBezTo>
                    <a:pt x="543" y="2967"/>
                    <a:pt x="532" y="2982"/>
                    <a:pt x="541" y="2993"/>
                  </a:cubicBezTo>
                  <a:cubicBezTo>
                    <a:pt x="548" y="3002"/>
                    <a:pt x="539" y="3014"/>
                    <a:pt x="548" y="3024"/>
                  </a:cubicBezTo>
                  <a:cubicBezTo>
                    <a:pt x="555" y="3033"/>
                    <a:pt x="546" y="3045"/>
                    <a:pt x="553" y="3054"/>
                  </a:cubicBezTo>
                  <a:cubicBezTo>
                    <a:pt x="555" y="3056"/>
                    <a:pt x="555" y="3057"/>
                    <a:pt x="553" y="3058"/>
                  </a:cubicBezTo>
                  <a:cubicBezTo>
                    <a:pt x="560" y="3068"/>
                    <a:pt x="551" y="3081"/>
                    <a:pt x="560" y="3091"/>
                  </a:cubicBezTo>
                  <a:cubicBezTo>
                    <a:pt x="567" y="3100"/>
                    <a:pt x="559" y="3112"/>
                    <a:pt x="566" y="3122"/>
                  </a:cubicBezTo>
                  <a:cubicBezTo>
                    <a:pt x="575" y="3132"/>
                    <a:pt x="565" y="3144"/>
                    <a:pt x="573" y="3153"/>
                  </a:cubicBezTo>
                  <a:cubicBezTo>
                    <a:pt x="575" y="3154"/>
                    <a:pt x="575" y="3155"/>
                    <a:pt x="573" y="3157"/>
                  </a:cubicBezTo>
                  <a:cubicBezTo>
                    <a:pt x="575" y="3161"/>
                    <a:pt x="576" y="3164"/>
                    <a:pt x="577" y="3166"/>
                  </a:cubicBezTo>
                  <a:cubicBezTo>
                    <a:pt x="584" y="3181"/>
                    <a:pt x="584" y="3198"/>
                    <a:pt x="588" y="3214"/>
                  </a:cubicBezTo>
                  <a:cubicBezTo>
                    <a:pt x="611" y="3313"/>
                    <a:pt x="632" y="3414"/>
                    <a:pt x="654" y="3516"/>
                  </a:cubicBezTo>
                  <a:cubicBezTo>
                    <a:pt x="658" y="3534"/>
                    <a:pt x="663" y="3553"/>
                    <a:pt x="667" y="3572"/>
                  </a:cubicBezTo>
                  <a:cubicBezTo>
                    <a:pt x="675" y="3610"/>
                    <a:pt x="684" y="3647"/>
                    <a:pt x="694" y="3685"/>
                  </a:cubicBezTo>
                  <a:cubicBezTo>
                    <a:pt x="694" y="3694"/>
                    <a:pt x="696" y="3701"/>
                    <a:pt x="697" y="3710"/>
                  </a:cubicBezTo>
                  <a:cubicBezTo>
                    <a:pt x="702" y="3734"/>
                    <a:pt x="710" y="3758"/>
                    <a:pt x="715" y="3784"/>
                  </a:cubicBezTo>
                  <a:cubicBezTo>
                    <a:pt x="724" y="3831"/>
                    <a:pt x="740" y="3876"/>
                    <a:pt x="743" y="3924"/>
                  </a:cubicBezTo>
                  <a:cubicBezTo>
                    <a:pt x="742" y="3930"/>
                    <a:pt x="742" y="3933"/>
                    <a:pt x="745" y="3937"/>
                  </a:cubicBezTo>
                  <a:cubicBezTo>
                    <a:pt x="751" y="3946"/>
                    <a:pt x="744" y="3957"/>
                    <a:pt x="751" y="3963"/>
                  </a:cubicBezTo>
                  <a:cubicBezTo>
                    <a:pt x="754" y="3964"/>
                    <a:pt x="754" y="3965"/>
                    <a:pt x="753" y="3968"/>
                  </a:cubicBezTo>
                  <a:cubicBezTo>
                    <a:pt x="756" y="3975"/>
                    <a:pt x="751" y="3986"/>
                    <a:pt x="758" y="3994"/>
                  </a:cubicBezTo>
                  <a:cubicBezTo>
                    <a:pt x="765" y="4003"/>
                    <a:pt x="756" y="4016"/>
                    <a:pt x="765" y="4025"/>
                  </a:cubicBezTo>
                  <a:cubicBezTo>
                    <a:pt x="771" y="4034"/>
                    <a:pt x="764" y="4046"/>
                    <a:pt x="771" y="4056"/>
                  </a:cubicBezTo>
                  <a:cubicBezTo>
                    <a:pt x="778" y="4066"/>
                    <a:pt x="769" y="4078"/>
                    <a:pt x="778" y="4087"/>
                  </a:cubicBezTo>
                  <a:cubicBezTo>
                    <a:pt x="785" y="4097"/>
                    <a:pt x="776" y="4109"/>
                    <a:pt x="785" y="4119"/>
                  </a:cubicBezTo>
                  <a:cubicBezTo>
                    <a:pt x="791" y="4126"/>
                    <a:pt x="783" y="4136"/>
                    <a:pt x="791" y="4143"/>
                  </a:cubicBezTo>
                  <a:cubicBezTo>
                    <a:pt x="798" y="4153"/>
                    <a:pt x="789" y="4165"/>
                    <a:pt x="797" y="4175"/>
                  </a:cubicBezTo>
                  <a:cubicBezTo>
                    <a:pt x="803" y="4183"/>
                    <a:pt x="796" y="4194"/>
                    <a:pt x="803" y="4200"/>
                  </a:cubicBezTo>
                  <a:cubicBezTo>
                    <a:pt x="805" y="4202"/>
                    <a:pt x="805" y="4203"/>
                    <a:pt x="804" y="4205"/>
                  </a:cubicBezTo>
                  <a:cubicBezTo>
                    <a:pt x="808" y="4212"/>
                    <a:pt x="803" y="4223"/>
                    <a:pt x="809" y="4232"/>
                  </a:cubicBezTo>
                  <a:cubicBezTo>
                    <a:pt x="816" y="4240"/>
                    <a:pt x="807" y="4253"/>
                    <a:pt x="816" y="4262"/>
                  </a:cubicBezTo>
                  <a:cubicBezTo>
                    <a:pt x="821" y="4271"/>
                    <a:pt x="814" y="4280"/>
                    <a:pt x="821" y="4288"/>
                  </a:cubicBezTo>
                  <a:cubicBezTo>
                    <a:pt x="823" y="4289"/>
                    <a:pt x="823" y="4291"/>
                    <a:pt x="821" y="4292"/>
                  </a:cubicBezTo>
                  <a:cubicBezTo>
                    <a:pt x="825" y="4300"/>
                    <a:pt x="820" y="4310"/>
                    <a:pt x="826" y="4319"/>
                  </a:cubicBezTo>
                  <a:cubicBezTo>
                    <a:pt x="835" y="4329"/>
                    <a:pt x="825" y="4341"/>
                    <a:pt x="834" y="4350"/>
                  </a:cubicBezTo>
                  <a:cubicBezTo>
                    <a:pt x="841" y="4359"/>
                    <a:pt x="832" y="4372"/>
                    <a:pt x="840" y="4381"/>
                  </a:cubicBezTo>
                  <a:cubicBezTo>
                    <a:pt x="848" y="4390"/>
                    <a:pt x="839" y="4402"/>
                    <a:pt x="847" y="4412"/>
                  </a:cubicBezTo>
                  <a:cubicBezTo>
                    <a:pt x="848" y="4413"/>
                    <a:pt x="851" y="4416"/>
                    <a:pt x="853" y="4417"/>
                  </a:cubicBezTo>
                  <a:cubicBezTo>
                    <a:pt x="883" y="4466"/>
                    <a:pt x="925" y="4489"/>
                    <a:pt x="979" y="4489"/>
                  </a:cubicBezTo>
                  <a:cubicBezTo>
                    <a:pt x="984" y="4489"/>
                    <a:pt x="989" y="4489"/>
                    <a:pt x="993" y="4488"/>
                  </a:cubicBezTo>
                  <a:cubicBezTo>
                    <a:pt x="1025" y="4487"/>
                    <a:pt x="1057" y="4483"/>
                    <a:pt x="1088" y="4478"/>
                  </a:cubicBezTo>
                  <a:cubicBezTo>
                    <a:pt x="1391" y="4424"/>
                    <a:pt x="1695" y="4373"/>
                    <a:pt x="2002" y="4331"/>
                  </a:cubicBezTo>
                  <a:cubicBezTo>
                    <a:pt x="2216" y="4302"/>
                    <a:pt x="2430" y="4272"/>
                    <a:pt x="2646" y="4253"/>
                  </a:cubicBezTo>
                  <a:cubicBezTo>
                    <a:pt x="2745" y="4245"/>
                    <a:pt x="2843" y="4235"/>
                    <a:pt x="2943" y="4227"/>
                  </a:cubicBezTo>
                  <a:cubicBezTo>
                    <a:pt x="3041" y="4219"/>
                    <a:pt x="3142" y="4211"/>
                    <a:pt x="3241" y="4205"/>
                  </a:cubicBezTo>
                  <a:cubicBezTo>
                    <a:pt x="3314" y="4199"/>
                    <a:pt x="3385" y="4195"/>
                    <a:pt x="3457" y="4190"/>
                  </a:cubicBezTo>
                  <a:cubicBezTo>
                    <a:pt x="3564" y="4181"/>
                    <a:pt x="3672" y="4175"/>
                    <a:pt x="3780" y="4168"/>
                  </a:cubicBezTo>
                  <a:cubicBezTo>
                    <a:pt x="3877" y="4163"/>
                    <a:pt x="3973" y="4157"/>
                    <a:pt x="4070" y="4153"/>
                  </a:cubicBezTo>
                  <a:cubicBezTo>
                    <a:pt x="4204" y="4148"/>
                    <a:pt x="4335" y="4142"/>
                    <a:pt x="4468" y="4136"/>
                  </a:cubicBezTo>
                  <a:cubicBezTo>
                    <a:pt x="4545" y="4131"/>
                    <a:pt x="4621" y="4135"/>
                    <a:pt x="4698" y="4122"/>
                  </a:cubicBezTo>
                  <a:cubicBezTo>
                    <a:pt x="4757" y="4113"/>
                    <a:pt x="4817" y="4111"/>
                    <a:pt x="4877" y="4111"/>
                  </a:cubicBezTo>
                  <a:cubicBezTo>
                    <a:pt x="4940" y="4111"/>
                    <a:pt x="5003" y="4113"/>
                    <a:pt x="5066" y="4113"/>
                  </a:cubicBezTo>
                  <a:cubicBezTo>
                    <a:pt x="5077" y="4113"/>
                    <a:pt x="5088" y="4113"/>
                    <a:pt x="5099" y="4113"/>
                  </a:cubicBezTo>
                  <a:cubicBezTo>
                    <a:pt x="5104" y="4113"/>
                    <a:pt x="5108" y="4112"/>
                    <a:pt x="5113" y="4112"/>
                  </a:cubicBezTo>
                  <a:cubicBezTo>
                    <a:pt x="5134" y="4112"/>
                    <a:pt x="5157" y="4117"/>
                    <a:pt x="5174" y="4135"/>
                  </a:cubicBezTo>
                  <a:cubicBezTo>
                    <a:pt x="5225" y="4186"/>
                    <a:pt x="5291" y="4212"/>
                    <a:pt x="5359" y="4237"/>
                  </a:cubicBezTo>
                  <a:cubicBezTo>
                    <a:pt x="5400" y="4251"/>
                    <a:pt x="5441" y="4259"/>
                    <a:pt x="5484" y="4259"/>
                  </a:cubicBezTo>
                  <a:cubicBezTo>
                    <a:pt x="5491" y="4259"/>
                    <a:pt x="5498" y="4259"/>
                    <a:pt x="5504" y="4259"/>
                  </a:cubicBezTo>
                  <a:cubicBezTo>
                    <a:pt x="5674" y="4246"/>
                    <a:pt x="5795" y="4154"/>
                    <a:pt x="5881" y="4013"/>
                  </a:cubicBezTo>
                  <a:cubicBezTo>
                    <a:pt x="5889" y="3998"/>
                    <a:pt x="5900" y="3987"/>
                    <a:pt x="5916" y="3982"/>
                  </a:cubicBezTo>
                  <a:cubicBezTo>
                    <a:pt x="5967" y="3964"/>
                    <a:pt x="6016" y="3944"/>
                    <a:pt x="6065" y="3928"/>
                  </a:cubicBezTo>
                  <a:cubicBezTo>
                    <a:pt x="6348" y="3834"/>
                    <a:pt x="6634" y="3755"/>
                    <a:pt x="6924" y="3685"/>
                  </a:cubicBezTo>
                  <a:cubicBezTo>
                    <a:pt x="7354" y="3580"/>
                    <a:pt x="7786" y="3480"/>
                    <a:pt x="8218" y="3378"/>
                  </a:cubicBezTo>
                  <a:cubicBezTo>
                    <a:pt x="8621" y="3283"/>
                    <a:pt x="9027" y="3203"/>
                    <a:pt x="9435" y="3134"/>
                  </a:cubicBezTo>
                  <a:cubicBezTo>
                    <a:pt x="9605" y="3106"/>
                    <a:pt x="9775" y="3080"/>
                    <a:pt x="9943" y="3047"/>
                  </a:cubicBezTo>
                  <a:cubicBezTo>
                    <a:pt x="10017" y="3031"/>
                    <a:pt x="10089" y="3016"/>
                    <a:pt x="10160" y="2997"/>
                  </a:cubicBezTo>
                  <a:cubicBezTo>
                    <a:pt x="10201" y="2984"/>
                    <a:pt x="10229" y="2962"/>
                    <a:pt x="10233" y="2918"/>
                  </a:cubicBezTo>
                  <a:cubicBezTo>
                    <a:pt x="10233" y="2913"/>
                    <a:pt x="10236" y="2907"/>
                    <a:pt x="10230" y="2903"/>
                  </a:cubicBezTo>
                  <a:cubicBezTo>
                    <a:pt x="10225" y="2898"/>
                    <a:pt x="10230" y="2889"/>
                    <a:pt x="10224" y="2885"/>
                  </a:cubicBezTo>
                  <a:cubicBezTo>
                    <a:pt x="10221" y="2875"/>
                    <a:pt x="10219" y="2865"/>
                    <a:pt x="10212" y="2859"/>
                  </a:cubicBezTo>
                  <a:cubicBezTo>
                    <a:pt x="10208" y="2855"/>
                    <a:pt x="10208" y="2850"/>
                    <a:pt x="10205" y="2848"/>
                  </a:cubicBezTo>
                  <a:lnTo>
                    <a:pt x="10205" y="2848"/>
                  </a:lnTo>
                  <a:cubicBezTo>
                    <a:pt x="10205" y="2844"/>
                    <a:pt x="10202" y="2842"/>
                    <a:pt x="10200" y="2841"/>
                  </a:cubicBezTo>
                  <a:cubicBezTo>
                    <a:pt x="10195" y="2828"/>
                    <a:pt x="10185" y="2820"/>
                    <a:pt x="10175" y="2810"/>
                  </a:cubicBezTo>
                  <a:lnTo>
                    <a:pt x="10175" y="2810"/>
                  </a:lnTo>
                  <a:cubicBezTo>
                    <a:pt x="10175" y="2806"/>
                    <a:pt x="10173" y="2805"/>
                    <a:pt x="10169" y="2804"/>
                  </a:cubicBezTo>
                  <a:lnTo>
                    <a:pt x="10170" y="2804"/>
                  </a:lnTo>
                  <a:cubicBezTo>
                    <a:pt x="10170" y="2800"/>
                    <a:pt x="10168" y="2799"/>
                    <a:pt x="10163" y="2797"/>
                  </a:cubicBezTo>
                  <a:lnTo>
                    <a:pt x="10163" y="2797"/>
                  </a:lnTo>
                  <a:lnTo>
                    <a:pt x="10164" y="2799"/>
                  </a:lnTo>
                  <a:cubicBezTo>
                    <a:pt x="10152" y="2788"/>
                    <a:pt x="10142" y="2776"/>
                    <a:pt x="10128" y="2766"/>
                  </a:cubicBezTo>
                  <a:cubicBezTo>
                    <a:pt x="10126" y="2765"/>
                    <a:pt x="10124" y="2762"/>
                    <a:pt x="10121" y="2761"/>
                  </a:cubicBezTo>
                  <a:cubicBezTo>
                    <a:pt x="10120" y="2758"/>
                    <a:pt x="10117" y="2755"/>
                    <a:pt x="10115" y="2754"/>
                  </a:cubicBezTo>
                  <a:cubicBezTo>
                    <a:pt x="10114" y="2751"/>
                    <a:pt x="10110" y="2749"/>
                    <a:pt x="10108" y="2747"/>
                  </a:cubicBezTo>
                  <a:lnTo>
                    <a:pt x="10108" y="2749"/>
                  </a:lnTo>
                  <a:cubicBezTo>
                    <a:pt x="10105" y="2746"/>
                    <a:pt x="10103" y="2746"/>
                    <a:pt x="10099" y="2746"/>
                  </a:cubicBezTo>
                  <a:cubicBezTo>
                    <a:pt x="10047" y="2772"/>
                    <a:pt x="9993" y="2777"/>
                    <a:pt x="9937" y="2777"/>
                  </a:cubicBezTo>
                  <a:cubicBezTo>
                    <a:pt x="9772" y="2776"/>
                    <a:pt x="9608" y="2776"/>
                    <a:pt x="9443" y="2776"/>
                  </a:cubicBezTo>
                  <a:cubicBezTo>
                    <a:pt x="9278" y="2776"/>
                    <a:pt x="9113" y="2776"/>
                    <a:pt x="8949" y="2776"/>
                  </a:cubicBezTo>
                  <a:cubicBezTo>
                    <a:pt x="8897" y="2776"/>
                    <a:pt x="8846" y="2779"/>
                    <a:pt x="8795" y="2783"/>
                  </a:cubicBezTo>
                  <a:cubicBezTo>
                    <a:pt x="8638" y="2795"/>
                    <a:pt x="8485" y="2821"/>
                    <a:pt x="8331" y="2852"/>
                  </a:cubicBezTo>
                  <a:cubicBezTo>
                    <a:pt x="8045" y="2909"/>
                    <a:pt x="7764" y="2979"/>
                    <a:pt x="7486" y="3063"/>
                  </a:cubicBezTo>
                  <a:cubicBezTo>
                    <a:pt x="7156" y="3161"/>
                    <a:pt x="6836" y="3286"/>
                    <a:pt x="6525" y="3434"/>
                  </a:cubicBezTo>
                  <a:cubicBezTo>
                    <a:pt x="6303" y="3538"/>
                    <a:pt x="6097" y="3671"/>
                    <a:pt x="5894" y="3809"/>
                  </a:cubicBezTo>
                  <a:cubicBezTo>
                    <a:pt x="5877" y="3822"/>
                    <a:pt x="5861" y="3836"/>
                    <a:pt x="5856" y="3856"/>
                  </a:cubicBezTo>
                  <a:cubicBezTo>
                    <a:pt x="5834" y="3935"/>
                    <a:pt x="5787" y="3996"/>
                    <a:pt x="5728" y="4049"/>
                  </a:cubicBezTo>
                  <a:cubicBezTo>
                    <a:pt x="5662" y="4110"/>
                    <a:pt x="5588" y="4154"/>
                    <a:pt x="5498" y="4167"/>
                  </a:cubicBezTo>
                  <a:cubicBezTo>
                    <a:pt x="5484" y="4169"/>
                    <a:pt x="5470" y="4170"/>
                    <a:pt x="5456" y="4170"/>
                  </a:cubicBezTo>
                  <a:cubicBezTo>
                    <a:pt x="5379" y="4170"/>
                    <a:pt x="5313" y="4141"/>
                    <a:pt x="5258" y="4083"/>
                  </a:cubicBezTo>
                  <a:cubicBezTo>
                    <a:pt x="5234" y="4057"/>
                    <a:pt x="5223" y="4023"/>
                    <a:pt x="5212" y="3990"/>
                  </a:cubicBezTo>
                  <a:cubicBezTo>
                    <a:pt x="5201" y="3959"/>
                    <a:pt x="5182" y="3943"/>
                    <a:pt x="5151" y="3936"/>
                  </a:cubicBezTo>
                  <a:cubicBezTo>
                    <a:pt x="5026" y="3909"/>
                    <a:pt x="4897" y="3888"/>
                    <a:pt x="4770" y="3883"/>
                  </a:cubicBezTo>
                  <a:cubicBezTo>
                    <a:pt x="4649" y="3879"/>
                    <a:pt x="4529" y="3878"/>
                    <a:pt x="4409" y="3876"/>
                  </a:cubicBezTo>
                  <a:cubicBezTo>
                    <a:pt x="4391" y="3876"/>
                    <a:pt x="4373" y="3875"/>
                    <a:pt x="4355" y="3875"/>
                  </a:cubicBezTo>
                  <a:cubicBezTo>
                    <a:pt x="4260" y="3875"/>
                    <a:pt x="4164" y="3880"/>
                    <a:pt x="4069" y="3882"/>
                  </a:cubicBezTo>
                  <a:cubicBezTo>
                    <a:pt x="3972" y="3884"/>
                    <a:pt x="3876" y="3882"/>
                    <a:pt x="3779" y="3887"/>
                  </a:cubicBezTo>
                  <a:cubicBezTo>
                    <a:pt x="3645" y="3892"/>
                    <a:pt x="3514" y="3897"/>
                    <a:pt x="3381" y="3905"/>
                  </a:cubicBezTo>
                  <a:cubicBezTo>
                    <a:pt x="3228" y="3914"/>
                    <a:pt x="3074" y="3932"/>
                    <a:pt x="2922" y="3952"/>
                  </a:cubicBezTo>
                  <a:cubicBezTo>
                    <a:pt x="2750" y="3975"/>
                    <a:pt x="2579" y="4003"/>
                    <a:pt x="2408" y="4025"/>
                  </a:cubicBezTo>
                  <a:cubicBezTo>
                    <a:pt x="2236" y="4046"/>
                    <a:pt x="2065" y="4072"/>
                    <a:pt x="1898" y="4121"/>
                  </a:cubicBezTo>
                  <a:cubicBezTo>
                    <a:pt x="1832" y="4140"/>
                    <a:pt x="1767" y="4158"/>
                    <a:pt x="1699" y="4174"/>
                  </a:cubicBezTo>
                  <a:cubicBezTo>
                    <a:pt x="1570" y="4203"/>
                    <a:pt x="1443" y="4235"/>
                    <a:pt x="1319" y="4280"/>
                  </a:cubicBezTo>
                  <a:cubicBezTo>
                    <a:pt x="1308" y="4284"/>
                    <a:pt x="1295" y="4287"/>
                    <a:pt x="1284" y="4289"/>
                  </a:cubicBezTo>
                  <a:cubicBezTo>
                    <a:pt x="1279" y="4290"/>
                    <a:pt x="1275" y="4290"/>
                    <a:pt x="1271" y="4290"/>
                  </a:cubicBezTo>
                  <a:cubicBezTo>
                    <a:pt x="1257" y="4290"/>
                    <a:pt x="1248" y="4284"/>
                    <a:pt x="1238" y="4272"/>
                  </a:cubicBezTo>
                  <a:cubicBezTo>
                    <a:pt x="1220" y="4249"/>
                    <a:pt x="1208" y="4223"/>
                    <a:pt x="1198" y="4195"/>
                  </a:cubicBezTo>
                  <a:cubicBezTo>
                    <a:pt x="1147" y="4030"/>
                    <a:pt x="1101" y="3865"/>
                    <a:pt x="1056" y="3699"/>
                  </a:cubicBezTo>
                  <a:cubicBezTo>
                    <a:pt x="981" y="3425"/>
                    <a:pt x="900" y="3154"/>
                    <a:pt x="832" y="2879"/>
                  </a:cubicBezTo>
                  <a:cubicBezTo>
                    <a:pt x="786" y="2691"/>
                    <a:pt x="744" y="2502"/>
                    <a:pt x="691" y="2315"/>
                  </a:cubicBezTo>
                  <a:cubicBezTo>
                    <a:pt x="631" y="2100"/>
                    <a:pt x="591" y="1879"/>
                    <a:pt x="529" y="1663"/>
                  </a:cubicBezTo>
                  <a:cubicBezTo>
                    <a:pt x="483" y="1506"/>
                    <a:pt x="451" y="1344"/>
                    <a:pt x="404" y="1186"/>
                  </a:cubicBezTo>
                  <a:cubicBezTo>
                    <a:pt x="323" y="911"/>
                    <a:pt x="264" y="633"/>
                    <a:pt x="247" y="347"/>
                  </a:cubicBezTo>
                  <a:cubicBezTo>
                    <a:pt x="242" y="256"/>
                    <a:pt x="232" y="164"/>
                    <a:pt x="211" y="76"/>
                  </a:cubicBezTo>
                  <a:cubicBezTo>
                    <a:pt x="205" y="54"/>
                    <a:pt x="203" y="32"/>
                    <a:pt x="209" y="10"/>
                  </a:cubicBezTo>
                  <a:cubicBezTo>
                    <a:pt x="204" y="7"/>
                    <a:pt x="199" y="6"/>
                    <a:pt x="193" y="6"/>
                  </a:cubicBezTo>
                  <a:cubicBezTo>
                    <a:pt x="188" y="6"/>
                    <a:pt x="183" y="7"/>
                    <a:pt x="178" y="7"/>
                  </a:cubicBezTo>
                  <a:cubicBezTo>
                    <a:pt x="173" y="7"/>
                    <a:pt x="168" y="6"/>
                    <a:pt x="163" y="4"/>
                  </a:cubicBezTo>
                  <a:cubicBezTo>
                    <a:pt x="160" y="5"/>
                    <a:pt x="157" y="5"/>
                    <a:pt x="154" y="5"/>
                  </a:cubicBezTo>
                  <a:cubicBezTo>
                    <a:pt x="149" y="5"/>
                    <a:pt x="145" y="4"/>
                    <a:pt x="140" y="2"/>
                  </a:cubicBezTo>
                  <a:cubicBezTo>
                    <a:pt x="128" y="1"/>
                    <a:pt x="116" y="0"/>
                    <a:pt x="104" y="0"/>
                  </a:cubicBezTo>
                  <a:close/>
                </a:path>
              </a:pathLst>
            </a:custGeom>
            <a:solidFill>
              <a:schemeClr val="accent4"/>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0" name="Google Shape;771;p5">
              <a:extLst>
                <a:ext uri="{FF2B5EF4-FFF2-40B4-BE49-F238E27FC236}">
                  <a16:creationId xmlns:a16="http://schemas.microsoft.com/office/drawing/2014/main" id="{26F5CD80-BEA8-D4BF-0FC6-F9BC8EF6F56A}"/>
                </a:ext>
              </a:extLst>
            </p:cNvPr>
            <p:cNvSpPr/>
            <p:nvPr/>
          </p:nvSpPr>
          <p:spPr>
            <a:xfrm>
              <a:off x="6990877" y="3897779"/>
              <a:ext cx="151672" cy="159452"/>
            </a:xfrm>
            <a:custGeom>
              <a:avLst/>
              <a:gdLst/>
              <a:ahLst/>
              <a:cxnLst/>
              <a:rect l="l" t="t" r="r" b="b"/>
              <a:pathLst>
                <a:path w="4094" h="4304" extrusionOk="0">
                  <a:moveTo>
                    <a:pt x="666" y="0"/>
                  </a:moveTo>
                  <a:cubicBezTo>
                    <a:pt x="665" y="0"/>
                    <a:pt x="662" y="2"/>
                    <a:pt x="660" y="6"/>
                  </a:cubicBezTo>
                  <a:lnTo>
                    <a:pt x="654" y="6"/>
                  </a:lnTo>
                  <a:cubicBezTo>
                    <a:pt x="649" y="12"/>
                    <a:pt x="641" y="7"/>
                    <a:pt x="636" y="12"/>
                  </a:cubicBezTo>
                  <a:cubicBezTo>
                    <a:pt x="630" y="19"/>
                    <a:pt x="622" y="13"/>
                    <a:pt x="616" y="19"/>
                  </a:cubicBezTo>
                  <a:lnTo>
                    <a:pt x="611" y="19"/>
                  </a:lnTo>
                  <a:cubicBezTo>
                    <a:pt x="608" y="21"/>
                    <a:pt x="605" y="21"/>
                    <a:pt x="602" y="21"/>
                  </a:cubicBezTo>
                  <a:cubicBezTo>
                    <a:pt x="599" y="21"/>
                    <a:pt x="595" y="21"/>
                    <a:pt x="593" y="24"/>
                  </a:cubicBezTo>
                  <a:lnTo>
                    <a:pt x="587" y="24"/>
                  </a:lnTo>
                  <a:cubicBezTo>
                    <a:pt x="585" y="27"/>
                    <a:pt x="581" y="27"/>
                    <a:pt x="578" y="27"/>
                  </a:cubicBezTo>
                  <a:cubicBezTo>
                    <a:pt x="574" y="27"/>
                    <a:pt x="571" y="27"/>
                    <a:pt x="568" y="29"/>
                  </a:cubicBezTo>
                  <a:lnTo>
                    <a:pt x="562" y="29"/>
                  </a:lnTo>
                  <a:cubicBezTo>
                    <a:pt x="560" y="32"/>
                    <a:pt x="557" y="32"/>
                    <a:pt x="553" y="32"/>
                  </a:cubicBezTo>
                  <a:cubicBezTo>
                    <a:pt x="550" y="32"/>
                    <a:pt x="547" y="32"/>
                    <a:pt x="544" y="35"/>
                  </a:cubicBezTo>
                  <a:lnTo>
                    <a:pt x="531" y="35"/>
                  </a:lnTo>
                  <a:cubicBezTo>
                    <a:pt x="528" y="37"/>
                    <a:pt x="525" y="37"/>
                    <a:pt x="522" y="37"/>
                  </a:cubicBezTo>
                  <a:cubicBezTo>
                    <a:pt x="520" y="37"/>
                    <a:pt x="518" y="37"/>
                    <a:pt x="516" y="37"/>
                  </a:cubicBezTo>
                  <a:cubicBezTo>
                    <a:pt x="512" y="37"/>
                    <a:pt x="509" y="38"/>
                    <a:pt x="506" y="40"/>
                  </a:cubicBezTo>
                  <a:lnTo>
                    <a:pt x="501" y="40"/>
                  </a:lnTo>
                  <a:cubicBezTo>
                    <a:pt x="498" y="43"/>
                    <a:pt x="494" y="44"/>
                    <a:pt x="490" y="44"/>
                  </a:cubicBezTo>
                  <a:cubicBezTo>
                    <a:pt x="487" y="44"/>
                    <a:pt x="483" y="43"/>
                    <a:pt x="480" y="43"/>
                  </a:cubicBezTo>
                  <a:cubicBezTo>
                    <a:pt x="476" y="43"/>
                    <a:pt x="473" y="44"/>
                    <a:pt x="470" y="46"/>
                  </a:cubicBezTo>
                  <a:lnTo>
                    <a:pt x="464" y="46"/>
                  </a:lnTo>
                  <a:cubicBezTo>
                    <a:pt x="460" y="48"/>
                    <a:pt x="455" y="49"/>
                    <a:pt x="450" y="49"/>
                  </a:cubicBezTo>
                  <a:cubicBezTo>
                    <a:pt x="445" y="49"/>
                    <a:pt x="439" y="48"/>
                    <a:pt x="433" y="48"/>
                  </a:cubicBezTo>
                  <a:cubicBezTo>
                    <a:pt x="429" y="48"/>
                    <a:pt x="425" y="49"/>
                    <a:pt x="421" y="51"/>
                  </a:cubicBezTo>
                  <a:lnTo>
                    <a:pt x="402" y="51"/>
                  </a:lnTo>
                  <a:cubicBezTo>
                    <a:pt x="373" y="54"/>
                    <a:pt x="344" y="55"/>
                    <a:pt x="315" y="55"/>
                  </a:cubicBezTo>
                  <a:cubicBezTo>
                    <a:pt x="286" y="55"/>
                    <a:pt x="257" y="54"/>
                    <a:pt x="228" y="51"/>
                  </a:cubicBezTo>
                  <a:lnTo>
                    <a:pt x="197" y="51"/>
                  </a:lnTo>
                  <a:cubicBezTo>
                    <a:pt x="192" y="49"/>
                    <a:pt x="187" y="49"/>
                    <a:pt x="183" y="49"/>
                  </a:cubicBezTo>
                  <a:cubicBezTo>
                    <a:pt x="177" y="49"/>
                    <a:pt x="171" y="49"/>
                    <a:pt x="165" y="49"/>
                  </a:cubicBezTo>
                  <a:cubicBezTo>
                    <a:pt x="159" y="49"/>
                    <a:pt x="153" y="49"/>
                    <a:pt x="147" y="46"/>
                  </a:cubicBezTo>
                  <a:lnTo>
                    <a:pt x="129" y="46"/>
                  </a:lnTo>
                  <a:cubicBezTo>
                    <a:pt x="126" y="44"/>
                    <a:pt x="123" y="44"/>
                    <a:pt x="120" y="44"/>
                  </a:cubicBezTo>
                  <a:cubicBezTo>
                    <a:pt x="118" y="44"/>
                    <a:pt x="115" y="44"/>
                    <a:pt x="112" y="44"/>
                  </a:cubicBezTo>
                  <a:cubicBezTo>
                    <a:pt x="109" y="44"/>
                    <a:pt x="106" y="43"/>
                    <a:pt x="103" y="40"/>
                  </a:cubicBezTo>
                  <a:lnTo>
                    <a:pt x="91" y="40"/>
                  </a:lnTo>
                  <a:cubicBezTo>
                    <a:pt x="88" y="38"/>
                    <a:pt x="85" y="38"/>
                    <a:pt x="81" y="38"/>
                  </a:cubicBezTo>
                  <a:cubicBezTo>
                    <a:pt x="78" y="38"/>
                    <a:pt x="74" y="38"/>
                    <a:pt x="72" y="35"/>
                  </a:cubicBezTo>
                  <a:lnTo>
                    <a:pt x="60" y="35"/>
                  </a:lnTo>
                  <a:cubicBezTo>
                    <a:pt x="57" y="32"/>
                    <a:pt x="54" y="32"/>
                    <a:pt x="50" y="32"/>
                  </a:cubicBezTo>
                  <a:cubicBezTo>
                    <a:pt x="47" y="32"/>
                    <a:pt x="43" y="32"/>
                    <a:pt x="41" y="29"/>
                  </a:cubicBezTo>
                  <a:lnTo>
                    <a:pt x="34" y="29"/>
                  </a:lnTo>
                  <a:cubicBezTo>
                    <a:pt x="32" y="27"/>
                    <a:pt x="24" y="28"/>
                    <a:pt x="22" y="24"/>
                  </a:cubicBezTo>
                  <a:lnTo>
                    <a:pt x="17" y="24"/>
                  </a:lnTo>
                  <a:cubicBezTo>
                    <a:pt x="1" y="33"/>
                    <a:pt x="7" y="45"/>
                    <a:pt x="10" y="55"/>
                  </a:cubicBezTo>
                  <a:lnTo>
                    <a:pt x="10" y="67"/>
                  </a:lnTo>
                  <a:cubicBezTo>
                    <a:pt x="18" y="81"/>
                    <a:pt x="7" y="97"/>
                    <a:pt x="16" y="110"/>
                  </a:cubicBezTo>
                  <a:lnTo>
                    <a:pt x="16" y="123"/>
                  </a:lnTo>
                  <a:cubicBezTo>
                    <a:pt x="22" y="132"/>
                    <a:pt x="14" y="145"/>
                    <a:pt x="21" y="153"/>
                  </a:cubicBezTo>
                  <a:lnTo>
                    <a:pt x="21" y="166"/>
                  </a:lnTo>
                  <a:cubicBezTo>
                    <a:pt x="29" y="175"/>
                    <a:pt x="21" y="188"/>
                    <a:pt x="28" y="197"/>
                  </a:cubicBezTo>
                  <a:lnTo>
                    <a:pt x="28" y="202"/>
                  </a:lnTo>
                  <a:cubicBezTo>
                    <a:pt x="35" y="212"/>
                    <a:pt x="28" y="224"/>
                    <a:pt x="34" y="233"/>
                  </a:cubicBezTo>
                  <a:lnTo>
                    <a:pt x="34" y="239"/>
                  </a:lnTo>
                  <a:cubicBezTo>
                    <a:pt x="43" y="248"/>
                    <a:pt x="34" y="260"/>
                    <a:pt x="41" y="270"/>
                  </a:cubicBezTo>
                  <a:lnTo>
                    <a:pt x="41" y="275"/>
                  </a:lnTo>
                  <a:cubicBezTo>
                    <a:pt x="49" y="285"/>
                    <a:pt x="41" y="297"/>
                    <a:pt x="48" y="307"/>
                  </a:cubicBezTo>
                  <a:lnTo>
                    <a:pt x="48" y="312"/>
                  </a:lnTo>
                  <a:cubicBezTo>
                    <a:pt x="55" y="320"/>
                    <a:pt x="46" y="330"/>
                    <a:pt x="53" y="337"/>
                  </a:cubicBezTo>
                  <a:lnTo>
                    <a:pt x="53" y="350"/>
                  </a:lnTo>
                  <a:cubicBezTo>
                    <a:pt x="59" y="357"/>
                    <a:pt x="51" y="368"/>
                    <a:pt x="59" y="375"/>
                  </a:cubicBezTo>
                  <a:lnTo>
                    <a:pt x="59" y="388"/>
                  </a:lnTo>
                  <a:cubicBezTo>
                    <a:pt x="64" y="395"/>
                    <a:pt x="57" y="406"/>
                    <a:pt x="64" y="412"/>
                  </a:cubicBezTo>
                  <a:lnTo>
                    <a:pt x="64" y="418"/>
                  </a:lnTo>
                  <a:cubicBezTo>
                    <a:pt x="71" y="426"/>
                    <a:pt x="66" y="436"/>
                    <a:pt x="64" y="444"/>
                  </a:cubicBezTo>
                  <a:cubicBezTo>
                    <a:pt x="71" y="452"/>
                    <a:pt x="76" y="461"/>
                    <a:pt x="77" y="474"/>
                  </a:cubicBezTo>
                  <a:cubicBezTo>
                    <a:pt x="80" y="503"/>
                    <a:pt x="87" y="531"/>
                    <a:pt x="92" y="561"/>
                  </a:cubicBezTo>
                  <a:cubicBezTo>
                    <a:pt x="107" y="632"/>
                    <a:pt x="124" y="702"/>
                    <a:pt x="136" y="774"/>
                  </a:cubicBezTo>
                  <a:cubicBezTo>
                    <a:pt x="162" y="907"/>
                    <a:pt x="190" y="1041"/>
                    <a:pt x="221" y="1173"/>
                  </a:cubicBezTo>
                  <a:cubicBezTo>
                    <a:pt x="254" y="1326"/>
                    <a:pt x="291" y="1477"/>
                    <a:pt x="326" y="1628"/>
                  </a:cubicBezTo>
                  <a:cubicBezTo>
                    <a:pt x="369" y="1806"/>
                    <a:pt x="416" y="1984"/>
                    <a:pt x="459" y="2162"/>
                  </a:cubicBezTo>
                  <a:cubicBezTo>
                    <a:pt x="514" y="2390"/>
                    <a:pt x="574" y="2620"/>
                    <a:pt x="622" y="2852"/>
                  </a:cubicBezTo>
                  <a:cubicBezTo>
                    <a:pt x="655" y="3016"/>
                    <a:pt x="691" y="3181"/>
                    <a:pt x="718" y="3348"/>
                  </a:cubicBezTo>
                  <a:cubicBezTo>
                    <a:pt x="736" y="3463"/>
                    <a:pt x="760" y="3580"/>
                    <a:pt x="790" y="3693"/>
                  </a:cubicBezTo>
                  <a:cubicBezTo>
                    <a:pt x="819" y="3801"/>
                    <a:pt x="848" y="3906"/>
                    <a:pt x="869" y="4017"/>
                  </a:cubicBezTo>
                  <a:cubicBezTo>
                    <a:pt x="876" y="4068"/>
                    <a:pt x="895" y="4117"/>
                    <a:pt x="917" y="4163"/>
                  </a:cubicBezTo>
                  <a:cubicBezTo>
                    <a:pt x="922" y="4173"/>
                    <a:pt x="927" y="4177"/>
                    <a:pt x="934" y="4177"/>
                  </a:cubicBezTo>
                  <a:cubicBezTo>
                    <a:pt x="937" y="4177"/>
                    <a:pt x="942" y="4176"/>
                    <a:pt x="946" y="4173"/>
                  </a:cubicBezTo>
                  <a:cubicBezTo>
                    <a:pt x="988" y="4149"/>
                    <a:pt x="1035" y="4137"/>
                    <a:pt x="1079" y="4121"/>
                  </a:cubicBezTo>
                  <a:cubicBezTo>
                    <a:pt x="1137" y="4101"/>
                    <a:pt x="1194" y="4081"/>
                    <a:pt x="1252" y="4056"/>
                  </a:cubicBezTo>
                  <a:cubicBezTo>
                    <a:pt x="1375" y="4006"/>
                    <a:pt x="1499" y="3962"/>
                    <a:pt x="1624" y="3919"/>
                  </a:cubicBezTo>
                  <a:cubicBezTo>
                    <a:pt x="1703" y="3892"/>
                    <a:pt x="1785" y="3872"/>
                    <a:pt x="1866" y="3851"/>
                  </a:cubicBezTo>
                  <a:cubicBezTo>
                    <a:pt x="1920" y="3838"/>
                    <a:pt x="1974" y="3824"/>
                    <a:pt x="2028" y="3817"/>
                  </a:cubicBezTo>
                  <a:cubicBezTo>
                    <a:pt x="2075" y="3808"/>
                    <a:pt x="2124" y="3804"/>
                    <a:pt x="2170" y="3801"/>
                  </a:cubicBezTo>
                  <a:cubicBezTo>
                    <a:pt x="2224" y="3796"/>
                    <a:pt x="2278" y="3790"/>
                    <a:pt x="2332" y="3782"/>
                  </a:cubicBezTo>
                  <a:cubicBezTo>
                    <a:pt x="2356" y="3780"/>
                    <a:pt x="2380" y="3780"/>
                    <a:pt x="2402" y="3776"/>
                  </a:cubicBezTo>
                  <a:cubicBezTo>
                    <a:pt x="2429" y="3772"/>
                    <a:pt x="2456" y="3770"/>
                    <a:pt x="2482" y="3770"/>
                  </a:cubicBezTo>
                  <a:cubicBezTo>
                    <a:pt x="2506" y="3770"/>
                    <a:pt x="2530" y="3772"/>
                    <a:pt x="2553" y="3774"/>
                  </a:cubicBezTo>
                  <a:cubicBezTo>
                    <a:pt x="2615" y="3777"/>
                    <a:pt x="2675" y="3780"/>
                    <a:pt x="2734" y="3790"/>
                  </a:cubicBezTo>
                  <a:cubicBezTo>
                    <a:pt x="2783" y="3796"/>
                    <a:pt x="2833" y="3802"/>
                    <a:pt x="2881" y="3818"/>
                  </a:cubicBezTo>
                  <a:cubicBezTo>
                    <a:pt x="2918" y="3830"/>
                    <a:pt x="2955" y="3838"/>
                    <a:pt x="2992" y="3846"/>
                  </a:cubicBezTo>
                  <a:cubicBezTo>
                    <a:pt x="3065" y="3862"/>
                    <a:pt x="3141" y="3872"/>
                    <a:pt x="3214" y="3893"/>
                  </a:cubicBezTo>
                  <a:cubicBezTo>
                    <a:pt x="3373" y="3939"/>
                    <a:pt x="3527" y="3998"/>
                    <a:pt x="3677" y="4070"/>
                  </a:cubicBezTo>
                  <a:cubicBezTo>
                    <a:pt x="3723" y="4093"/>
                    <a:pt x="3769" y="4117"/>
                    <a:pt x="3814" y="4141"/>
                  </a:cubicBezTo>
                  <a:cubicBezTo>
                    <a:pt x="3882" y="4176"/>
                    <a:pt x="3949" y="4213"/>
                    <a:pt x="4012" y="4255"/>
                  </a:cubicBezTo>
                  <a:cubicBezTo>
                    <a:pt x="4038" y="4272"/>
                    <a:pt x="4066" y="4287"/>
                    <a:pt x="4093" y="4303"/>
                  </a:cubicBezTo>
                  <a:cubicBezTo>
                    <a:pt x="4089" y="4298"/>
                    <a:pt x="4085" y="4291"/>
                    <a:pt x="4079" y="4287"/>
                  </a:cubicBezTo>
                  <a:cubicBezTo>
                    <a:pt x="4034" y="4250"/>
                    <a:pt x="3988" y="4214"/>
                    <a:pt x="3942" y="4179"/>
                  </a:cubicBezTo>
                  <a:cubicBezTo>
                    <a:pt x="3884" y="4135"/>
                    <a:pt x="3825" y="4092"/>
                    <a:pt x="3766" y="4049"/>
                  </a:cubicBezTo>
                  <a:cubicBezTo>
                    <a:pt x="3696" y="3996"/>
                    <a:pt x="3620" y="3955"/>
                    <a:pt x="3539" y="3920"/>
                  </a:cubicBezTo>
                  <a:cubicBezTo>
                    <a:pt x="3489" y="3898"/>
                    <a:pt x="3436" y="3879"/>
                    <a:pt x="3384" y="3861"/>
                  </a:cubicBezTo>
                  <a:cubicBezTo>
                    <a:pt x="3267" y="3819"/>
                    <a:pt x="3149" y="3779"/>
                    <a:pt x="3027" y="3747"/>
                  </a:cubicBezTo>
                  <a:cubicBezTo>
                    <a:pt x="2933" y="3722"/>
                    <a:pt x="2837" y="3705"/>
                    <a:pt x="2740" y="3696"/>
                  </a:cubicBezTo>
                  <a:cubicBezTo>
                    <a:pt x="2675" y="3690"/>
                    <a:pt x="2611" y="3684"/>
                    <a:pt x="2547" y="3680"/>
                  </a:cubicBezTo>
                  <a:cubicBezTo>
                    <a:pt x="2516" y="3678"/>
                    <a:pt x="2486" y="3678"/>
                    <a:pt x="2456" y="3678"/>
                  </a:cubicBezTo>
                  <a:cubicBezTo>
                    <a:pt x="2378" y="3678"/>
                    <a:pt x="2301" y="3682"/>
                    <a:pt x="2223" y="3687"/>
                  </a:cubicBezTo>
                  <a:cubicBezTo>
                    <a:pt x="2201" y="3689"/>
                    <a:pt x="2178" y="3690"/>
                    <a:pt x="2156" y="3694"/>
                  </a:cubicBezTo>
                  <a:cubicBezTo>
                    <a:pt x="2112" y="3703"/>
                    <a:pt x="2066" y="3710"/>
                    <a:pt x="2020" y="3710"/>
                  </a:cubicBezTo>
                  <a:cubicBezTo>
                    <a:pt x="2015" y="3710"/>
                    <a:pt x="2010" y="3710"/>
                    <a:pt x="2004" y="3710"/>
                  </a:cubicBezTo>
                  <a:cubicBezTo>
                    <a:pt x="1998" y="3710"/>
                    <a:pt x="1991" y="3710"/>
                    <a:pt x="1984" y="3710"/>
                  </a:cubicBezTo>
                  <a:cubicBezTo>
                    <a:pt x="1937" y="3710"/>
                    <a:pt x="1891" y="3717"/>
                    <a:pt x="1846" y="3717"/>
                  </a:cubicBezTo>
                  <a:cubicBezTo>
                    <a:pt x="1840" y="3717"/>
                    <a:pt x="1833" y="3717"/>
                    <a:pt x="1826" y="3717"/>
                  </a:cubicBezTo>
                  <a:cubicBezTo>
                    <a:pt x="1825" y="3716"/>
                    <a:pt x="1824" y="3716"/>
                    <a:pt x="1823" y="3716"/>
                  </a:cubicBezTo>
                  <a:cubicBezTo>
                    <a:pt x="1820" y="3716"/>
                    <a:pt x="1818" y="3717"/>
                    <a:pt x="1817" y="3717"/>
                  </a:cubicBezTo>
                  <a:cubicBezTo>
                    <a:pt x="1770" y="3726"/>
                    <a:pt x="1723" y="3725"/>
                    <a:pt x="1676" y="3727"/>
                  </a:cubicBezTo>
                  <a:cubicBezTo>
                    <a:pt x="1659" y="3728"/>
                    <a:pt x="1642" y="3729"/>
                    <a:pt x="1625" y="3729"/>
                  </a:cubicBezTo>
                  <a:cubicBezTo>
                    <a:pt x="1540" y="3729"/>
                    <a:pt x="1455" y="3718"/>
                    <a:pt x="1370" y="3705"/>
                  </a:cubicBezTo>
                  <a:cubicBezTo>
                    <a:pt x="1272" y="3689"/>
                    <a:pt x="1177" y="3662"/>
                    <a:pt x="1085" y="3620"/>
                  </a:cubicBezTo>
                  <a:cubicBezTo>
                    <a:pt x="1074" y="3614"/>
                    <a:pt x="1065" y="3607"/>
                    <a:pt x="1067" y="3591"/>
                  </a:cubicBezTo>
                  <a:cubicBezTo>
                    <a:pt x="1068" y="3582"/>
                    <a:pt x="1065" y="3572"/>
                    <a:pt x="1068" y="3563"/>
                  </a:cubicBezTo>
                  <a:cubicBezTo>
                    <a:pt x="1079" y="3517"/>
                    <a:pt x="1079" y="3472"/>
                    <a:pt x="1085" y="3425"/>
                  </a:cubicBezTo>
                  <a:cubicBezTo>
                    <a:pt x="1094" y="3370"/>
                    <a:pt x="1095" y="3315"/>
                    <a:pt x="1097" y="3259"/>
                  </a:cubicBezTo>
                  <a:cubicBezTo>
                    <a:pt x="1102" y="3205"/>
                    <a:pt x="1106" y="3150"/>
                    <a:pt x="1106" y="3096"/>
                  </a:cubicBezTo>
                  <a:cubicBezTo>
                    <a:pt x="1106" y="2979"/>
                    <a:pt x="1105" y="2862"/>
                    <a:pt x="1106" y="2745"/>
                  </a:cubicBezTo>
                  <a:cubicBezTo>
                    <a:pt x="1106" y="2696"/>
                    <a:pt x="1095" y="2648"/>
                    <a:pt x="1100" y="2598"/>
                  </a:cubicBezTo>
                  <a:cubicBezTo>
                    <a:pt x="1101" y="2595"/>
                    <a:pt x="1100" y="2594"/>
                    <a:pt x="1100" y="2591"/>
                  </a:cubicBezTo>
                  <a:cubicBezTo>
                    <a:pt x="1094" y="2536"/>
                    <a:pt x="1087" y="2482"/>
                    <a:pt x="1081" y="2427"/>
                  </a:cubicBezTo>
                  <a:cubicBezTo>
                    <a:pt x="1076" y="2380"/>
                    <a:pt x="1074" y="2335"/>
                    <a:pt x="1068" y="2289"/>
                  </a:cubicBezTo>
                  <a:cubicBezTo>
                    <a:pt x="1063" y="2242"/>
                    <a:pt x="1054" y="2194"/>
                    <a:pt x="1051" y="2146"/>
                  </a:cubicBezTo>
                  <a:cubicBezTo>
                    <a:pt x="1047" y="2091"/>
                    <a:pt x="1036" y="2034"/>
                    <a:pt x="1030" y="1979"/>
                  </a:cubicBezTo>
                  <a:cubicBezTo>
                    <a:pt x="1024" y="1917"/>
                    <a:pt x="1010" y="1856"/>
                    <a:pt x="1002" y="1795"/>
                  </a:cubicBezTo>
                  <a:cubicBezTo>
                    <a:pt x="993" y="1716"/>
                    <a:pt x="973" y="1640"/>
                    <a:pt x="960" y="1563"/>
                  </a:cubicBezTo>
                  <a:cubicBezTo>
                    <a:pt x="946" y="1491"/>
                    <a:pt x="937" y="1418"/>
                    <a:pt x="927" y="1347"/>
                  </a:cubicBezTo>
                  <a:cubicBezTo>
                    <a:pt x="922" y="1305"/>
                    <a:pt x="914" y="1264"/>
                    <a:pt x="910" y="1223"/>
                  </a:cubicBezTo>
                  <a:cubicBezTo>
                    <a:pt x="904" y="1187"/>
                    <a:pt x="894" y="1150"/>
                    <a:pt x="884" y="1115"/>
                  </a:cubicBezTo>
                  <a:cubicBezTo>
                    <a:pt x="868" y="1056"/>
                    <a:pt x="862" y="995"/>
                    <a:pt x="853" y="934"/>
                  </a:cubicBezTo>
                  <a:cubicBezTo>
                    <a:pt x="837" y="838"/>
                    <a:pt x="823" y="743"/>
                    <a:pt x="804" y="647"/>
                  </a:cubicBezTo>
                  <a:cubicBezTo>
                    <a:pt x="772" y="481"/>
                    <a:pt x="739" y="315"/>
                    <a:pt x="695" y="152"/>
                  </a:cubicBezTo>
                  <a:cubicBezTo>
                    <a:pt x="681" y="103"/>
                    <a:pt x="669" y="52"/>
                    <a:pt x="668" y="1"/>
                  </a:cubicBezTo>
                  <a:cubicBezTo>
                    <a:pt x="668" y="1"/>
                    <a:pt x="667" y="0"/>
                    <a:pt x="666" y="0"/>
                  </a:cubicBezTo>
                  <a:close/>
                </a:path>
              </a:pathLst>
            </a:custGeom>
            <a:solidFill>
              <a:srgbClr val="E6E5FD"/>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1" name="Google Shape;772;p5">
              <a:extLst>
                <a:ext uri="{FF2B5EF4-FFF2-40B4-BE49-F238E27FC236}">
                  <a16:creationId xmlns:a16="http://schemas.microsoft.com/office/drawing/2014/main" id="{6CA8A378-CFF3-F824-7420-19CA37B54DC5}"/>
                </a:ext>
              </a:extLst>
            </p:cNvPr>
            <p:cNvSpPr/>
            <p:nvPr/>
          </p:nvSpPr>
          <p:spPr>
            <a:xfrm>
              <a:off x="6979133" y="3912931"/>
              <a:ext cx="170604" cy="153821"/>
            </a:xfrm>
            <a:custGeom>
              <a:avLst/>
              <a:gdLst/>
              <a:ahLst/>
              <a:cxnLst/>
              <a:rect l="l" t="t" r="r" b="b"/>
              <a:pathLst>
                <a:path w="4605" h="4152" extrusionOk="0">
                  <a:moveTo>
                    <a:pt x="14" y="1"/>
                  </a:moveTo>
                  <a:cubicBezTo>
                    <a:pt x="11" y="1"/>
                    <a:pt x="8" y="2"/>
                    <a:pt x="5" y="3"/>
                  </a:cubicBezTo>
                  <a:cubicBezTo>
                    <a:pt x="1" y="8"/>
                    <a:pt x="1" y="12"/>
                    <a:pt x="5" y="16"/>
                  </a:cubicBezTo>
                  <a:lnTo>
                    <a:pt x="5" y="35"/>
                  </a:lnTo>
                  <a:cubicBezTo>
                    <a:pt x="11" y="46"/>
                    <a:pt x="4" y="60"/>
                    <a:pt x="10" y="72"/>
                  </a:cubicBezTo>
                  <a:lnTo>
                    <a:pt x="10" y="97"/>
                  </a:lnTo>
                  <a:cubicBezTo>
                    <a:pt x="16" y="108"/>
                    <a:pt x="16" y="117"/>
                    <a:pt x="10" y="127"/>
                  </a:cubicBezTo>
                  <a:cubicBezTo>
                    <a:pt x="9" y="129"/>
                    <a:pt x="9" y="132"/>
                    <a:pt x="10" y="133"/>
                  </a:cubicBezTo>
                  <a:cubicBezTo>
                    <a:pt x="11" y="137"/>
                    <a:pt x="16" y="140"/>
                    <a:pt x="16" y="144"/>
                  </a:cubicBezTo>
                  <a:cubicBezTo>
                    <a:pt x="20" y="196"/>
                    <a:pt x="22" y="249"/>
                    <a:pt x="30" y="300"/>
                  </a:cubicBezTo>
                  <a:cubicBezTo>
                    <a:pt x="33" y="335"/>
                    <a:pt x="32" y="370"/>
                    <a:pt x="40" y="404"/>
                  </a:cubicBezTo>
                  <a:cubicBezTo>
                    <a:pt x="49" y="445"/>
                    <a:pt x="58" y="489"/>
                    <a:pt x="65" y="531"/>
                  </a:cubicBezTo>
                  <a:cubicBezTo>
                    <a:pt x="79" y="606"/>
                    <a:pt x="90" y="683"/>
                    <a:pt x="104" y="760"/>
                  </a:cubicBezTo>
                  <a:cubicBezTo>
                    <a:pt x="128" y="881"/>
                    <a:pt x="153" y="1001"/>
                    <a:pt x="176" y="1122"/>
                  </a:cubicBezTo>
                  <a:cubicBezTo>
                    <a:pt x="204" y="1264"/>
                    <a:pt x="236" y="1405"/>
                    <a:pt x="266" y="1548"/>
                  </a:cubicBezTo>
                  <a:cubicBezTo>
                    <a:pt x="290" y="1655"/>
                    <a:pt x="313" y="1763"/>
                    <a:pt x="339" y="1871"/>
                  </a:cubicBezTo>
                  <a:cubicBezTo>
                    <a:pt x="376" y="2028"/>
                    <a:pt x="416" y="2184"/>
                    <a:pt x="458" y="2338"/>
                  </a:cubicBezTo>
                  <a:cubicBezTo>
                    <a:pt x="497" y="2483"/>
                    <a:pt x="532" y="2628"/>
                    <a:pt x="565" y="2774"/>
                  </a:cubicBezTo>
                  <a:cubicBezTo>
                    <a:pt x="595" y="2915"/>
                    <a:pt x="615" y="3060"/>
                    <a:pt x="638" y="3203"/>
                  </a:cubicBezTo>
                  <a:cubicBezTo>
                    <a:pt x="652" y="3290"/>
                    <a:pt x="668" y="3378"/>
                    <a:pt x="684" y="3465"/>
                  </a:cubicBezTo>
                  <a:cubicBezTo>
                    <a:pt x="702" y="3565"/>
                    <a:pt x="722" y="3663"/>
                    <a:pt x="750" y="3759"/>
                  </a:cubicBezTo>
                  <a:cubicBezTo>
                    <a:pt x="769" y="3824"/>
                    <a:pt x="782" y="3889"/>
                    <a:pt x="809" y="3950"/>
                  </a:cubicBezTo>
                  <a:cubicBezTo>
                    <a:pt x="815" y="3963"/>
                    <a:pt x="818" y="3976"/>
                    <a:pt x="818" y="3990"/>
                  </a:cubicBezTo>
                  <a:cubicBezTo>
                    <a:pt x="816" y="4036"/>
                    <a:pt x="829" y="4078"/>
                    <a:pt x="850" y="4116"/>
                  </a:cubicBezTo>
                  <a:cubicBezTo>
                    <a:pt x="863" y="4140"/>
                    <a:pt x="877" y="4152"/>
                    <a:pt x="899" y="4152"/>
                  </a:cubicBezTo>
                  <a:cubicBezTo>
                    <a:pt x="905" y="4152"/>
                    <a:pt x="911" y="4151"/>
                    <a:pt x="918" y="4149"/>
                  </a:cubicBezTo>
                  <a:cubicBezTo>
                    <a:pt x="942" y="4143"/>
                    <a:pt x="965" y="4137"/>
                    <a:pt x="986" y="4128"/>
                  </a:cubicBezTo>
                  <a:cubicBezTo>
                    <a:pt x="1078" y="4094"/>
                    <a:pt x="1170" y="4058"/>
                    <a:pt x="1263" y="4029"/>
                  </a:cubicBezTo>
                  <a:cubicBezTo>
                    <a:pt x="1431" y="3976"/>
                    <a:pt x="1596" y="3921"/>
                    <a:pt x="1764" y="3874"/>
                  </a:cubicBezTo>
                  <a:cubicBezTo>
                    <a:pt x="1846" y="3851"/>
                    <a:pt x="1929" y="3825"/>
                    <a:pt x="2012" y="3803"/>
                  </a:cubicBezTo>
                  <a:cubicBezTo>
                    <a:pt x="2092" y="3781"/>
                    <a:pt x="2171" y="3762"/>
                    <a:pt x="2250" y="3744"/>
                  </a:cubicBezTo>
                  <a:cubicBezTo>
                    <a:pt x="2335" y="3726"/>
                    <a:pt x="2423" y="3712"/>
                    <a:pt x="2511" y="3706"/>
                  </a:cubicBezTo>
                  <a:cubicBezTo>
                    <a:pt x="2570" y="3701"/>
                    <a:pt x="2630" y="3701"/>
                    <a:pt x="2689" y="3696"/>
                  </a:cubicBezTo>
                  <a:cubicBezTo>
                    <a:pt x="2695" y="3695"/>
                    <a:pt x="2700" y="3695"/>
                    <a:pt x="2706" y="3695"/>
                  </a:cubicBezTo>
                  <a:cubicBezTo>
                    <a:pt x="2734" y="3695"/>
                    <a:pt x="2763" y="3699"/>
                    <a:pt x="2793" y="3700"/>
                  </a:cubicBezTo>
                  <a:cubicBezTo>
                    <a:pt x="2863" y="3702"/>
                    <a:pt x="2934" y="3707"/>
                    <a:pt x="3004" y="3712"/>
                  </a:cubicBezTo>
                  <a:cubicBezTo>
                    <a:pt x="3055" y="3716"/>
                    <a:pt x="3104" y="3721"/>
                    <a:pt x="3154" y="3727"/>
                  </a:cubicBezTo>
                  <a:cubicBezTo>
                    <a:pt x="3230" y="3737"/>
                    <a:pt x="3307" y="3748"/>
                    <a:pt x="3385" y="3761"/>
                  </a:cubicBezTo>
                  <a:cubicBezTo>
                    <a:pt x="3486" y="3778"/>
                    <a:pt x="3585" y="3797"/>
                    <a:pt x="3684" y="3820"/>
                  </a:cubicBezTo>
                  <a:cubicBezTo>
                    <a:pt x="3827" y="3853"/>
                    <a:pt x="3965" y="3894"/>
                    <a:pt x="4102" y="3942"/>
                  </a:cubicBezTo>
                  <a:cubicBezTo>
                    <a:pt x="4265" y="3998"/>
                    <a:pt x="4421" y="4066"/>
                    <a:pt x="4576" y="4141"/>
                  </a:cubicBezTo>
                  <a:cubicBezTo>
                    <a:pt x="4586" y="4144"/>
                    <a:pt x="4594" y="4152"/>
                    <a:pt x="4604" y="4152"/>
                  </a:cubicBezTo>
                  <a:cubicBezTo>
                    <a:pt x="4602" y="4143"/>
                    <a:pt x="4595" y="4140"/>
                    <a:pt x="4595" y="4136"/>
                  </a:cubicBezTo>
                  <a:cubicBezTo>
                    <a:pt x="4577" y="4122"/>
                    <a:pt x="4560" y="4111"/>
                    <a:pt x="4543" y="4098"/>
                  </a:cubicBezTo>
                  <a:cubicBezTo>
                    <a:pt x="4501" y="4066"/>
                    <a:pt x="4460" y="4030"/>
                    <a:pt x="4413" y="4004"/>
                  </a:cubicBezTo>
                  <a:cubicBezTo>
                    <a:pt x="4343" y="3965"/>
                    <a:pt x="4270" y="3929"/>
                    <a:pt x="4196" y="3895"/>
                  </a:cubicBezTo>
                  <a:cubicBezTo>
                    <a:pt x="4085" y="3845"/>
                    <a:pt x="3971" y="3799"/>
                    <a:pt x="3855" y="3761"/>
                  </a:cubicBezTo>
                  <a:cubicBezTo>
                    <a:pt x="3723" y="3716"/>
                    <a:pt x="3590" y="3679"/>
                    <a:pt x="3451" y="3652"/>
                  </a:cubicBezTo>
                  <a:cubicBezTo>
                    <a:pt x="3395" y="3641"/>
                    <a:pt x="3337" y="3630"/>
                    <a:pt x="3279" y="3625"/>
                  </a:cubicBezTo>
                  <a:cubicBezTo>
                    <a:pt x="3240" y="3620"/>
                    <a:pt x="3202" y="3615"/>
                    <a:pt x="3164" y="3611"/>
                  </a:cubicBezTo>
                  <a:cubicBezTo>
                    <a:pt x="3111" y="3607"/>
                    <a:pt x="3058" y="3600"/>
                    <a:pt x="3004" y="3600"/>
                  </a:cubicBezTo>
                  <a:cubicBezTo>
                    <a:pt x="2960" y="3600"/>
                    <a:pt x="2916" y="3600"/>
                    <a:pt x="2872" y="3600"/>
                  </a:cubicBezTo>
                  <a:cubicBezTo>
                    <a:pt x="2795" y="3600"/>
                    <a:pt x="2717" y="3600"/>
                    <a:pt x="2641" y="3605"/>
                  </a:cubicBezTo>
                  <a:cubicBezTo>
                    <a:pt x="2607" y="3607"/>
                    <a:pt x="2573" y="3610"/>
                    <a:pt x="2539" y="3614"/>
                  </a:cubicBezTo>
                  <a:cubicBezTo>
                    <a:pt x="2494" y="3618"/>
                    <a:pt x="2447" y="3621"/>
                    <a:pt x="2402" y="3630"/>
                  </a:cubicBezTo>
                  <a:cubicBezTo>
                    <a:pt x="2349" y="3638"/>
                    <a:pt x="2297" y="3642"/>
                    <a:pt x="2244" y="3651"/>
                  </a:cubicBezTo>
                  <a:cubicBezTo>
                    <a:pt x="2171" y="3662"/>
                    <a:pt x="2098" y="3679"/>
                    <a:pt x="2025" y="3690"/>
                  </a:cubicBezTo>
                  <a:cubicBezTo>
                    <a:pt x="1848" y="3722"/>
                    <a:pt x="1675" y="3771"/>
                    <a:pt x="1503" y="3820"/>
                  </a:cubicBezTo>
                  <a:cubicBezTo>
                    <a:pt x="1411" y="3846"/>
                    <a:pt x="1321" y="3873"/>
                    <a:pt x="1230" y="3899"/>
                  </a:cubicBezTo>
                  <a:cubicBezTo>
                    <a:pt x="1197" y="3907"/>
                    <a:pt x="1163" y="3913"/>
                    <a:pt x="1128" y="3913"/>
                  </a:cubicBezTo>
                  <a:cubicBezTo>
                    <a:pt x="1121" y="3913"/>
                    <a:pt x="1113" y="3913"/>
                    <a:pt x="1106" y="3913"/>
                  </a:cubicBezTo>
                  <a:cubicBezTo>
                    <a:pt x="1078" y="3912"/>
                    <a:pt x="1074" y="3910"/>
                    <a:pt x="1068" y="3883"/>
                  </a:cubicBezTo>
                  <a:cubicBezTo>
                    <a:pt x="1061" y="3846"/>
                    <a:pt x="1050" y="3808"/>
                    <a:pt x="1040" y="3770"/>
                  </a:cubicBezTo>
                  <a:cubicBezTo>
                    <a:pt x="1008" y="3648"/>
                    <a:pt x="979" y="3527"/>
                    <a:pt x="955" y="3402"/>
                  </a:cubicBezTo>
                  <a:cubicBezTo>
                    <a:pt x="944" y="3343"/>
                    <a:pt x="930" y="3284"/>
                    <a:pt x="922" y="3225"/>
                  </a:cubicBezTo>
                  <a:cubicBezTo>
                    <a:pt x="912" y="3166"/>
                    <a:pt x="901" y="3109"/>
                    <a:pt x="892" y="3052"/>
                  </a:cubicBezTo>
                  <a:cubicBezTo>
                    <a:pt x="884" y="2998"/>
                    <a:pt x="876" y="2945"/>
                    <a:pt x="867" y="2891"/>
                  </a:cubicBezTo>
                  <a:cubicBezTo>
                    <a:pt x="858" y="2848"/>
                    <a:pt x="851" y="2805"/>
                    <a:pt x="844" y="2762"/>
                  </a:cubicBezTo>
                  <a:cubicBezTo>
                    <a:pt x="829" y="2686"/>
                    <a:pt x="813" y="2612"/>
                    <a:pt x="798" y="2537"/>
                  </a:cubicBezTo>
                  <a:cubicBezTo>
                    <a:pt x="775" y="2423"/>
                    <a:pt x="750" y="2310"/>
                    <a:pt x="727" y="2197"/>
                  </a:cubicBezTo>
                  <a:cubicBezTo>
                    <a:pt x="706" y="2099"/>
                    <a:pt x="685" y="2001"/>
                    <a:pt x="667" y="1901"/>
                  </a:cubicBezTo>
                  <a:cubicBezTo>
                    <a:pt x="642" y="1774"/>
                    <a:pt x="614" y="1647"/>
                    <a:pt x="592" y="1518"/>
                  </a:cubicBezTo>
                  <a:cubicBezTo>
                    <a:pt x="572" y="1411"/>
                    <a:pt x="547" y="1305"/>
                    <a:pt x="527" y="1197"/>
                  </a:cubicBezTo>
                  <a:cubicBezTo>
                    <a:pt x="496" y="1039"/>
                    <a:pt x="461" y="881"/>
                    <a:pt x="423" y="724"/>
                  </a:cubicBezTo>
                  <a:cubicBezTo>
                    <a:pt x="397" y="617"/>
                    <a:pt x="378" y="510"/>
                    <a:pt x="360" y="404"/>
                  </a:cubicBezTo>
                  <a:cubicBezTo>
                    <a:pt x="339" y="288"/>
                    <a:pt x="321" y="173"/>
                    <a:pt x="286" y="59"/>
                  </a:cubicBezTo>
                  <a:cubicBezTo>
                    <a:pt x="284" y="49"/>
                    <a:pt x="274" y="35"/>
                    <a:pt x="285" y="22"/>
                  </a:cubicBezTo>
                  <a:cubicBezTo>
                    <a:pt x="281" y="18"/>
                    <a:pt x="276" y="17"/>
                    <a:pt x="271" y="17"/>
                  </a:cubicBezTo>
                  <a:cubicBezTo>
                    <a:pt x="266" y="17"/>
                    <a:pt x="261" y="17"/>
                    <a:pt x="256" y="17"/>
                  </a:cubicBezTo>
                  <a:cubicBezTo>
                    <a:pt x="255" y="17"/>
                    <a:pt x="254" y="17"/>
                    <a:pt x="253" y="17"/>
                  </a:cubicBezTo>
                  <a:cubicBezTo>
                    <a:pt x="250" y="17"/>
                    <a:pt x="248" y="17"/>
                    <a:pt x="245" y="17"/>
                  </a:cubicBezTo>
                  <a:cubicBezTo>
                    <a:pt x="232" y="17"/>
                    <a:pt x="220" y="18"/>
                    <a:pt x="207" y="18"/>
                  </a:cubicBezTo>
                  <a:cubicBezTo>
                    <a:pt x="196" y="18"/>
                    <a:pt x="184" y="17"/>
                    <a:pt x="173" y="14"/>
                  </a:cubicBezTo>
                  <a:lnTo>
                    <a:pt x="155" y="14"/>
                  </a:lnTo>
                  <a:cubicBezTo>
                    <a:pt x="151" y="12"/>
                    <a:pt x="146" y="12"/>
                    <a:pt x="142" y="12"/>
                  </a:cubicBezTo>
                  <a:cubicBezTo>
                    <a:pt x="137" y="12"/>
                    <a:pt x="131" y="13"/>
                    <a:pt x="126" y="13"/>
                  </a:cubicBezTo>
                  <a:cubicBezTo>
                    <a:pt x="121" y="13"/>
                    <a:pt x="116" y="12"/>
                    <a:pt x="112" y="9"/>
                  </a:cubicBezTo>
                  <a:lnTo>
                    <a:pt x="92" y="9"/>
                  </a:lnTo>
                  <a:cubicBezTo>
                    <a:pt x="88" y="7"/>
                    <a:pt x="83" y="6"/>
                    <a:pt x="78" y="6"/>
                  </a:cubicBezTo>
                  <a:cubicBezTo>
                    <a:pt x="72" y="6"/>
                    <a:pt x="66" y="7"/>
                    <a:pt x="60" y="7"/>
                  </a:cubicBezTo>
                  <a:cubicBezTo>
                    <a:pt x="54" y="7"/>
                    <a:pt x="48" y="6"/>
                    <a:pt x="43" y="3"/>
                  </a:cubicBezTo>
                  <a:lnTo>
                    <a:pt x="24" y="3"/>
                  </a:lnTo>
                  <a:cubicBezTo>
                    <a:pt x="20" y="2"/>
                    <a:pt x="17" y="1"/>
                    <a:pt x="14" y="1"/>
                  </a:cubicBezTo>
                  <a:close/>
                </a:path>
              </a:pathLst>
            </a:custGeom>
            <a:solidFill>
              <a:srgbClr val="E6E5FD"/>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2" name="Google Shape;773;p5">
              <a:extLst>
                <a:ext uri="{FF2B5EF4-FFF2-40B4-BE49-F238E27FC236}">
                  <a16:creationId xmlns:a16="http://schemas.microsoft.com/office/drawing/2014/main" id="{2E4DEF59-3D17-0CA9-BD07-1444634BFEA2}"/>
                </a:ext>
              </a:extLst>
            </p:cNvPr>
            <p:cNvSpPr/>
            <p:nvPr/>
          </p:nvSpPr>
          <p:spPr>
            <a:xfrm>
              <a:off x="6968130" y="3922638"/>
              <a:ext cx="184645" cy="162157"/>
            </a:xfrm>
            <a:custGeom>
              <a:avLst/>
              <a:gdLst/>
              <a:ahLst/>
              <a:cxnLst/>
              <a:rect l="l" t="t" r="r" b="b"/>
              <a:pathLst>
                <a:path w="4984" h="4377" extrusionOk="0">
                  <a:moveTo>
                    <a:pt x="181" y="1"/>
                  </a:moveTo>
                  <a:cubicBezTo>
                    <a:pt x="178" y="1"/>
                    <a:pt x="176" y="3"/>
                    <a:pt x="176" y="8"/>
                  </a:cubicBezTo>
                  <a:cubicBezTo>
                    <a:pt x="173" y="9"/>
                    <a:pt x="171" y="10"/>
                    <a:pt x="168" y="10"/>
                  </a:cubicBezTo>
                  <a:cubicBezTo>
                    <a:pt x="165" y="10"/>
                    <a:pt x="163" y="9"/>
                    <a:pt x="160" y="9"/>
                  </a:cubicBezTo>
                  <a:cubicBezTo>
                    <a:pt x="157" y="9"/>
                    <a:pt x="153" y="10"/>
                    <a:pt x="151" y="13"/>
                  </a:cubicBezTo>
                  <a:lnTo>
                    <a:pt x="145" y="13"/>
                  </a:lnTo>
                  <a:cubicBezTo>
                    <a:pt x="139" y="16"/>
                    <a:pt x="130" y="13"/>
                    <a:pt x="125" y="18"/>
                  </a:cubicBezTo>
                  <a:lnTo>
                    <a:pt x="120" y="18"/>
                  </a:lnTo>
                  <a:cubicBezTo>
                    <a:pt x="114" y="22"/>
                    <a:pt x="107" y="18"/>
                    <a:pt x="101" y="23"/>
                  </a:cubicBezTo>
                  <a:lnTo>
                    <a:pt x="96" y="23"/>
                  </a:lnTo>
                  <a:cubicBezTo>
                    <a:pt x="90" y="27"/>
                    <a:pt x="82" y="23"/>
                    <a:pt x="76" y="28"/>
                  </a:cubicBezTo>
                  <a:lnTo>
                    <a:pt x="71" y="28"/>
                  </a:lnTo>
                  <a:cubicBezTo>
                    <a:pt x="65" y="32"/>
                    <a:pt x="57" y="28"/>
                    <a:pt x="52" y="34"/>
                  </a:cubicBezTo>
                  <a:lnTo>
                    <a:pt x="46" y="34"/>
                  </a:lnTo>
                  <a:cubicBezTo>
                    <a:pt x="39" y="38"/>
                    <a:pt x="31" y="34"/>
                    <a:pt x="26" y="39"/>
                  </a:cubicBezTo>
                  <a:lnTo>
                    <a:pt x="20" y="39"/>
                  </a:lnTo>
                  <a:cubicBezTo>
                    <a:pt x="16" y="43"/>
                    <a:pt x="11" y="42"/>
                    <a:pt x="6" y="47"/>
                  </a:cubicBezTo>
                  <a:cubicBezTo>
                    <a:pt x="1" y="53"/>
                    <a:pt x="3" y="58"/>
                    <a:pt x="6" y="65"/>
                  </a:cubicBezTo>
                  <a:cubicBezTo>
                    <a:pt x="14" y="77"/>
                    <a:pt x="9" y="91"/>
                    <a:pt x="9" y="104"/>
                  </a:cubicBezTo>
                  <a:cubicBezTo>
                    <a:pt x="20" y="176"/>
                    <a:pt x="26" y="248"/>
                    <a:pt x="33" y="321"/>
                  </a:cubicBezTo>
                  <a:cubicBezTo>
                    <a:pt x="50" y="463"/>
                    <a:pt x="65" y="603"/>
                    <a:pt x="92" y="743"/>
                  </a:cubicBezTo>
                  <a:cubicBezTo>
                    <a:pt x="129" y="934"/>
                    <a:pt x="183" y="1121"/>
                    <a:pt x="232" y="1309"/>
                  </a:cubicBezTo>
                  <a:cubicBezTo>
                    <a:pt x="344" y="1748"/>
                    <a:pt x="456" y="2188"/>
                    <a:pt x="566" y="2629"/>
                  </a:cubicBezTo>
                  <a:cubicBezTo>
                    <a:pt x="677" y="3063"/>
                    <a:pt x="771" y="3503"/>
                    <a:pt x="906" y="3931"/>
                  </a:cubicBezTo>
                  <a:cubicBezTo>
                    <a:pt x="949" y="4070"/>
                    <a:pt x="993" y="4210"/>
                    <a:pt x="1038" y="4349"/>
                  </a:cubicBezTo>
                  <a:cubicBezTo>
                    <a:pt x="1044" y="4368"/>
                    <a:pt x="1050" y="4376"/>
                    <a:pt x="1062" y="4376"/>
                  </a:cubicBezTo>
                  <a:cubicBezTo>
                    <a:pt x="1067" y="4376"/>
                    <a:pt x="1075" y="4374"/>
                    <a:pt x="1084" y="4371"/>
                  </a:cubicBezTo>
                  <a:cubicBezTo>
                    <a:pt x="1127" y="4355"/>
                    <a:pt x="1171" y="4341"/>
                    <a:pt x="1213" y="4320"/>
                  </a:cubicBezTo>
                  <a:cubicBezTo>
                    <a:pt x="1386" y="4238"/>
                    <a:pt x="1569" y="4185"/>
                    <a:pt x="1752" y="4134"/>
                  </a:cubicBezTo>
                  <a:cubicBezTo>
                    <a:pt x="1885" y="4096"/>
                    <a:pt x="2018" y="4067"/>
                    <a:pt x="2149" y="4026"/>
                  </a:cubicBezTo>
                  <a:cubicBezTo>
                    <a:pt x="2361" y="3958"/>
                    <a:pt x="2575" y="3909"/>
                    <a:pt x="2793" y="3870"/>
                  </a:cubicBezTo>
                  <a:cubicBezTo>
                    <a:pt x="2959" y="3839"/>
                    <a:pt x="3127" y="3823"/>
                    <a:pt x="3296" y="3822"/>
                  </a:cubicBezTo>
                  <a:cubicBezTo>
                    <a:pt x="3344" y="3822"/>
                    <a:pt x="3392" y="3818"/>
                    <a:pt x="3440" y="3813"/>
                  </a:cubicBezTo>
                  <a:cubicBezTo>
                    <a:pt x="3535" y="3807"/>
                    <a:pt x="3629" y="3800"/>
                    <a:pt x="3724" y="3799"/>
                  </a:cubicBezTo>
                  <a:cubicBezTo>
                    <a:pt x="3783" y="3798"/>
                    <a:pt x="3842" y="3797"/>
                    <a:pt x="3901" y="3797"/>
                  </a:cubicBezTo>
                  <a:cubicBezTo>
                    <a:pt x="4000" y="3797"/>
                    <a:pt x="4099" y="3800"/>
                    <a:pt x="4198" y="3810"/>
                  </a:cubicBezTo>
                  <a:cubicBezTo>
                    <a:pt x="4331" y="3823"/>
                    <a:pt x="4463" y="3837"/>
                    <a:pt x="4595" y="3861"/>
                  </a:cubicBezTo>
                  <a:cubicBezTo>
                    <a:pt x="4713" y="3882"/>
                    <a:pt x="4825" y="3919"/>
                    <a:pt x="4937" y="3959"/>
                  </a:cubicBezTo>
                  <a:cubicBezTo>
                    <a:pt x="4946" y="3963"/>
                    <a:pt x="4957" y="3968"/>
                    <a:pt x="4967" y="3968"/>
                  </a:cubicBezTo>
                  <a:cubicBezTo>
                    <a:pt x="4973" y="3968"/>
                    <a:pt x="4978" y="3967"/>
                    <a:pt x="4983" y="3963"/>
                  </a:cubicBezTo>
                  <a:cubicBezTo>
                    <a:pt x="4980" y="3957"/>
                    <a:pt x="4972" y="3954"/>
                    <a:pt x="4966" y="3951"/>
                  </a:cubicBezTo>
                  <a:cubicBezTo>
                    <a:pt x="4814" y="3893"/>
                    <a:pt x="4660" y="3838"/>
                    <a:pt x="4503" y="3794"/>
                  </a:cubicBezTo>
                  <a:cubicBezTo>
                    <a:pt x="4335" y="3745"/>
                    <a:pt x="4166" y="3710"/>
                    <a:pt x="3991" y="3686"/>
                  </a:cubicBezTo>
                  <a:cubicBezTo>
                    <a:pt x="3907" y="3673"/>
                    <a:pt x="3822" y="3662"/>
                    <a:pt x="3737" y="3655"/>
                  </a:cubicBezTo>
                  <a:cubicBezTo>
                    <a:pt x="3681" y="3650"/>
                    <a:pt x="3624" y="3648"/>
                    <a:pt x="3568" y="3643"/>
                  </a:cubicBezTo>
                  <a:cubicBezTo>
                    <a:pt x="3525" y="3639"/>
                    <a:pt x="3482" y="3638"/>
                    <a:pt x="3439" y="3638"/>
                  </a:cubicBezTo>
                  <a:cubicBezTo>
                    <a:pt x="3386" y="3637"/>
                    <a:pt x="3332" y="3635"/>
                    <a:pt x="3279" y="3635"/>
                  </a:cubicBezTo>
                  <a:cubicBezTo>
                    <a:pt x="3230" y="3635"/>
                    <a:pt x="3182" y="3636"/>
                    <a:pt x="3134" y="3640"/>
                  </a:cubicBezTo>
                  <a:cubicBezTo>
                    <a:pt x="3077" y="3644"/>
                    <a:pt x="3019" y="3645"/>
                    <a:pt x="2961" y="3646"/>
                  </a:cubicBezTo>
                  <a:cubicBezTo>
                    <a:pt x="2927" y="3646"/>
                    <a:pt x="2893" y="3652"/>
                    <a:pt x="2858" y="3655"/>
                  </a:cubicBezTo>
                  <a:cubicBezTo>
                    <a:pt x="2834" y="3656"/>
                    <a:pt x="2809" y="3657"/>
                    <a:pt x="2785" y="3660"/>
                  </a:cubicBezTo>
                  <a:cubicBezTo>
                    <a:pt x="2738" y="3667"/>
                    <a:pt x="2692" y="3672"/>
                    <a:pt x="2645" y="3678"/>
                  </a:cubicBezTo>
                  <a:cubicBezTo>
                    <a:pt x="2605" y="3683"/>
                    <a:pt x="2568" y="3687"/>
                    <a:pt x="2529" y="3693"/>
                  </a:cubicBezTo>
                  <a:cubicBezTo>
                    <a:pt x="2489" y="3698"/>
                    <a:pt x="2447" y="3703"/>
                    <a:pt x="2405" y="3709"/>
                  </a:cubicBezTo>
                  <a:cubicBezTo>
                    <a:pt x="2366" y="3714"/>
                    <a:pt x="2327" y="3716"/>
                    <a:pt x="2289" y="3724"/>
                  </a:cubicBezTo>
                  <a:cubicBezTo>
                    <a:pt x="2238" y="3731"/>
                    <a:pt x="2188" y="3743"/>
                    <a:pt x="2138" y="3752"/>
                  </a:cubicBezTo>
                  <a:cubicBezTo>
                    <a:pt x="2060" y="3765"/>
                    <a:pt x="1983" y="3783"/>
                    <a:pt x="1909" y="3810"/>
                  </a:cubicBezTo>
                  <a:cubicBezTo>
                    <a:pt x="1838" y="3835"/>
                    <a:pt x="1769" y="3867"/>
                    <a:pt x="1698" y="3898"/>
                  </a:cubicBezTo>
                  <a:cubicBezTo>
                    <a:pt x="1634" y="3926"/>
                    <a:pt x="1569" y="3957"/>
                    <a:pt x="1504" y="3985"/>
                  </a:cubicBezTo>
                  <a:cubicBezTo>
                    <a:pt x="1419" y="4023"/>
                    <a:pt x="1333" y="4059"/>
                    <a:pt x="1250" y="4101"/>
                  </a:cubicBezTo>
                  <a:cubicBezTo>
                    <a:pt x="1228" y="4112"/>
                    <a:pt x="1206" y="4121"/>
                    <a:pt x="1181" y="4126"/>
                  </a:cubicBezTo>
                  <a:cubicBezTo>
                    <a:pt x="1176" y="4127"/>
                    <a:pt x="1173" y="4128"/>
                    <a:pt x="1170" y="4128"/>
                  </a:cubicBezTo>
                  <a:cubicBezTo>
                    <a:pt x="1161" y="4128"/>
                    <a:pt x="1156" y="4123"/>
                    <a:pt x="1149" y="4115"/>
                  </a:cubicBezTo>
                  <a:lnTo>
                    <a:pt x="1142" y="4099"/>
                  </a:lnTo>
                  <a:cubicBezTo>
                    <a:pt x="1121" y="4054"/>
                    <a:pt x="1103" y="4008"/>
                    <a:pt x="1092" y="3958"/>
                  </a:cubicBezTo>
                  <a:cubicBezTo>
                    <a:pt x="1074" y="3878"/>
                    <a:pt x="1052" y="3800"/>
                    <a:pt x="1033" y="3722"/>
                  </a:cubicBezTo>
                  <a:cubicBezTo>
                    <a:pt x="1007" y="3623"/>
                    <a:pt x="980" y="3524"/>
                    <a:pt x="958" y="3424"/>
                  </a:cubicBezTo>
                  <a:cubicBezTo>
                    <a:pt x="925" y="3280"/>
                    <a:pt x="893" y="3134"/>
                    <a:pt x="858" y="2991"/>
                  </a:cubicBezTo>
                  <a:cubicBezTo>
                    <a:pt x="834" y="2881"/>
                    <a:pt x="804" y="2773"/>
                    <a:pt x="775" y="2665"/>
                  </a:cubicBezTo>
                  <a:cubicBezTo>
                    <a:pt x="750" y="2581"/>
                    <a:pt x="726" y="2497"/>
                    <a:pt x="701" y="2411"/>
                  </a:cubicBezTo>
                  <a:cubicBezTo>
                    <a:pt x="680" y="2340"/>
                    <a:pt x="659" y="2270"/>
                    <a:pt x="640" y="2199"/>
                  </a:cubicBezTo>
                  <a:cubicBezTo>
                    <a:pt x="615" y="2106"/>
                    <a:pt x="594" y="2012"/>
                    <a:pt x="573" y="1919"/>
                  </a:cubicBezTo>
                  <a:cubicBezTo>
                    <a:pt x="556" y="1853"/>
                    <a:pt x="538" y="1786"/>
                    <a:pt x="524" y="1719"/>
                  </a:cubicBezTo>
                  <a:cubicBezTo>
                    <a:pt x="500" y="1595"/>
                    <a:pt x="470" y="1473"/>
                    <a:pt x="441" y="1351"/>
                  </a:cubicBezTo>
                  <a:cubicBezTo>
                    <a:pt x="370" y="1061"/>
                    <a:pt x="290" y="774"/>
                    <a:pt x="230" y="483"/>
                  </a:cubicBezTo>
                  <a:cubicBezTo>
                    <a:pt x="216" y="424"/>
                    <a:pt x="204" y="365"/>
                    <a:pt x="208" y="303"/>
                  </a:cubicBezTo>
                  <a:cubicBezTo>
                    <a:pt x="209" y="296"/>
                    <a:pt x="208" y="288"/>
                    <a:pt x="206" y="279"/>
                  </a:cubicBezTo>
                  <a:cubicBezTo>
                    <a:pt x="199" y="252"/>
                    <a:pt x="197" y="226"/>
                    <a:pt x="197" y="200"/>
                  </a:cubicBezTo>
                  <a:cubicBezTo>
                    <a:pt x="197" y="134"/>
                    <a:pt x="189" y="69"/>
                    <a:pt x="189" y="3"/>
                  </a:cubicBezTo>
                  <a:cubicBezTo>
                    <a:pt x="186" y="2"/>
                    <a:pt x="183" y="1"/>
                    <a:pt x="181" y="1"/>
                  </a:cubicBezTo>
                  <a:close/>
                </a:path>
              </a:pathLst>
            </a:custGeom>
            <a:solidFill>
              <a:srgbClr val="9BA3C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3" name="Google Shape;774;p5">
              <a:extLst>
                <a:ext uri="{FF2B5EF4-FFF2-40B4-BE49-F238E27FC236}">
                  <a16:creationId xmlns:a16="http://schemas.microsoft.com/office/drawing/2014/main" id="{AB6ED5BC-B6E5-9A7D-8608-72C1D3A7CEF7}"/>
                </a:ext>
              </a:extLst>
            </p:cNvPr>
            <p:cNvSpPr/>
            <p:nvPr/>
          </p:nvSpPr>
          <p:spPr>
            <a:xfrm>
              <a:off x="6990840" y="4034076"/>
              <a:ext cx="349951" cy="65130"/>
            </a:xfrm>
            <a:custGeom>
              <a:avLst/>
              <a:gdLst/>
              <a:ahLst/>
              <a:cxnLst/>
              <a:rect l="l" t="t" r="r" b="b"/>
              <a:pathLst>
                <a:path w="9446" h="1758" extrusionOk="0">
                  <a:moveTo>
                    <a:pt x="9412" y="1"/>
                  </a:moveTo>
                  <a:cubicBezTo>
                    <a:pt x="9411" y="1"/>
                    <a:pt x="9411" y="1"/>
                    <a:pt x="9410" y="2"/>
                  </a:cubicBezTo>
                  <a:cubicBezTo>
                    <a:pt x="9399" y="12"/>
                    <a:pt x="9403" y="28"/>
                    <a:pt x="9395" y="39"/>
                  </a:cubicBezTo>
                  <a:cubicBezTo>
                    <a:pt x="9378" y="61"/>
                    <a:pt x="9356" y="71"/>
                    <a:pt x="9330" y="77"/>
                  </a:cubicBezTo>
                  <a:cubicBezTo>
                    <a:pt x="9248" y="98"/>
                    <a:pt x="9166" y="115"/>
                    <a:pt x="9083" y="131"/>
                  </a:cubicBezTo>
                  <a:cubicBezTo>
                    <a:pt x="8997" y="150"/>
                    <a:pt x="8910" y="164"/>
                    <a:pt x="8823" y="178"/>
                  </a:cubicBezTo>
                  <a:lnTo>
                    <a:pt x="8629" y="210"/>
                  </a:lnTo>
                  <a:cubicBezTo>
                    <a:pt x="8553" y="223"/>
                    <a:pt x="8478" y="238"/>
                    <a:pt x="8402" y="250"/>
                  </a:cubicBezTo>
                  <a:cubicBezTo>
                    <a:pt x="8315" y="264"/>
                    <a:pt x="8228" y="281"/>
                    <a:pt x="8139" y="297"/>
                  </a:cubicBezTo>
                  <a:cubicBezTo>
                    <a:pt x="8055" y="314"/>
                    <a:pt x="7970" y="331"/>
                    <a:pt x="7886" y="349"/>
                  </a:cubicBezTo>
                  <a:cubicBezTo>
                    <a:pt x="7737" y="379"/>
                    <a:pt x="7587" y="412"/>
                    <a:pt x="7438" y="446"/>
                  </a:cubicBezTo>
                  <a:cubicBezTo>
                    <a:pt x="7318" y="473"/>
                    <a:pt x="7198" y="502"/>
                    <a:pt x="7076" y="530"/>
                  </a:cubicBezTo>
                  <a:cubicBezTo>
                    <a:pt x="6899" y="572"/>
                    <a:pt x="6721" y="613"/>
                    <a:pt x="6543" y="654"/>
                  </a:cubicBezTo>
                  <a:cubicBezTo>
                    <a:pt x="6382" y="694"/>
                    <a:pt x="6222" y="734"/>
                    <a:pt x="6060" y="773"/>
                  </a:cubicBezTo>
                  <a:cubicBezTo>
                    <a:pt x="5960" y="798"/>
                    <a:pt x="5862" y="822"/>
                    <a:pt x="5761" y="849"/>
                  </a:cubicBezTo>
                  <a:cubicBezTo>
                    <a:pt x="5630" y="885"/>
                    <a:pt x="5497" y="924"/>
                    <a:pt x="5367" y="966"/>
                  </a:cubicBezTo>
                  <a:cubicBezTo>
                    <a:pt x="5279" y="994"/>
                    <a:pt x="5193" y="1025"/>
                    <a:pt x="5106" y="1057"/>
                  </a:cubicBezTo>
                  <a:cubicBezTo>
                    <a:pt x="5080" y="1066"/>
                    <a:pt x="5055" y="1074"/>
                    <a:pt x="5050" y="1106"/>
                  </a:cubicBezTo>
                  <a:cubicBezTo>
                    <a:pt x="5049" y="1112"/>
                    <a:pt x="5043" y="1117"/>
                    <a:pt x="5041" y="1122"/>
                  </a:cubicBezTo>
                  <a:cubicBezTo>
                    <a:pt x="5021" y="1155"/>
                    <a:pt x="4995" y="1183"/>
                    <a:pt x="4967" y="1209"/>
                  </a:cubicBezTo>
                  <a:cubicBezTo>
                    <a:pt x="4884" y="1288"/>
                    <a:pt x="4791" y="1338"/>
                    <a:pt x="4679" y="1338"/>
                  </a:cubicBezTo>
                  <a:cubicBezTo>
                    <a:pt x="4661" y="1338"/>
                    <a:pt x="4643" y="1337"/>
                    <a:pt x="4624" y="1334"/>
                  </a:cubicBezTo>
                  <a:cubicBezTo>
                    <a:pt x="4521" y="1321"/>
                    <a:pt x="4430" y="1284"/>
                    <a:pt x="4354" y="1212"/>
                  </a:cubicBezTo>
                  <a:cubicBezTo>
                    <a:pt x="4349" y="1207"/>
                    <a:pt x="4343" y="1198"/>
                    <a:pt x="4335" y="1198"/>
                  </a:cubicBezTo>
                  <a:cubicBezTo>
                    <a:pt x="4333" y="1198"/>
                    <a:pt x="4332" y="1198"/>
                    <a:pt x="4331" y="1198"/>
                  </a:cubicBezTo>
                  <a:cubicBezTo>
                    <a:pt x="4314" y="1198"/>
                    <a:pt x="4299" y="1193"/>
                    <a:pt x="4283" y="1193"/>
                  </a:cubicBezTo>
                  <a:cubicBezTo>
                    <a:pt x="4265" y="1193"/>
                    <a:pt x="4248" y="1193"/>
                    <a:pt x="4230" y="1193"/>
                  </a:cubicBezTo>
                  <a:cubicBezTo>
                    <a:pt x="4169" y="1193"/>
                    <a:pt x="4108" y="1191"/>
                    <a:pt x="4047" y="1191"/>
                  </a:cubicBezTo>
                  <a:cubicBezTo>
                    <a:pt x="3989" y="1191"/>
                    <a:pt x="3931" y="1193"/>
                    <a:pt x="3873" y="1202"/>
                  </a:cubicBezTo>
                  <a:cubicBezTo>
                    <a:pt x="3801" y="1214"/>
                    <a:pt x="3723" y="1214"/>
                    <a:pt x="3650" y="1215"/>
                  </a:cubicBezTo>
                  <a:cubicBezTo>
                    <a:pt x="3583" y="1217"/>
                    <a:pt x="3516" y="1224"/>
                    <a:pt x="3449" y="1224"/>
                  </a:cubicBezTo>
                  <a:cubicBezTo>
                    <a:pt x="3441" y="1224"/>
                    <a:pt x="3433" y="1224"/>
                    <a:pt x="3425" y="1224"/>
                  </a:cubicBezTo>
                  <a:lnTo>
                    <a:pt x="3418" y="1224"/>
                  </a:lnTo>
                  <a:cubicBezTo>
                    <a:pt x="3359" y="1235"/>
                    <a:pt x="3297" y="1229"/>
                    <a:pt x="3237" y="1234"/>
                  </a:cubicBezTo>
                  <a:cubicBezTo>
                    <a:pt x="3184" y="1236"/>
                    <a:pt x="3131" y="1242"/>
                    <a:pt x="3078" y="1242"/>
                  </a:cubicBezTo>
                  <a:cubicBezTo>
                    <a:pt x="3067" y="1242"/>
                    <a:pt x="3057" y="1242"/>
                    <a:pt x="3046" y="1241"/>
                  </a:cubicBezTo>
                  <a:lnTo>
                    <a:pt x="3038" y="1241"/>
                  </a:lnTo>
                  <a:cubicBezTo>
                    <a:pt x="2992" y="1251"/>
                    <a:pt x="2944" y="1246"/>
                    <a:pt x="2895" y="1251"/>
                  </a:cubicBezTo>
                  <a:cubicBezTo>
                    <a:pt x="2846" y="1255"/>
                    <a:pt x="2798" y="1257"/>
                    <a:pt x="2747" y="1261"/>
                  </a:cubicBezTo>
                  <a:cubicBezTo>
                    <a:pt x="2718" y="1262"/>
                    <a:pt x="2687" y="1262"/>
                    <a:pt x="2656" y="1266"/>
                  </a:cubicBezTo>
                  <a:cubicBezTo>
                    <a:pt x="2582" y="1275"/>
                    <a:pt x="2509" y="1277"/>
                    <a:pt x="2435" y="1282"/>
                  </a:cubicBezTo>
                  <a:cubicBezTo>
                    <a:pt x="2390" y="1285"/>
                    <a:pt x="2347" y="1290"/>
                    <a:pt x="2303" y="1291"/>
                  </a:cubicBezTo>
                  <a:cubicBezTo>
                    <a:pt x="2275" y="1293"/>
                    <a:pt x="2245" y="1294"/>
                    <a:pt x="2217" y="1296"/>
                  </a:cubicBezTo>
                  <a:cubicBezTo>
                    <a:pt x="2156" y="1301"/>
                    <a:pt x="2094" y="1310"/>
                    <a:pt x="2033" y="1312"/>
                  </a:cubicBezTo>
                  <a:cubicBezTo>
                    <a:pt x="1974" y="1316"/>
                    <a:pt x="1915" y="1323"/>
                    <a:pt x="1855" y="1327"/>
                  </a:cubicBezTo>
                  <a:cubicBezTo>
                    <a:pt x="1833" y="1328"/>
                    <a:pt x="1808" y="1331"/>
                    <a:pt x="1785" y="1333"/>
                  </a:cubicBezTo>
                  <a:cubicBezTo>
                    <a:pt x="1734" y="1339"/>
                    <a:pt x="1682" y="1345"/>
                    <a:pt x="1630" y="1350"/>
                  </a:cubicBezTo>
                  <a:lnTo>
                    <a:pt x="1493" y="1366"/>
                  </a:lnTo>
                  <a:cubicBezTo>
                    <a:pt x="1441" y="1374"/>
                    <a:pt x="1392" y="1380"/>
                    <a:pt x="1340" y="1387"/>
                  </a:cubicBezTo>
                  <a:cubicBezTo>
                    <a:pt x="1288" y="1393"/>
                    <a:pt x="1235" y="1401"/>
                    <a:pt x="1182" y="1408"/>
                  </a:cubicBezTo>
                  <a:cubicBezTo>
                    <a:pt x="1119" y="1418"/>
                    <a:pt x="1054" y="1428"/>
                    <a:pt x="992" y="1436"/>
                  </a:cubicBezTo>
                  <a:cubicBezTo>
                    <a:pt x="928" y="1446"/>
                    <a:pt x="864" y="1455"/>
                    <a:pt x="803" y="1463"/>
                  </a:cubicBezTo>
                  <a:cubicBezTo>
                    <a:pt x="735" y="1474"/>
                    <a:pt x="668" y="1487"/>
                    <a:pt x="600" y="1499"/>
                  </a:cubicBezTo>
                  <a:cubicBezTo>
                    <a:pt x="501" y="1516"/>
                    <a:pt x="400" y="1533"/>
                    <a:pt x="298" y="1552"/>
                  </a:cubicBezTo>
                  <a:cubicBezTo>
                    <a:pt x="253" y="1559"/>
                    <a:pt x="207" y="1568"/>
                    <a:pt x="161" y="1568"/>
                  </a:cubicBezTo>
                  <a:cubicBezTo>
                    <a:pt x="156" y="1568"/>
                    <a:pt x="151" y="1568"/>
                    <a:pt x="146" y="1568"/>
                  </a:cubicBezTo>
                  <a:cubicBezTo>
                    <a:pt x="126" y="1567"/>
                    <a:pt x="108" y="1560"/>
                    <a:pt x="91" y="1550"/>
                  </a:cubicBezTo>
                  <a:cubicBezTo>
                    <a:pt x="70" y="1537"/>
                    <a:pt x="53" y="1520"/>
                    <a:pt x="40" y="1498"/>
                  </a:cubicBezTo>
                  <a:cubicBezTo>
                    <a:pt x="38" y="1493"/>
                    <a:pt x="37" y="1491"/>
                    <a:pt x="36" y="1491"/>
                  </a:cubicBezTo>
                  <a:cubicBezTo>
                    <a:pt x="34" y="1491"/>
                    <a:pt x="33" y="1498"/>
                    <a:pt x="32" y="1500"/>
                  </a:cubicBezTo>
                  <a:cubicBezTo>
                    <a:pt x="26" y="1524"/>
                    <a:pt x="37" y="1544"/>
                    <a:pt x="1" y="1608"/>
                  </a:cubicBezTo>
                  <a:cubicBezTo>
                    <a:pt x="5" y="1623"/>
                    <a:pt x="5" y="1639"/>
                    <a:pt x="12" y="1652"/>
                  </a:cubicBezTo>
                  <a:cubicBezTo>
                    <a:pt x="16" y="1655"/>
                    <a:pt x="16" y="1661"/>
                    <a:pt x="18" y="1665"/>
                  </a:cubicBezTo>
                  <a:cubicBezTo>
                    <a:pt x="22" y="1667"/>
                    <a:pt x="21" y="1674"/>
                    <a:pt x="24" y="1677"/>
                  </a:cubicBezTo>
                  <a:cubicBezTo>
                    <a:pt x="29" y="1679"/>
                    <a:pt x="27" y="1686"/>
                    <a:pt x="32" y="1689"/>
                  </a:cubicBezTo>
                  <a:cubicBezTo>
                    <a:pt x="35" y="1694"/>
                    <a:pt x="37" y="1702"/>
                    <a:pt x="44" y="1706"/>
                  </a:cubicBezTo>
                  <a:lnTo>
                    <a:pt x="44" y="1706"/>
                  </a:lnTo>
                  <a:cubicBezTo>
                    <a:pt x="47" y="1712"/>
                    <a:pt x="56" y="1715"/>
                    <a:pt x="61" y="1719"/>
                  </a:cubicBezTo>
                  <a:cubicBezTo>
                    <a:pt x="64" y="1721"/>
                    <a:pt x="65" y="1724"/>
                    <a:pt x="70" y="1724"/>
                  </a:cubicBezTo>
                  <a:cubicBezTo>
                    <a:pt x="72" y="1731"/>
                    <a:pt x="77" y="1730"/>
                    <a:pt x="81" y="1732"/>
                  </a:cubicBezTo>
                  <a:cubicBezTo>
                    <a:pt x="84" y="1737"/>
                    <a:pt x="89" y="1736"/>
                    <a:pt x="93" y="1738"/>
                  </a:cubicBezTo>
                  <a:cubicBezTo>
                    <a:pt x="99" y="1746"/>
                    <a:pt x="107" y="1740"/>
                    <a:pt x="113" y="1746"/>
                  </a:cubicBezTo>
                  <a:cubicBezTo>
                    <a:pt x="116" y="1750"/>
                    <a:pt x="121" y="1750"/>
                    <a:pt x="125" y="1750"/>
                  </a:cubicBezTo>
                  <a:cubicBezTo>
                    <a:pt x="126" y="1750"/>
                    <a:pt x="127" y="1750"/>
                    <a:pt x="127" y="1750"/>
                  </a:cubicBezTo>
                  <a:cubicBezTo>
                    <a:pt x="131" y="1750"/>
                    <a:pt x="134" y="1750"/>
                    <a:pt x="137" y="1752"/>
                  </a:cubicBezTo>
                  <a:cubicBezTo>
                    <a:pt x="152" y="1756"/>
                    <a:pt x="167" y="1758"/>
                    <a:pt x="181" y="1758"/>
                  </a:cubicBezTo>
                  <a:cubicBezTo>
                    <a:pt x="195" y="1758"/>
                    <a:pt x="210" y="1756"/>
                    <a:pt x="224" y="1753"/>
                  </a:cubicBezTo>
                  <a:lnTo>
                    <a:pt x="226" y="1752"/>
                  </a:lnTo>
                  <a:lnTo>
                    <a:pt x="227" y="1753"/>
                  </a:lnTo>
                  <a:cubicBezTo>
                    <a:pt x="230" y="1752"/>
                    <a:pt x="234" y="1751"/>
                    <a:pt x="238" y="1751"/>
                  </a:cubicBezTo>
                  <a:cubicBezTo>
                    <a:pt x="242" y="1751"/>
                    <a:pt x="247" y="1752"/>
                    <a:pt x="251" y="1752"/>
                  </a:cubicBezTo>
                  <a:cubicBezTo>
                    <a:pt x="256" y="1752"/>
                    <a:pt x="261" y="1751"/>
                    <a:pt x="266" y="1748"/>
                  </a:cubicBezTo>
                  <a:cubicBezTo>
                    <a:pt x="270" y="1746"/>
                    <a:pt x="275" y="1745"/>
                    <a:pt x="279" y="1745"/>
                  </a:cubicBezTo>
                  <a:cubicBezTo>
                    <a:pt x="284" y="1745"/>
                    <a:pt x="289" y="1746"/>
                    <a:pt x="294" y="1746"/>
                  </a:cubicBezTo>
                  <a:cubicBezTo>
                    <a:pt x="299" y="1746"/>
                    <a:pt x="304" y="1745"/>
                    <a:pt x="309" y="1741"/>
                  </a:cubicBezTo>
                  <a:cubicBezTo>
                    <a:pt x="313" y="1739"/>
                    <a:pt x="317" y="1739"/>
                    <a:pt x="321" y="1739"/>
                  </a:cubicBezTo>
                  <a:cubicBezTo>
                    <a:pt x="325" y="1739"/>
                    <a:pt x="329" y="1739"/>
                    <a:pt x="333" y="1739"/>
                  </a:cubicBezTo>
                  <a:cubicBezTo>
                    <a:pt x="338" y="1739"/>
                    <a:pt x="342" y="1739"/>
                    <a:pt x="347" y="1736"/>
                  </a:cubicBezTo>
                  <a:lnTo>
                    <a:pt x="348" y="1735"/>
                  </a:lnTo>
                  <a:lnTo>
                    <a:pt x="350" y="1736"/>
                  </a:lnTo>
                  <a:cubicBezTo>
                    <a:pt x="354" y="1734"/>
                    <a:pt x="358" y="1734"/>
                    <a:pt x="362" y="1734"/>
                  </a:cubicBezTo>
                  <a:cubicBezTo>
                    <a:pt x="366" y="1734"/>
                    <a:pt x="370" y="1734"/>
                    <a:pt x="374" y="1734"/>
                  </a:cubicBezTo>
                  <a:cubicBezTo>
                    <a:pt x="379" y="1734"/>
                    <a:pt x="384" y="1734"/>
                    <a:pt x="389" y="1731"/>
                  </a:cubicBezTo>
                  <a:cubicBezTo>
                    <a:pt x="393" y="1728"/>
                    <a:pt x="398" y="1727"/>
                    <a:pt x="403" y="1727"/>
                  </a:cubicBezTo>
                  <a:cubicBezTo>
                    <a:pt x="407" y="1727"/>
                    <a:pt x="411" y="1727"/>
                    <a:pt x="415" y="1727"/>
                  </a:cubicBezTo>
                  <a:cubicBezTo>
                    <a:pt x="419" y="1727"/>
                    <a:pt x="423" y="1727"/>
                    <a:pt x="427" y="1724"/>
                  </a:cubicBezTo>
                  <a:cubicBezTo>
                    <a:pt x="430" y="1722"/>
                    <a:pt x="434" y="1721"/>
                    <a:pt x="438" y="1721"/>
                  </a:cubicBezTo>
                  <a:cubicBezTo>
                    <a:pt x="442" y="1721"/>
                    <a:pt x="446" y="1722"/>
                    <a:pt x="450" y="1722"/>
                  </a:cubicBezTo>
                  <a:cubicBezTo>
                    <a:pt x="455" y="1722"/>
                    <a:pt x="459" y="1721"/>
                    <a:pt x="463" y="1717"/>
                  </a:cubicBezTo>
                  <a:cubicBezTo>
                    <a:pt x="466" y="1715"/>
                    <a:pt x="468" y="1715"/>
                    <a:pt x="471" y="1715"/>
                  </a:cubicBezTo>
                  <a:cubicBezTo>
                    <a:pt x="473" y="1715"/>
                    <a:pt x="476" y="1715"/>
                    <a:pt x="478" y="1715"/>
                  </a:cubicBezTo>
                  <a:cubicBezTo>
                    <a:pt x="482" y="1715"/>
                    <a:pt x="485" y="1714"/>
                    <a:pt x="488" y="1711"/>
                  </a:cubicBezTo>
                  <a:cubicBezTo>
                    <a:pt x="491" y="1709"/>
                    <a:pt x="495" y="1708"/>
                    <a:pt x="498" y="1708"/>
                  </a:cubicBezTo>
                  <a:cubicBezTo>
                    <a:pt x="501" y="1708"/>
                    <a:pt x="505" y="1709"/>
                    <a:pt x="508" y="1709"/>
                  </a:cubicBezTo>
                  <a:cubicBezTo>
                    <a:pt x="512" y="1709"/>
                    <a:pt x="516" y="1708"/>
                    <a:pt x="519" y="1705"/>
                  </a:cubicBezTo>
                  <a:cubicBezTo>
                    <a:pt x="523" y="1702"/>
                    <a:pt x="527" y="1702"/>
                    <a:pt x="531" y="1702"/>
                  </a:cubicBezTo>
                  <a:cubicBezTo>
                    <a:pt x="533" y="1702"/>
                    <a:pt x="535" y="1702"/>
                    <a:pt x="537" y="1702"/>
                  </a:cubicBezTo>
                  <a:cubicBezTo>
                    <a:pt x="542" y="1702"/>
                    <a:pt x="546" y="1702"/>
                    <a:pt x="551" y="1698"/>
                  </a:cubicBezTo>
                  <a:cubicBezTo>
                    <a:pt x="554" y="1696"/>
                    <a:pt x="558" y="1695"/>
                    <a:pt x="562" y="1695"/>
                  </a:cubicBezTo>
                  <a:cubicBezTo>
                    <a:pt x="564" y="1695"/>
                    <a:pt x="567" y="1696"/>
                    <a:pt x="569" y="1696"/>
                  </a:cubicBezTo>
                  <a:cubicBezTo>
                    <a:pt x="573" y="1696"/>
                    <a:pt x="578" y="1695"/>
                    <a:pt x="582" y="1692"/>
                  </a:cubicBezTo>
                  <a:cubicBezTo>
                    <a:pt x="586" y="1689"/>
                    <a:pt x="591" y="1688"/>
                    <a:pt x="596" y="1688"/>
                  </a:cubicBezTo>
                  <a:cubicBezTo>
                    <a:pt x="599" y="1688"/>
                    <a:pt x="603" y="1688"/>
                    <a:pt x="606" y="1688"/>
                  </a:cubicBezTo>
                  <a:cubicBezTo>
                    <a:pt x="611" y="1688"/>
                    <a:pt x="615" y="1688"/>
                    <a:pt x="620" y="1684"/>
                  </a:cubicBezTo>
                  <a:cubicBezTo>
                    <a:pt x="624" y="1682"/>
                    <a:pt x="629" y="1681"/>
                    <a:pt x="634" y="1681"/>
                  </a:cubicBezTo>
                  <a:cubicBezTo>
                    <a:pt x="640" y="1681"/>
                    <a:pt x="646" y="1682"/>
                    <a:pt x="651" y="1682"/>
                  </a:cubicBezTo>
                  <a:cubicBezTo>
                    <a:pt x="657" y="1682"/>
                    <a:pt x="663" y="1681"/>
                    <a:pt x="669" y="1678"/>
                  </a:cubicBezTo>
                  <a:cubicBezTo>
                    <a:pt x="676" y="1676"/>
                    <a:pt x="683" y="1675"/>
                    <a:pt x="690" y="1675"/>
                  </a:cubicBezTo>
                  <a:cubicBezTo>
                    <a:pt x="698" y="1675"/>
                    <a:pt x="706" y="1676"/>
                    <a:pt x="714" y="1676"/>
                  </a:cubicBezTo>
                  <a:cubicBezTo>
                    <a:pt x="722" y="1676"/>
                    <a:pt x="730" y="1675"/>
                    <a:pt x="738" y="1671"/>
                  </a:cubicBezTo>
                  <a:cubicBezTo>
                    <a:pt x="744" y="1669"/>
                    <a:pt x="750" y="1668"/>
                    <a:pt x="756" y="1668"/>
                  </a:cubicBezTo>
                  <a:cubicBezTo>
                    <a:pt x="762" y="1668"/>
                    <a:pt x="769" y="1669"/>
                    <a:pt x="775" y="1669"/>
                  </a:cubicBezTo>
                  <a:cubicBezTo>
                    <a:pt x="781" y="1669"/>
                    <a:pt x="787" y="1668"/>
                    <a:pt x="793" y="1665"/>
                  </a:cubicBezTo>
                  <a:cubicBezTo>
                    <a:pt x="799" y="1662"/>
                    <a:pt x="804" y="1661"/>
                    <a:pt x="810" y="1661"/>
                  </a:cubicBezTo>
                  <a:cubicBezTo>
                    <a:pt x="815" y="1661"/>
                    <a:pt x="820" y="1662"/>
                    <a:pt x="824" y="1662"/>
                  </a:cubicBezTo>
                  <a:cubicBezTo>
                    <a:pt x="831" y="1662"/>
                    <a:pt x="837" y="1661"/>
                    <a:pt x="843" y="1657"/>
                  </a:cubicBezTo>
                  <a:cubicBezTo>
                    <a:pt x="847" y="1655"/>
                    <a:pt x="851" y="1654"/>
                    <a:pt x="856" y="1654"/>
                  </a:cubicBezTo>
                  <a:cubicBezTo>
                    <a:pt x="861" y="1654"/>
                    <a:pt x="866" y="1655"/>
                    <a:pt x="871" y="1655"/>
                  </a:cubicBezTo>
                  <a:cubicBezTo>
                    <a:pt x="876" y="1655"/>
                    <a:pt x="881" y="1654"/>
                    <a:pt x="886" y="1651"/>
                  </a:cubicBezTo>
                  <a:cubicBezTo>
                    <a:pt x="889" y="1649"/>
                    <a:pt x="891" y="1649"/>
                    <a:pt x="894" y="1649"/>
                  </a:cubicBezTo>
                  <a:cubicBezTo>
                    <a:pt x="898" y="1649"/>
                    <a:pt x="902" y="1650"/>
                    <a:pt x="905" y="1650"/>
                  </a:cubicBezTo>
                  <a:cubicBezTo>
                    <a:pt x="909" y="1650"/>
                    <a:pt x="913" y="1649"/>
                    <a:pt x="917" y="1646"/>
                  </a:cubicBezTo>
                  <a:cubicBezTo>
                    <a:pt x="920" y="1643"/>
                    <a:pt x="924" y="1643"/>
                    <a:pt x="928" y="1643"/>
                  </a:cubicBezTo>
                  <a:cubicBezTo>
                    <a:pt x="932" y="1643"/>
                    <a:pt x="937" y="1643"/>
                    <a:pt x="941" y="1643"/>
                  </a:cubicBezTo>
                  <a:cubicBezTo>
                    <a:pt x="946" y="1643"/>
                    <a:pt x="950" y="1643"/>
                    <a:pt x="954" y="1639"/>
                  </a:cubicBezTo>
                  <a:cubicBezTo>
                    <a:pt x="957" y="1637"/>
                    <a:pt x="960" y="1637"/>
                    <a:pt x="963" y="1637"/>
                  </a:cubicBezTo>
                  <a:cubicBezTo>
                    <a:pt x="966" y="1637"/>
                    <a:pt x="969" y="1637"/>
                    <a:pt x="972" y="1637"/>
                  </a:cubicBezTo>
                  <a:cubicBezTo>
                    <a:pt x="977" y="1637"/>
                    <a:pt x="981" y="1637"/>
                    <a:pt x="984" y="1634"/>
                  </a:cubicBezTo>
                  <a:cubicBezTo>
                    <a:pt x="988" y="1631"/>
                    <a:pt x="992" y="1630"/>
                    <a:pt x="996" y="1630"/>
                  </a:cubicBezTo>
                  <a:cubicBezTo>
                    <a:pt x="1000" y="1630"/>
                    <a:pt x="1005" y="1631"/>
                    <a:pt x="1009" y="1631"/>
                  </a:cubicBezTo>
                  <a:cubicBezTo>
                    <a:pt x="1013" y="1631"/>
                    <a:pt x="1017" y="1630"/>
                    <a:pt x="1021" y="1627"/>
                  </a:cubicBezTo>
                  <a:cubicBezTo>
                    <a:pt x="1025" y="1624"/>
                    <a:pt x="1029" y="1624"/>
                    <a:pt x="1033" y="1624"/>
                  </a:cubicBezTo>
                  <a:cubicBezTo>
                    <a:pt x="1035" y="1624"/>
                    <a:pt x="1037" y="1624"/>
                    <a:pt x="1039" y="1624"/>
                  </a:cubicBezTo>
                  <a:cubicBezTo>
                    <a:pt x="1043" y="1624"/>
                    <a:pt x="1048" y="1623"/>
                    <a:pt x="1052" y="1620"/>
                  </a:cubicBezTo>
                  <a:cubicBezTo>
                    <a:pt x="1056" y="1617"/>
                    <a:pt x="1059" y="1617"/>
                    <a:pt x="1063" y="1617"/>
                  </a:cubicBezTo>
                  <a:cubicBezTo>
                    <a:pt x="1068" y="1617"/>
                    <a:pt x="1072" y="1617"/>
                    <a:pt x="1077" y="1617"/>
                  </a:cubicBezTo>
                  <a:cubicBezTo>
                    <a:pt x="1081" y="1617"/>
                    <a:pt x="1086" y="1617"/>
                    <a:pt x="1090" y="1613"/>
                  </a:cubicBezTo>
                  <a:cubicBezTo>
                    <a:pt x="1093" y="1611"/>
                    <a:pt x="1097" y="1611"/>
                    <a:pt x="1101" y="1611"/>
                  </a:cubicBezTo>
                  <a:cubicBezTo>
                    <a:pt x="1104" y="1611"/>
                    <a:pt x="1106" y="1611"/>
                    <a:pt x="1108" y="1611"/>
                  </a:cubicBezTo>
                  <a:cubicBezTo>
                    <a:pt x="1113" y="1611"/>
                    <a:pt x="1117" y="1610"/>
                    <a:pt x="1121" y="1608"/>
                  </a:cubicBezTo>
                  <a:lnTo>
                    <a:pt x="1122" y="1607"/>
                  </a:lnTo>
                  <a:lnTo>
                    <a:pt x="1123" y="1608"/>
                  </a:lnTo>
                  <a:cubicBezTo>
                    <a:pt x="1128" y="1605"/>
                    <a:pt x="1133" y="1605"/>
                    <a:pt x="1138" y="1605"/>
                  </a:cubicBezTo>
                  <a:cubicBezTo>
                    <a:pt x="1140" y="1605"/>
                    <a:pt x="1143" y="1605"/>
                    <a:pt x="1146" y="1605"/>
                  </a:cubicBezTo>
                  <a:cubicBezTo>
                    <a:pt x="1151" y="1605"/>
                    <a:pt x="1157" y="1604"/>
                    <a:pt x="1162" y="1601"/>
                  </a:cubicBezTo>
                  <a:cubicBezTo>
                    <a:pt x="1166" y="1599"/>
                    <a:pt x="1170" y="1599"/>
                    <a:pt x="1174" y="1599"/>
                  </a:cubicBezTo>
                  <a:cubicBezTo>
                    <a:pt x="1179" y="1599"/>
                    <a:pt x="1183" y="1599"/>
                    <a:pt x="1187" y="1599"/>
                  </a:cubicBezTo>
                  <a:cubicBezTo>
                    <a:pt x="1191" y="1599"/>
                    <a:pt x="1196" y="1599"/>
                    <a:pt x="1200" y="1596"/>
                  </a:cubicBezTo>
                  <a:lnTo>
                    <a:pt x="1202" y="1595"/>
                  </a:lnTo>
                  <a:lnTo>
                    <a:pt x="1204" y="1596"/>
                  </a:lnTo>
                  <a:cubicBezTo>
                    <a:pt x="1208" y="1594"/>
                    <a:pt x="1212" y="1593"/>
                    <a:pt x="1216" y="1593"/>
                  </a:cubicBezTo>
                  <a:cubicBezTo>
                    <a:pt x="1221" y="1593"/>
                    <a:pt x="1225" y="1594"/>
                    <a:pt x="1229" y="1594"/>
                  </a:cubicBezTo>
                  <a:cubicBezTo>
                    <a:pt x="1234" y="1594"/>
                    <a:pt x="1239" y="1593"/>
                    <a:pt x="1243" y="1591"/>
                  </a:cubicBezTo>
                  <a:lnTo>
                    <a:pt x="1245" y="1589"/>
                  </a:lnTo>
                  <a:lnTo>
                    <a:pt x="1246" y="1591"/>
                  </a:lnTo>
                  <a:cubicBezTo>
                    <a:pt x="1250" y="1589"/>
                    <a:pt x="1254" y="1588"/>
                    <a:pt x="1258" y="1588"/>
                  </a:cubicBezTo>
                  <a:cubicBezTo>
                    <a:pt x="1262" y="1588"/>
                    <a:pt x="1266" y="1589"/>
                    <a:pt x="1270" y="1589"/>
                  </a:cubicBezTo>
                  <a:cubicBezTo>
                    <a:pt x="1275" y="1589"/>
                    <a:pt x="1280" y="1588"/>
                    <a:pt x="1285" y="1585"/>
                  </a:cubicBezTo>
                  <a:cubicBezTo>
                    <a:pt x="1290" y="1582"/>
                    <a:pt x="1295" y="1582"/>
                    <a:pt x="1299" y="1582"/>
                  </a:cubicBezTo>
                  <a:cubicBezTo>
                    <a:pt x="1304" y="1582"/>
                    <a:pt x="1309" y="1582"/>
                    <a:pt x="1314" y="1582"/>
                  </a:cubicBezTo>
                  <a:cubicBezTo>
                    <a:pt x="1319" y="1582"/>
                    <a:pt x="1324" y="1582"/>
                    <a:pt x="1328" y="1579"/>
                  </a:cubicBezTo>
                  <a:cubicBezTo>
                    <a:pt x="1333" y="1576"/>
                    <a:pt x="1337" y="1576"/>
                    <a:pt x="1342" y="1576"/>
                  </a:cubicBezTo>
                  <a:cubicBezTo>
                    <a:pt x="1347" y="1576"/>
                    <a:pt x="1353" y="1576"/>
                    <a:pt x="1358" y="1576"/>
                  </a:cubicBezTo>
                  <a:cubicBezTo>
                    <a:pt x="1362" y="1576"/>
                    <a:pt x="1367" y="1576"/>
                    <a:pt x="1371" y="1573"/>
                  </a:cubicBezTo>
                  <a:lnTo>
                    <a:pt x="1372" y="1571"/>
                  </a:lnTo>
                  <a:lnTo>
                    <a:pt x="1376" y="1573"/>
                  </a:lnTo>
                  <a:cubicBezTo>
                    <a:pt x="1380" y="1571"/>
                    <a:pt x="1385" y="1570"/>
                    <a:pt x="1390" y="1570"/>
                  </a:cubicBezTo>
                  <a:cubicBezTo>
                    <a:pt x="1394" y="1570"/>
                    <a:pt x="1398" y="1570"/>
                    <a:pt x="1402" y="1570"/>
                  </a:cubicBezTo>
                  <a:cubicBezTo>
                    <a:pt x="1408" y="1570"/>
                    <a:pt x="1414" y="1570"/>
                    <a:pt x="1420" y="1566"/>
                  </a:cubicBezTo>
                  <a:cubicBezTo>
                    <a:pt x="1424" y="1563"/>
                    <a:pt x="1428" y="1563"/>
                    <a:pt x="1433" y="1563"/>
                  </a:cubicBezTo>
                  <a:cubicBezTo>
                    <a:pt x="1438" y="1563"/>
                    <a:pt x="1443" y="1564"/>
                    <a:pt x="1448" y="1564"/>
                  </a:cubicBezTo>
                  <a:cubicBezTo>
                    <a:pt x="1453" y="1564"/>
                    <a:pt x="1458" y="1563"/>
                    <a:pt x="1463" y="1559"/>
                  </a:cubicBezTo>
                  <a:cubicBezTo>
                    <a:pt x="1468" y="1557"/>
                    <a:pt x="1473" y="1556"/>
                    <a:pt x="1478" y="1556"/>
                  </a:cubicBezTo>
                  <a:cubicBezTo>
                    <a:pt x="1483" y="1556"/>
                    <a:pt x="1489" y="1557"/>
                    <a:pt x="1495" y="1557"/>
                  </a:cubicBezTo>
                  <a:cubicBezTo>
                    <a:pt x="1501" y="1557"/>
                    <a:pt x="1507" y="1556"/>
                    <a:pt x="1512" y="1553"/>
                  </a:cubicBezTo>
                  <a:cubicBezTo>
                    <a:pt x="1519" y="1550"/>
                    <a:pt x="1525" y="1549"/>
                    <a:pt x="1531" y="1549"/>
                  </a:cubicBezTo>
                  <a:cubicBezTo>
                    <a:pt x="1537" y="1549"/>
                    <a:pt x="1544" y="1550"/>
                    <a:pt x="1550" y="1550"/>
                  </a:cubicBezTo>
                  <a:cubicBezTo>
                    <a:pt x="1556" y="1550"/>
                    <a:pt x="1562" y="1549"/>
                    <a:pt x="1569" y="1546"/>
                  </a:cubicBezTo>
                  <a:cubicBezTo>
                    <a:pt x="1575" y="1543"/>
                    <a:pt x="1581" y="1543"/>
                    <a:pt x="1588" y="1543"/>
                  </a:cubicBezTo>
                  <a:cubicBezTo>
                    <a:pt x="1593" y="1543"/>
                    <a:pt x="1599" y="1543"/>
                    <a:pt x="1604" y="1543"/>
                  </a:cubicBezTo>
                  <a:cubicBezTo>
                    <a:pt x="1611" y="1543"/>
                    <a:pt x="1618" y="1542"/>
                    <a:pt x="1625" y="1539"/>
                  </a:cubicBezTo>
                  <a:lnTo>
                    <a:pt x="1626" y="1538"/>
                  </a:lnTo>
                  <a:lnTo>
                    <a:pt x="1628" y="1539"/>
                  </a:lnTo>
                  <a:cubicBezTo>
                    <a:pt x="1637" y="1537"/>
                    <a:pt x="1647" y="1536"/>
                    <a:pt x="1656" y="1536"/>
                  </a:cubicBezTo>
                  <a:cubicBezTo>
                    <a:pt x="1667" y="1536"/>
                    <a:pt x="1679" y="1537"/>
                    <a:pt x="1690" y="1537"/>
                  </a:cubicBezTo>
                  <a:cubicBezTo>
                    <a:pt x="1701" y="1537"/>
                    <a:pt x="1712" y="1536"/>
                    <a:pt x="1723" y="1533"/>
                  </a:cubicBezTo>
                  <a:cubicBezTo>
                    <a:pt x="1724" y="1533"/>
                    <a:pt x="1726" y="1533"/>
                    <a:pt x="1728" y="1533"/>
                  </a:cubicBezTo>
                  <a:cubicBezTo>
                    <a:pt x="1730" y="1533"/>
                    <a:pt x="1731" y="1533"/>
                    <a:pt x="1732" y="1533"/>
                  </a:cubicBezTo>
                  <a:cubicBezTo>
                    <a:pt x="1739" y="1532"/>
                    <a:pt x="1746" y="1531"/>
                    <a:pt x="1753" y="1531"/>
                  </a:cubicBezTo>
                  <a:cubicBezTo>
                    <a:pt x="1763" y="1531"/>
                    <a:pt x="1773" y="1532"/>
                    <a:pt x="1783" y="1532"/>
                  </a:cubicBezTo>
                  <a:cubicBezTo>
                    <a:pt x="1792" y="1532"/>
                    <a:pt x="1800" y="1531"/>
                    <a:pt x="1809" y="1528"/>
                  </a:cubicBezTo>
                  <a:lnTo>
                    <a:pt x="1811" y="1527"/>
                  </a:lnTo>
                  <a:lnTo>
                    <a:pt x="1813" y="1528"/>
                  </a:lnTo>
                  <a:cubicBezTo>
                    <a:pt x="1819" y="1526"/>
                    <a:pt x="1825" y="1526"/>
                    <a:pt x="1832" y="1526"/>
                  </a:cubicBezTo>
                  <a:cubicBezTo>
                    <a:pt x="1839" y="1526"/>
                    <a:pt x="1847" y="1526"/>
                    <a:pt x="1855" y="1526"/>
                  </a:cubicBezTo>
                  <a:cubicBezTo>
                    <a:pt x="1862" y="1526"/>
                    <a:pt x="1870" y="1526"/>
                    <a:pt x="1877" y="1523"/>
                  </a:cubicBezTo>
                  <a:lnTo>
                    <a:pt x="1878" y="1521"/>
                  </a:lnTo>
                  <a:lnTo>
                    <a:pt x="1879" y="1523"/>
                  </a:lnTo>
                  <a:cubicBezTo>
                    <a:pt x="1886" y="1520"/>
                    <a:pt x="1892" y="1520"/>
                    <a:pt x="1899" y="1520"/>
                  </a:cubicBezTo>
                  <a:cubicBezTo>
                    <a:pt x="1907" y="1520"/>
                    <a:pt x="1914" y="1520"/>
                    <a:pt x="1922" y="1520"/>
                  </a:cubicBezTo>
                  <a:cubicBezTo>
                    <a:pt x="1929" y="1520"/>
                    <a:pt x="1937" y="1520"/>
                    <a:pt x="1944" y="1516"/>
                  </a:cubicBezTo>
                  <a:cubicBezTo>
                    <a:pt x="1951" y="1514"/>
                    <a:pt x="1958" y="1513"/>
                    <a:pt x="1965" y="1513"/>
                  </a:cubicBezTo>
                  <a:cubicBezTo>
                    <a:pt x="1973" y="1513"/>
                    <a:pt x="1981" y="1514"/>
                    <a:pt x="1989" y="1514"/>
                  </a:cubicBezTo>
                  <a:cubicBezTo>
                    <a:pt x="1997" y="1514"/>
                    <a:pt x="2005" y="1513"/>
                    <a:pt x="2013" y="1510"/>
                  </a:cubicBezTo>
                  <a:lnTo>
                    <a:pt x="2014" y="1509"/>
                  </a:lnTo>
                  <a:lnTo>
                    <a:pt x="2016" y="1510"/>
                  </a:lnTo>
                  <a:cubicBezTo>
                    <a:pt x="2026" y="1507"/>
                    <a:pt x="2036" y="1506"/>
                    <a:pt x="2045" y="1506"/>
                  </a:cubicBezTo>
                  <a:cubicBezTo>
                    <a:pt x="2055" y="1506"/>
                    <a:pt x="2065" y="1507"/>
                    <a:pt x="2075" y="1507"/>
                  </a:cubicBezTo>
                  <a:cubicBezTo>
                    <a:pt x="2085" y="1507"/>
                    <a:pt x="2095" y="1506"/>
                    <a:pt x="2105" y="1503"/>
                  </a:cubicBezTo>
                  <a:cubicBezTo>
                    <a:pt x="2115" y="1500"/>
                    <a:pt x="2126" y="1499"/>
                    <a:pt x="2137" y="1499"/>
                  </a:cubicBezTo>
                  <a:cubicBezTo>
                    <a:pt x="2146" y="1499"/>
                    <a:pt x="2156" y="1500"/>
                    <a:pt x="2166" y="1500"/>
                  </a:cubicBezTo>
                  <a:cubicBezTo>
                    <a:pt x="2176" y="1500"/>
                    <a:pt x="2187" y="1499"/>
                    <a:pt x="2197" y="1496"/>
                  </a:cubicBezTo>
                  <a:lnTo>
                    <a:pt x="2199" y="1495"/>
                  </a:lnTo>
                  <a:lnTo>
                    <a:pt x="2201" y="1496"/>
                  </a:lnTo>
                  <a:cubicBezTo>
                    <a:pt x="2205" y="1493"/>
                    <a:pt x="2210" y="1493"/>
                    <a:pt x="2216" y="1493"/>
                  </a:cubicBezTo>
                  <a:cubicBezTo>
                    <a:pt x="2222" y="1493"/>
                    <a:pt x="2228" y="1494"/>
                    <a:pt x="2235" y="1494"/>
                  </a:cubicBezTo>
                  <a:cubicBezTo>
                    <a:pt x="2236" y="1494"/>
                    <a:pt x="2238" y="1494"/>
                    <a:pt x="2239" y="1493"/>
                  </a:cubicBezTo>
                  <a:cubicBezTo>
                    <a:pt x="2246" y="1493"/>
                    <a:pt x="2252" y="1493"/>
                    <a:pt x="2258" y="1493"/>
                  </a:cubicBezTo>
                  <a:cubicBezTo>
                    <a:pt x="2271" y="1493"/>
                    <a:pt x="2283" y="1493"/>
                    <a:pt x="2295" y="1493"/>
                  </a:cubicBezTo>
                  <a:cubicBezTo>
                    <a:pt x="2308" y="1493"/>
                    <a:pt x="2320" y="1493"/>
                    <a:pt x="2332" y="1489"/>
                  </a:cubicBezTo>
                  <a:lnTo>
                    <a:pt x="2334" y="1488"/>
                  </a:lnTo>
                  <a:lnTo>
                    <a:pt x="2335" y="1489"/>
                  </a:lnTo>
                  <a:cubicBezTo>
                    <a:pt x="2345" y="1487"/>
                    <a:pt x="2355" y="1486"/>
                    <a:pt x="2365" y="1486"/>
                  </a:cubicBezTo>
                  <a:cubicBezTo>
                    <a:pt x="2377" y="1486"/>
                    <a:pt x="2388" y="1487"/>
                    <a:pt x="2400" y="1487"/>
                  </a:cubicBezTo>
                  <a:cubicBezTo>
                    <a:pt x="2412" y="1487"/>
                    <a:pt x="2424" y="1486"/>
                    <a:pt x="2437" y="1483"/>
                  </a:cubicBezTo>
                  <a:lnTo>
                    <a:pt x="2438" y="1482"/>
                  </a:lnTo>
                  <a:lnTo>
                    <a:pt x="2439" y="1483"/>
                  </a:lnTo>
                  <a:cubicBezTo>
                    <a:pt x="2447" y="1480"/>
                    <a:pt x="2456" y="1479"/>
                    <a:pt x="2465" y="1479"/>
                  </a:cubicBezTo>
                  <a:cubicBezTo>
                    <a:pt x="2474" y="1479"/>
                    <a:pt x="2482" y="1480"/>
                    <a:pt x="2491" y="1480"/>
                  </a:cubicBezTo>
                  <a:cubicBezTo>
                    <a:pt x="2499" y="1480"/>
                    <a:pt x="2507" y="1479"/>
                    <a:pt x="2515" y="1476"/>
                  </a:cubicBezTo>
                  <a:cubicBezTo>
                    <a:pt x="2522" y="1473"/>
                    <a:pt x="2528" y="1473"/>
                    <a:pt x="2535" y="1473"/>
                  </a:cubicBezTo>
                  <a:cubicBezTo>
                    <a:pt x="2540" y="1473"/>
                    <a:pt x="2545" y="1473"/>
                    <a:pt x="2551" y="1473"/>
                  </a:cubicBezTo>
                  <a:cubicBezTo>
                    <a:pt x="2558" y="1473"/>
                    <a:pt x="2565" y="1472"/>
                    <a:pt x="2571" y="1469"/>
                  </a:cubicBezTo>
                  <a:cubicBezTo>
                    <a:pt x="2576" y="1467"/>
                    <a:pt x="2581" y="1466"/>
                    <a:pt x="2587" y="1466"/>
                  </a:cubicBezTo>
                  <a:cubicBezTo>
                    <a:pt x="2593" y="1466"/>
                    <a:pt x="2600" y="1467"/>
                    <a:pt x="2607" y="1467"/>
                  </a:cubicBezTo>
                  <a:cubicBezTo>
                    <a:pt x="2614" y="1467"/>
                    <a:pt x="2620" y="1466"/>
                    <a:pt x="2626" y="1462"/>
                  </a:cubicBezTo>
                  <a:cubicBezTo>
                    <a:pt x="2632" y="1460"/>
                    <a:pt x="2638" y="1459"/>
                    <a:pt x="2644" y="1459"/>
                  </a:cubicBezTo>
                  <a:cubicBezTo>
                    <a:pt x="2650" y="1459"/>
                    <a:pt x="2657" y="1460"/>
                    <a:pt x="2663" y="1460"/>
                  </a:cubicBezTo>
                  <a:cubicBezTo>
                    <a:pt x="2670" y="1460"/>
                    <a:pt x="2676" y="1459"/>
                    <a:pt x="2683" y="1456"/>
                  </a:cubicBezTo>
                  <a:cubicBezTo>
                    <a:pt x="2689" y="1453"/>
                    <a:pt x="2695" y="1452"/>
                    <a:pt x="2701" y="1452"/>
                  </a:cubicBezTo>
                  <a:cubicBezTo>
                    <a:pt x="2707" y="1452"/>
                    <a:pt x="2714" y="1453"/>
                    <a:pt x="2720" y="1453"/>
                  </a:cubicBezTo>
                  <a:cubicBezTo>
                    <a:pt x="2726" y="1453"/>
                    <a:pt x="2733" y="1452"/>
                    <a:pt x="2739" y="1449"/>
                  </a:cubicBezTo>
                  <a:cubicBezTo>
                    <a:pt x="2744" y="1446"/>
                    <a:pt x="2750" y="1446"/>
                    <a:pt x="2756" y="1446"/>
                  </a:cubicBezTo>
                  <a:cubicBezTo>
                    <a:pt x="2760" y="1446"/>
                    <a:pt x="2765" y="1446"/>
                    <a:pt x="2770" y="1446"/>
                  </a:cubicBezTo>
                  <a:cubicBezTo>
                    <a:pt x="2776" y="1446"/>
                    <a:pt x="2782" y="1445"/>
                    <a:pt x="2788" y="1442"/>
                  </a:cubicBezTo>
                  <a:cubicBezTo>
                    <a:pt x="2793" y="1439"/>
                    <a:pt x="2798" y="1439"/>
                    <a:pt x="2803" y="1439"/>
                  </a:cubicBezTo>
                  <a:cubicBezTo>
                    <a:pt x="2809" y="1439"/>
                    <a:pt x="2814" y="1440"/>
                    <a:pt x="2820" y="1440"/>
                  </a:cubicBezTo>
                  <a:cubicBezTo>
                    <a:pt x="2826" y="1440"/>
                    <a:pt x="2832" y="1439"/>
                    <a:pt x="2838" y="1435"/>
                  </a:cubicBezTo>
                  <a:cubicBezTo>
                    <a:pt x="2846" y="1433"/>
                    <a:pt x="2854" y="1432"/>
                    <a:pt x="2861" y="1432"/>
                  </a:cubicBezTo>
                  <a:cubicBezTo>
                    <a:pt x="2871" y="1432"/>
                    <a:pt x="2880" y="1433"/>
                    <a:pt x="2889" y="1433"/>
                  </a:cubicBezTo>
                  <a:cubicBezTo>
                    <a:pt x="2891" y="1433"/>
                    <a:pt x="2894" y="1433"/>
                    <a:pt x="2896" y="1433"/>
                  </a:cubicBezTo>
                  <a:cubicBezTo>
                    <a:pt x="2905" y="1432"/>
                    <a:pt x="2914" y="1432"/>
                    <a:pt x="2923" y="1432"/>
                  </a:cubicBezTo>
                  <a:cubicBezTo>
                    <a:pt x="2937" y="1432"/>
                    <a:pt x="2950" y="1433"/>
                    <a:pt x="2964" y="1433"/>
                  </a:cubicBezTo>
                  <a:cubicBezTo>
                    <a:pt x="2980" y="1433"/>
                    <a:pt x="2996" y="1432"/>
                    <a:pt x="3011" y="1429"/>
                  </a:cubicBezTo>
                  <a:lnTo>
                    <a:pt x="3014" y="1428"/>
                  </a:lnTo>
                  <a:lnTo>
                    <a:pt x="3015" y="1429"/>
                  </a:lnTo>
                  <a:cubicBezTo>
                    <a:pt x="3052" y="1424"/>
                    <a:pt x="3090" y="1423"/>
                    <a:pt x="3128" y="1417"/>
                  </a:cubicBezTo>
                  <a:cubicBezTo>
                    <a:pt x="3130" y="1416"/>
                    <a:pt x="3132" y="1415"/>
                    <a:pt x="3133" y="1415"/>
                  </a:cubicBezTo>
                  <a:cubicBezTo>
                    <a:pt x="3135" y="1415"/>
                    <a:pt x="3137" y="1416"/>
                    <a:pt x="3139" y="1417"/>
                  </a:cubicBezTo>
                  <a:cubicBezTo>
                    <a:pt x="3153" y="1414"/>
                    <a:pt x="3168" y="1414"/>
                    <a:pt x="3183" y="1414"/>
                  </a:cubicBezTo>
                  <a:cubicBezTo>
                    <a:pt x="3193" y="1414"/>
                    <a:pt x="3203" y="1414"/>
                    <a:pt x="3213" y="1414"/>
                  </a:cubicBezTo>
                  <a:cubicBezTo>
                    <a:pt x="3217" y="1414"/>
                    <a:pt x="3222" y="1414"/>
                    <a:pt x="3227" y="1414"/>
                  </a:cubicBezTo>
                  <a:cubicBezTo>
                    <a:pt x="3233" y="1413"/>
                    <a:pt x="3239" y="1413"/>
                    <a:pt x="3245" y="1413"/>
                  </a:cubicBezTo>
                  <a:cubicBezTo>
                    <a:pt x="3260" y="1413"/>
                    <a:pt x="3275" y="1414"/>
                    <a:pt x="3290" y="1414"/>
                  </a:cubicBezTo>
                  <a:cubicBezTo>
                    <a:pt x="3306" y="1414"/>
                    <a:pt x="3322" y="1413"/>
                    <a:pt x="3338" y="1409"/>
                  </a:cubicBezTo>
                  <a:cubicBezTo>
                    <a:pt x="3349" y="1407"/>
                    <a:pt x="3360" y="1406"/>
                    <a:pt x="3370" y="1406"/>
                  </a:cubicBezTo>
                  <a:cubicBezTo>
                    <a:pt x="3383" y="1406"/>
                    <a:pt x="3395" y="1407"/>
                    <a:pt x="3408" y="1407"/>
                  </a:cubicBezTo>
                  <a:cubicBezTo>
                    <a:pt x="3420" y="1407"/>
                    <a:pt x="3431" y="1406"/>
                    <a:pt x="3443" y="1403"/>
                  </a:cubicBezTo>
                  <a:lnTo>
                    <a:pt x="3445" y="1402"/>
                  </a:lnTo>
                  <a:lnTo>
                    <a:pt x="3447" y="1403"/>
                  </a:lnTo>
                  <a:cubicBezTo>
                    <a:pt x="3452" y="1401"/>
                    <a:pt x="3457" y="1400"/>
                    <a:pt x="3462" y="1400"/>
                  </a:cubicBezTo>
                  <a:cubicBezTo>
                    <a:pt x="3468" y="1400"/>
                    <a:pt x="3474" y="1401"/>
                    <a:pt x="3479" y="1401"/>
                  </a:cubicBezTo>
                  <a:cubicBezTo>
                    <a:pt x="3481" y="1401"/>
                    <a:pt x="3482" y="1401"/>
                    <a:pt x="3484" y="1401"/>
                  </a:cubicBezTo>
                  <a:cubicBezTo>
                    <a:pt x="3491" y="1400"/>
                    <a:pt x="3498" y="1400"/>
                    <a:pt x="3506" y="1400"/>
                  </a:cubicBezTo>
                  <a:cubicBezTo>
                    <a:pt x="3517" y="1400"/>
                    <a:pt x="3528" y="1400"/>
                    <a:pt x="3540" y="1400"/>
                  </a:cubicBezTo>
                  <a:cubicBezTo>
                    <a:pt x="3553" y="1400"/>
                    <a:pt x="3566" y="1400"/>
                    <a:pt x="3580" y="1396"/>
                  </a:cubicBezTo>
                  <a:cubicBezTo>
                    <a:pt x="3581" y="1396"/>
                    <a:pt x="3583" y="1395"/>
                    <a:pt x="3585" y="1395"/>
                  </a:cubicBezTo>
                  <a:cubicBezTo>
                    <a:pt x="3586" y="1395"/>
                    <a:pt x="3588" y="1395"/>
                    <a:pt x="3588" y="1396"/>
                  </a:cubicBezTo>
                  <a:cubicBezTo>
                    <a:pt x="3604" y="1394"/>
                    <a:pt x="3620" y="1394"/>
                    <a:pt x="3635" y="1394"/>
                  </a:cubicBezTo>
                  <a:cubicBezTo>
                    <a:pt x="3647" y="1394"/>
                    <a:pt x="3659" y="1394"/>
                    <a:pt x="3670" y="1394"/>
                  </a:cubicBezTo>
                  <a:cubicBezTo>
                    <a:pt x="3679" y="1394"/>
                    <a:pt x="3687" y="1394"/>
                    <a:pt x="3695" y="1393"/>
                  </a:cubicBezTo>
                  <a:cubicBezTo>
                    <a:pt x="3701" y="1393"/>
                    <a:pt x="3707" y="1393"/>
                    <a:pt x="3713" y="1393"/>
                  </a:cubicBezTo>
                  <a:cubicBezTo>
                    <a:pt x="3730" y="1393"/>
                    <a:pt x="3746" y="1394"/>
                    <a:pt x="3763" y="1394"/>
                  </a:cubicBezTo>
                  <a:cubicBezTo>
                    <a:pt x="3778" y="1394"/>
                    <a:pt x="3792" y="1393"/>
                    <a:pt x="3807" y="1390"/>
                  </a:cubicBezTo>
                  <a:cubicBezTo>
                    <a:pt x="3809" y="1389"/>
                    <a:pt x="3810" y="1388"/>
                    <a:pt x="3812" y="1388"/>
                  </a:cubicBezTo>
                  <a:cubicBezTo>
                    <a:pt x="3814" y="1388"/>
                    <a:pt x="3816" y="1388"/>
                    <a:pt x="3817" y="1390"/>
                  </a:cubicBezTo>
                  <a:cubicBezTo>
                    <a:pt x="3823" y="1387"/>
                    <a:pt x="3829" y="1387"/>
                    <a:pt x="3835" y="1387"/>
                  </a:cubicBezTo>
                  <a:cubicBezTo>
                    <a:pt x="3839" y="1387"/>
                    <a:pt x="3843" y="1387"/>
                    <a:pt x="3847" y="1387"/>
                  </a:cubicBezTo>
                  <a:cubicBezTo>
                    <a:pt x="3849" y="1387"/>
                    <a:pt x="3851" y="1387"/>
                    <a:pt x="3853" y="1387"/>
                  </a:cubicBezTo>
                  <a:cubicBezTo>
                    <a:pt x="3857" y="1386"/>
                    <a:pt x="3862" y="1386"/>
                    <a:pt x="3867" y="1386"/>
                  </a:cubicBezTo>
                  <a:cubicBezTo>
                    <a:pt x="3880" y="1386"/>
                    <a:pt x="3892" y="1387"/>
                    <a:pt x="3904" y="1387"/>
                  </a:cubicBezTo>
                  <a:cubicBezTo>
                    <a:pt x="3918" y="1387"/>
                    <a:pt x="3931" y="1386"/>
                    <a:pt x="3943" y="1382"/>
                  </a:cubicBezTo>
                  <a:cubicBezTo>
                    <a:pt x="3957" y="1380"/>
                    <a:pt x="3971" y="1380"/>
                    <a:pt x="3984" y="1380"/>
                  </a:cubicBezTo>
                  <a:cubicBezTo>
                    <a:pt x="4000" y="1380"/>
                    <a:pt x="4017" y="1380"/>
                    <a:pt x="4032" y="1380"/>
                  </a:cubicBezTo>
                  <a:cubicBezTo>
                    <a:pt x="4037" y="1380"/>
                    <a:pt x="4041" y="1380"/>
                    <a:pt x="4045" y="1380"/>
                  </a:cubicBezTo>
                  <a:cubicBezTo>
                    <a:pt x="4052" y="1380"/>
                    <a:pt x="4060" y="1379"/>
                    <a:pt x="4068" y="1379"/>
                  </a:cubicBezTo>
                  <a:cubicBezTo>
                    <a:pt x="4083" y="1379"/>
                    <a:pt x="4098" y="1380"/>
                    <a:pt x="4114" y="1380"/>
                  </a:cubicBezTo>
                  <a:cubicBezTo>
                    <a:pt x="4129" y="1380"/>
                    <a:pt x="4144" y="1379"/>
                    <a:pt x="4160" y="1376"/>
                  </a:cubicBezTo>
                  <a:cubicBezTo>
                    <a:pt x="4163" y="1375"/>
                    <a:pt x="4165" y="1374"/>
                    <a:pt x="4168" y="1374"/>
                  </a:cubicBezTo>
                  <a:cubicBezTo>
                    <a:pt x="4171" y="1374"/>
                    <a:pt x="4173" y="1375"/>
                    <a:pt x="4176" y="1376"/>
                  </a:cubicBezTo>
                  <a:cubicBezTo>
                    <a:pt x="4192" y="1374"/>
                    <a:pt x="4207" y="1373"/>
                    <a:pt x="4222" y="1373"/>
                  </a:cubicBezTo>
                  <a:cubicBezTo>
                    <a:pt x="4238" y="1373"/>
                    <a:pt x="4253" y="1374"/>
                    <a:pt x="4268" y="1376"/>
                  </a:cubicBezTo>
                  <a:cubicBezTo>
                    <a:pt x="4269" y="1375"/>
                    <a:pt x="4271" y="1375"/>
                    <a:pt x="4272" y="1375"/>
                  </a:cubicBezTo>
                  <a:cubicBezTo>
                    <a:pt x="4274" y="1375"/>
                    <a:pt x="4276" y="1375"/>
                    <a:pt x="4278" y="1376"/>
                  </a:cubicBezTo>
                  <a:cubicBezTo>
                    <a:pt x="4283" y="1379"/>
                    <a:pt x="4289" y="1380"/>
                    <a:pt x="4294" y="1380"/>
                  </a:cubicBezTo>
                  <a:cubicBezTo>
                    <a:pt x="4299" y="1380"/>
                    <a:pt x="4305" y="1379"/>
                    <a:pt x="4310" y="1379"/>
                  </a:cubicBezTo>
                  <a:cubicBezTo>
                    <a:pt x="4314" y="1379"/>
                    <a:pt x="4318" y="1380"/>
                    <a:pt x="4322" y="1381"/>
                  </a:cubicBezTo>
                  <a:cubicBezTo>
                    <a:pt x="4324" y="1386"/>
                    <a:pt x="4325" y="1387"/>
                    <a:pt x="4329" y="1388"/>
                  </a:cubicBezTo>
                  <a:cubicBezTo>
                    <a:pt x="4330" y="1391"/>
                    <a:pt x="4333" y="1393"/>
                    <a:pt x="4336" y="1395"/>
                  </a:cubicBezTo>
                  <a:cubicBezTo>
                    <a:pt x="4337" y="1397"/>
                    <a:pt x="4340" y="1401"/>
                    <a:pt x="4342" y="1402"/>
                  </a:cubicBezTo>
                  <a:cubicBezTo>
                    <a:pt x="4343" y="1406"/>
                    <a:pt x="4345" y="1407"/>
                    <a:pt x="4349" y="1408"/>
                  </a:cubicBezTo>
                  <a:cubicBezTo>
                    <a:pt x="4351" y="1413"/>
                    <a:pt x="4352" y="1415"/>
                    <a:pt x="4356" y="1415"/>
                  </a:cubicBezTo>
                  <a:cubicBezTo>
                    <a:pt x="4363" y="1423"/>
                    <a:pt x="4372" y="1430"/>
                    <a:pt x="4380" y="1435"/>
                  </a:cubicBezTo>
                  <a:cubicBezTo>
                    <a:pt x="4381" y="1438"/>
                    <a:pt x="4383" y="1441"/>
                    <a:pt x="4386" y="1441"/>
                  </a:cubicBezTo>
                  <a:cubicBezTo>
                    <a:pt x="4390" y="1446"/>
                    <a:pt x="4395" y="1445"/>
                    <a:pt x="4399" y="1447"/>
                  </a:cubicBezTo>
                  <a:cubicBezTo>
                    <a:pt x="4410" y="1457"/>
                    <a:pt x="4423" y="1461"/>
                    <a:pt x="4437" y="1466"/>
                  </a:cubicBezTo>
                  <a:cubicBezTo>
                    <a:pt x="4448" y="1473"/>
                    <a:pt x="4459" y="1476"/>
                    <a:pt x="4469" y="1478"/>
                  </a:cubicBezTo>
                  <a:cubicBezTo>
                    <a:pt x="4482" y="1487"/>
                    <a:pt x="4498" y="1488"/>
                    <a:pt x="4513" y="1492"/>
                  </a:cubicBezTo>
                  <a:cubicBezTo>
                    <a:pt x="4516" y="1496"/>
                    <a:pt x="4520" y="1496"/>
                    <a:pt x="4525" y="1496"/>
                  </a:cubicBezTo>
                  <a:cubicBezTo>
                    <a:pt x="4525" y="1496"/>
                    <a:pt x="4526" y="1496"/>
                    <a:pt x="4527" y="1496"/>
                  </a:cubicBezTo>
                  <a:cubicBezTo>
                    <a:pt x="4531" y="1496"/>
                    <a:pt x="4534" y="1497"/>
                    <a:pt x="4537" y="1499"/>
                  </a:cubicBezTo>
                  <a:cubicBezTo>
                    <a:pt x="4541" y="1503"/>
                    <a:pt x="4545" y="1503"/>
                    <a:pt x="4549" y="1503"/>
                  </a:cubicBezTo>
                  <a:cubicBezTo>
                    <a:pt x="4553" y="1503"/>
                    <a:pt x="4556" y="1503"/>
                    <a:pt x="4560" y="1503"/>
                  </a:cubicBezTo>
                  <a:cubicBezTo>
                    <a:pt x="4563" y="1503"/>
                    <a:pt x="4566" y="1503"/>
                    <a:pt x="4569" y="1505"/>
                  </a:cubicBezTo>
                  <a:cubicBezTo>
                    <a:pt x="4573" y="1509"/>
                    <a:pt x="4577" y="1509"/>
                    <a:pt x="4581" y="1509"/>
                  </a:cubicBezTo>
                  <a:cubicBezTo>
                    <a:pt x="4584" y="1509"/>
                    <a:pt x="4587" y="1509"/>
                    <a:pt x="4590" y="1509"/>
                  </a:cubicBezTo>
                  <a:cubicBezTo>
                    <a:pt x="4593" y="1509"/>
                    <a:pt x="4597" y="1510"/>
                    <a:pt x="4600" y="1512"/>
                  </a:cubicBezTo>
                  <a:cubicBezTo>
                    <a:pt x="4620" y="1514"/>
                    <a:pt x="4640" y="1516"/>
                    <a:pt x="4661" y="1516"/>
                  </a:cubicBezTo>
                  <a:cubicBezTo>
                    <a:pt x="4682" y="1516"/>
                    <a:pt x="4702" y="1514"/>
                    <a:pt x="4723" y="1512"/>
                  </a:cubicBezTo>
                  <a:cubicBezTo>
                    <a:pt x="4726" y="1510"/>
                    <a:pt x="4729" y="1509"/>
                    <a:pt x="4733" y="1509"/>
                  </a:cubicBezTo>
                  <a:cubicBezTo>
                    <a:pt x="4735" y="1509"/>
                    <a:pt x="4738" y="1509"/>
                    <a:pt x="4741" y="1509"/>
                  </a:cubicBezTo>
                  <a:cubicBezTo>
                    <a:pt x="4746" y="1509"/>
                    <a:pt x="4750" y="1509"/>
                    <a:pt x="4753" y="1505"/>
                  </a:cubicBezTo>
                  <a:cubicBezTo>
                    <a:pt x="4756" y="1503"/>
                    <a:pt x="4759" y="1502"/>
                    <a:pt x="4763" y="1502"/>
                  </a:cubicBezTo>
                  <a:cubicBezTo>
                    <a:pt x="4765" y="1502"/>
                    <a:pt x="4766" y="1503"/>
                    <a:pt x="4768" y="1503"/>
                  </a:cubicBezTo>
                  <a:cubicBezTo>
                    <a:pt x="4772" y="1503"/>
                    <a:pt x="4775" y="1502"/>
                    <a:pt x="4778" y="1499"/>
                  </a:cubicBezTo>
                  <a:cubicBezTo>
                    <a:pt x="4783" y="1493"/>
                    <a:pt x="4793" y="1499"/>
                    <a:pt x="4796" y="1492"/>
                  </a:cubicBezTo>
                  <a:cubicBezTo>
                    <a:pt x="4807" y="1487"/>
                    <a:pt x="4818" y="1485"/>
                    <a:pt x="4828" y="1478"/>
                  </a:cubicBezTo>
                  <a:cubicBezTo>
                    <a:pt x="4832" y="1476"/>
                    <a:pt x="4837" y="1477"/>
                    <a:pt x="4839" y="1472"/>
                  </a:cubicBezTo>
                  <a:cubicBezTo>
                    <a:pt x="4844" y="1469"/>
                    <a:pt x="4849" y="1471"/>
                    <a:pt x="4852" y="1465"/>
                  </a:cubicBezTo>
                  <a:cubicBezTo>
                    <a:pt x="4859" y="1462"/>
                    <a:pt x="4865" y="1458"/>
                    <a:pt x="4871" y="1452"/>
                  </a:cubicBezTo>
                  <a:cubicBezTo>
                    <a:pt x="4877" y="1450"/>
                    <a:pt x="4885" y="1446"/>
                    <a:pt x="4890" y="1441"/>
                  </a:cubicBezTo>
                  <a:cubicBezTo>
                    <a:pt x="4892" y="1440"/>
                    <a:pt x="4893" y="1438"/>
                    <a:pt x="4897" y="1435"/>
                  </a:cubicBezTo>
                  <a:cubicBezTo>
                    <a:pt x="4902" y="1431"/>
                    <a:pt x="4909" y="1429"/>
                    <a:pt x="4914" y="1422"/>
                  </a:cubicBezTo>
                  <a:cubicBezTo>
                    <a:pt x="4918" y="1420"/>
                    <a:pt x="4919" y="1419"/>
                    <a:pt x="4920" y="1415"/>
                  </a:cubicBezTo>
                  <a:cubicBezTo>
                    <a:pt x="4924" y="1414"/>
                    <a:pt x="4926" y="1411"/>
                    <a:pt x="4928" y="1408"/>
                  </a:cubicBezTo>
                  <a:cubicBezTo>
                    <a:pt x="4930" y="1407"/>
                    <a:pt x="4933" y="1404"/>
                    <a:pt x="4934" y="1402"/>
                  </a:cubicBezTo>
                  <a:cubicBezTo>
                    <a:pt x="4936" y="1399"/>
                    <a:pt x="4940" y="1397"/>
                    <a:pt x="4941" y="1395"/>
                  </a:cubicBezTo>
                  <a:cubicBezTo>
                    <a:pt x="4944" y="1392"/>
                    <a:pt x="4946" y="1391"/>
                    <a:pt x="4947" y="1388"/>
                  </a:cubicBezTo>
                  <a:cubicBezTo>
                    <a:pt x="4950" y="1386"/>
                    <a:pt x="4953" y="1385"/>
                    <a:pt x="4955" y="1381"/>
                  </a:cubicBezTo>
                  <a:cubicBezTo>
                    <a:pt x="4957" y="1379"/>
                    <a:pt x="4960" y="1377"/>
                    <a:pt x="4961" y="1375"/>
                  </a:cubicBezTo>
                  <a:cubicBezTo>
                    <a:pt x="4963" y="1374"/>
                    <a:pt x="4967" y="1371"/>
                    <a:pt x="4968" y="1368"/>
                  </a:cubicBezTo>
                  <a:cubicBezTo>
                    <a:pt x="4971" y="1366"/>
                    <a:pt x="4973" y="1364"/>
                    <a:pt x="4974" y="1361"/>
                  </a:cubicBezTo>
                  <a:cubicBezTo>
                    <a:pt x="4977" y="1360"/>
                    <a:pt x="4980" y="1358"/>
                    <a:pt x="4982" y="1354"/>
                  </a:cubicBezTo>
                  <a:cubicBezTo>
                    <a:pt x="4984" y="1353"/>
                    <a:pt x="4987" y="1350"/>
                    <a:pt x="4988" y="1348"/>
                  </a:cubicBezTo>
                  <a:cubicBezTo>
                    <a:pt x="4993" y="1347"/>
                    <a:pt x="4994" y="1345"/>
                    <a:pt x="4995" y="1341"/>
                  </a:cubicBezTo>
                  <a:cubicBezTo>
                    <a:pt x="4999" y="1339"/>
                    <a:pt x="5001" y="1338"/>
                    <a:pt x="5001" y="1334"/>
                  </a:cubicBezTo>
                  <a:cubicBezTo>
                    <a:pt x="5010" y="1331"/>
                    <a:pt x="5011" y="1322"/>
                    <a:pt x="5016" y="1317"/>
                  </a:cubicBezTo>
                  <a:cubicBezTo>
                    <a:pt x="5017" y="1314"/>
                    <a:pt x="5021" y="1312"/>
                    <a:pt x="5022" y="1310"/>
                  </a:cubicBezTo>
                  <a:cubicBezTo>
                    <a:pt x="5025" y="1309"/>
                    <a:pt x="5027" y="1307"/>
                    <a:pt x="5027" y="1304"/>
                  </a:cubicBezTo>
                  <a:lnTo>
                    <a:pt x="5027" y="1305"/>
                  </a:lnTo>
                  <a:cubicBezTo>
                    <a:pt x="5032" y="1304"/>
                    <a:pt x="5031" y="1296"/>
                    <a:pt x="5036" y="1294"/>
                  </a:cubicBezTo>
                  <a:cubicBezTo>
                    <a:pt x="5038" y="1291"/>
                    <a:pt x="5039" y="1289"/>
                    <a:pt x="5041" y="1285"/>
                  </a:cubicBezTo>
                  <a:cubicBezTo>
                    <a:pt x="5046" y="1283"/>
                    <a:pt x="5044" y="1278"/>
                    <a:pt x="5048" y="1273"/>
                  </a:cubicBezTo>
                  <a:cubicBezTo>
                    <a:pt x="5052" y="1271"/>
                    <a:pt x="5050" y="1264"/>
                    <a:pt x="5054" y="1262"/>
                  </a:cubicBezTo>
                  <a:cubicBezTo>
                    <a:pt x="5058" y="1258"/>
                    <a:pt x="5057" y="1253"/>
                    <a:pt x="5060" y="1251"/>
                  </a:cubicBezTo>
                  <a:cubicBezTo>
                    <a:pt x="5063" y="1248"/>
                    <a:pt x="5066" y="1248"/>
                    <a:pt x="5070" y="1248"/>
                  </a:cubicBezTo>
                  <a:cubicBezTo>
                    <a:pt x="5073" y="1248"/>
                    <a:pt x="5077" y="1248"/>
                    <a:pt x="5079" y="1244"/>
                  </a:cubicBezTo>
                  <a:cubicBezTo>
                    <a:pt x="5084" y="1239"/>
                    <a:pt x="5093" y="1245"/>
                    <a:pt x="5097" y="1237"/>
                  </a:cubicBezTo>
                  <a:cubicBezTo>
                    <a:pt x="5101" y="1236"/>
                    <a:pt x="5108" y="1236"/>
                    <a:pt x="5111" y="1231"/>
                  </a:cubicBezTo>
                  <a:cubicBezTo>
                    <a:pt x="5113" y="1229"/>
                    <a:pt x="5119" y="1230"/>
                    <a:pt x="5123" y="1226"/>
                  </a:cubicBezTo>
                  <a:cubicBezTo>
                    <a:pt x="5127" y="1221"/>
                    <a:pt x="5136" y="1226"/>
                    <a:pt x="5140" y="1220"/>
                  </a:cubicBezTo>
                  <a:cubicBezTo>
                    <a:pt x="5145" y="1217"/>
                    <a:pt x="5150" y="1218"/>
                    <a:pt x="5154" y="1214"/>
                  </a:cubicBezTo>
                  <a:cubicBezTo>
                    <a:pt x="5160" y="1209"/>
                    <a:pt x="5167" y="1213"/>
                    <a:pt x="5173" y="1208"/>
                  </a:cubicBezTo>
                  <a:cubicBezTo>
                    <a:pt x="5178" y="1203"/>
                    <a:pt x="5187" y="1208"/>
                    <a:pt x="5192" y="1202"/>
                  </a:cubicBezTo>
                  <a:cubicBezTo>
                    <a:pt x="5195" y="1200"/>
                    <a:pt x="5198" y="1200"/>
                    <a:pt x="5201" y="1200"/>
                  </a:cubicBezTo>
                  <a:cubicBezTo>
                    <a:pt x="5204" y="1200"/>
                    <a:pt x="5208" y="1200"/>
                    <a:pt x="5210" y="1197"/>
                  </a:cubicBezTo>
                  <a:cubicBezTo>
                    <a:pt x="5213" y="1195"/>
                    <a:pt x="5215" y="1194"/>
                    <a:pt x="5218" y="1194"/>
                  </a:cubicBezTo>
                  <a:cubicBezTo>
                    <a:pt x="5221" y="1194"/>
                    <a:pt x="5224" y="1195"/>
                    <a:pt x="5226" y="1195"/>
                  </a:cubicBezTo>
                  <a:cubicBezTo>
                    <a:pt x="5230" y="1195"/>
                    <a:pt x="5233" y="1194"/>
                    <a:pt x="5235" y="1190"/>
                  </a:cubicBezTo>
                  <a:cubicBezTo>
                    <a:pt x="5237" y="1189"/>
                    <a:pt x="5240" y="1189"/>
                    <a:pt x="5242" y="1189"/>
                  </a:cubicBezTo>
                  <a:cubicBezTo>
                    <a:pt x="5243" y="1189"/>
                    <a:pt x="5244" y="1189"/>
                    <a:pt x="5244" y="1189"/>
                  </a:cubicBezTo>
                  <a:cubicBezTo>
                    <a:pt x="5248" y="1189"/>
                    <a:pt x="5251" y="1188"/>
                    <a:pt x="5254" y="1185"/>
                  </a:cubicBezTo>
                  <a:cubicBezTo>
                    <a:pt x="5259" y="1181"/>
                    <a:pt x="5268" y="1185"/>
                    <a:pt x="5273" y="1180"/>
                  </a:cubicBezTo>
                  <a:cubicBezTo>
                    <a:pt x="5275" y="1177"/>
                    <a:pt x="5278" y="1176"/>
                    <a:pt x="5281" y="1176"/>
                  </a:cubicBezTo>
                  <a:cubicBezTo>
                    <a:pt x="5283" y="1176"/>
                    <a:pt x="5285" y="1177"/>
                    <a:pt x="5287" y="1177"/>
                  </a:cubicBezTo>
                  <a:cubicBezTo>
                    <a:pt x="5291" y="1177"/>
                    <a:pt x="5294" y="1176"/>
                    <a:pt x="5297" y="1172"/>
                  </a:cubicBezTo>
                  <a:cubicBezTo>
                    <a:pt x="5298" y="1171"/>
                    <a:pt x="5300" y="1171"/>
                    <a:pt x="5302" y="1171"/>
                  </a:cubicBezTo>
                  <a:cubicBezTo>
                    <a:pt x="5304" y="1171"/>
                    <a:pt x="5305" y="1171"/>
                    <a:pt x="5306" y="1171"/>
                  </a:cubicBezTo>
                  <a:cubicBezTo>
                    <a:pt x="5310" y="1171"/>
                    <a:pt x="5313" y="1170"/>
                    <a:pt x="5316" y="1167"/>
                  </a:cubicBezTo>
                  <a:cubicBezTo>
                    <a:pt x="5321" y="1161"/>
                    <a:pt x="5329" y="1167"/>
                    <a:pt x="5334" y="1160"/>
                  </a:cubicBezTo>
                  <a:cubicBezTo>
                    <a:pt x="5340" y="1156"/>
                    <a:pt x="5348" y="1160"/>
                    <a:pt x="5354" y="1155"/>
                  </a:cubicBezTo>
                  <a:cubicBezTo>
                    <a:pt x="5356" y="1152"/>
                    <a:pt x="5360" y="1151"/>
                    <a:pt x="5363" y="1151"/>
                  </a:cubicBezTo>
                  <a:cubicBezTo>
                    <a:pt x="5365" y="1151"/>
                    <a:pt x="5366" y="1151"/>
                    <a:pt x="5368" y="1151"/>
                  </a:cubicBezTo>
                  <a:cubicBezTo>
                    <a:pt x="5372" y="1151"/>
                    <a:pt x="5375" y="1151"/>
                    <a:pt x="5378" y="1147"/>
                  </a:cubicBezTo>
                  <a:cubicBezTo>
                    <a:pt x="5383" y="1143"/>
                    <a:pt x="5393" y="1147"/>
                    <a:pt x="5397" y="1140"/>
                  </a:cubicBezTo>
                  <a:cubicBezTo>
                    <a:pt x="5399" y="1139"/>
                    <a:pt x="5401" y="1139"/>
                    <a:pt x="5403" y="1139"/>
                  </a:cubicBezTo>
                  <a:cubicBezTo>
                    <a:pt x="5404" y="1139"/>
                    <a:pt x="5404" y="1139"/>
                    <a:pt x="5405" y="1139"/>
                  </a:cubicBezTo>
                  <a:cubicBezTo>
                    <a:pt x="5409" y="1139"/>
                    <a:pt x="5413" y="1138"/>
                    <a:pt x="5415" y="1133"/>
                  </a:cubicBezTo>
                  <a:cubicBezTo>
                    <a:pt x="5421" y="1129"/>
                    <a:pt x="5430" y="1134"/>
                    <a:pt x="5435" y="1127"/>
                  </a:cubicBezTo>
                  <a:cubicBezTo>
                    <a:pt x="5440" y="1122"/>
                    <a:pt x="5449" y="1128"/>
                    <a:pt x="5453" y="1120"/>
                  </a:cubicBezTo>
                  <a:cubicBezTo>
                    <a:pt x="5458" y="1116"/>
                    <a:pt x="5468" y="1121"/>
                    <a:pt x="5472" y="1113"/>
                  </a:cubicBezTo>
                  <a:cubicBezTo>
                    <a:pt x="5484" y="1110"/>
                    <a:pt x="5497" y="1107"/>
                    <a:pt x="5510" y="1101"/>
                  </a:cubicBezTo>
                  <a:cubicBezTo>
                    <a:pt x="5512" y="1099"/>
                    <a:pt x="5515" y="1099"/>
                    <a:pt x="5517" y="1099"/>
                  </a:cubicBezTo>
                  <a:cubicBezTo>
                    <a:pt x="5518" y="1099"/>
                    <a:pt x="5519" y="1099"/>
                    <a:pt x="5519" y="1099"/>
                  </a:cubicBezTo>
                  <a:cubicBezTo>
                    <a:pt x="5523" y="1099"/>
                    <a:pt x="5526" y="1099"/>
                    <a:pt x="5529" y="1096"/>
                  </a:cubicBezTo>
                  <a:cubicBezTo>
                    <a:pt x="5531" y="1093"/>
                    <a:pt x="5534" y="1093"/>
                    <a:pt x="5537" y="1093"/>
                  </a:cubicBezTo>
                  <a:cubicBezTo>
                    <a:pt x="5539" y="1093"/>
                    <a:pt x="5541" y="1093"/>
                    <a:pt x="5543" y="1093"/>
                  </a:cubicBezTo>
                  <a:cubicBezTo>
                    <a:pt x="5546" y="1093"/>
                    <a:pt x="5550" y="1092"/>
                    <a:pt x="5553" y="1089"/>
                  </a:cubicBezTo>
                  <a:cubicBezTo>
                    <a:pt x="5555" y="1087"/>
                    <a:pt x="5558" y="1087"/>
                    <a:pt x="5561" y="1087"/>
                  </a:cubicBezTo>
                  <a:cubicBezTo>
                    <a:pt x="5563" y="1087"/>
                    <a:pt x="5565" y="1087"/>
                    <a:pt x="5567" y="1087"/>
                  </a:cubicBezTo>
                  <a:cubicBezTo>
                    <a:pt x="5570" y="1087"/>
                    <a:pt x="5574" y="1086"/>
                    <a:pt x="5577" y="1083"/>
                  </a:cubicBezTo>
                  <a:cubicBezTo>
                    <a:pt x="5579" y="1081"/>
                    <a:pt x="5582" y="1081"/>
                    <a:pt x="5585" y="1081"/>
                  </a:cubicBezTo>
                  <a:cubicBezTo>
                    <a:pt x="5585" y="1081"/>
                    <a:pt x="5586" y="1081"/>
                    <a:pt x="5587" y="1081"/>
                  </a:cubicBezTo>
                  <a:cubicBezTo>
                    <a:pt x="5590" y="1081"/>
                    <a:pt x="5594" y="1080"/>
                    <a:pt x="5596" y="1077"/>
                  </a:cubicBezTo>
                  <a:cubicBezTo>
                    <a:pt x="5599" y="1075"/>
                    <a:pt x="5602" y="1075"/>
                    <a:pt x="5605" y="1075"/>
                  </a:cubicBezTo>
                  <a:cubicBezTo>
                    <a:pt x="5606" y="1075"/>
                    <a:pt x="5607" y="1075"/>
                    <a:pt x="5608" y="1075"/>
                  </a:cubicBezTo>
                  <a:cubicBezTo>
                    <a:pt x="5613" y="1075"/>
                    <a:pt x="5617" y="1074"/>
                    <a:pt x="5620" y="1070"/>
                  </a:cubicBezTo>
                  <a:cubicBezTo>
                    <a:pt x="5626" y="1066"/>
                    <a:pt x="5634" y="1070"/>
                    <a:pt x="5640" y="1064"/>
                  </a:cubicBezTo>
                  <a:cubicBezTo>
                    <a:pt x="5643" y="1061"/>
                    <a:pt x="5647" y="1061"/>
                    <a:pt x="5651" y="1061"/>
                  </a:cubicBezTo>
                  <a:cubicBezTo>
                    <a:pt x="5656" y="1061"/>
                    <a:pt x="5660" y="1061"/>
                    <a:pt x="5663" y="1058"/>
                  </a:cubicBezTo>
                  <a:cubicBezTo>
                    <a:pt x="5667" y="1055"/>
                    <a:pt x="5671" y="1055"/>
                    <a:pt x="5675" y="1055"/>
                  </a:cubicBezTo>
                  <a:cubicBezTo>
                    <a:pt x="5680" y="1055"/>
                    <a:pt x="5684" y="1055"/>
                    <a:pt x="5688" y="1051"/>
                  </a:cubicBezTo>
                  <a:cubicBezTo>
                    <a:pt x="5705" y="1046"/>
                    <a:pt x="5726" y="1045"/>
                    <a:pt x="5743" y="1037"/>
                  </a:cubicBezTo>
                  <a:cubicBezTo>
                    <a:pt x="5771" y="1032"/>
                    <a:pt x="5801" y="1029"/>
                    <a:pt x="5829" y="1019"/>
                  </a:cubicBezTo>
                  <a:cubicBezTo>
                    <a:pt x="5833" y="1017"/>
                    <a:pt x="5836" y="1017"/>
                    <a:pt x="5840" y="1017"/>
                  </a:cubicBezTo>
                  <a:cubicBezTo>
                    <a:pt x="5841" y="1017"/>
                    <a:pt x="5842" y="1017"/>
                    <a:pt x="5842" y="1017"/>
                  </a:cubicBezTo>
                  <a:cubicBezTo>
                    <a:pt x="5847" y="1017"/>
                    <a:pt x="5851" y="1016"/>
                    <a:pt x="5855" y="1012"/>
                  </a:cubicBezTo>
                  <a:cubicBezTo>
                    <a:pt x="5888" y="1004"/>
                    <a:pt x="5921" y="998"/>
                    <a:pt x="5953" y="987"/>
                  </a:cubicBezTo>
                  <a:cubicBezTo>
                    <a:pt x="5966" y="982"/>
                    <a:pt x="5983" y="981"/>
                    <a:pt x="5997" y="975"/>
                  </a:cubicBezTo>
                  <a:cubicBezTo>
                    <a:pt x="6018" y="969"/>
                    <a:pt x="6039" y="964"/>
                    <a:pt x="6058" y="955"/>
                  </a:cubicBezTo>
                  <a:cubicBezTo>
                    <a:pt x="6063" y="951"/>
                    <a:pt x="6072" y="955"/>
                    <a:pt x="6077" y="949"/>
                  </a:cubicBezTo>
                  <a:cubicBezTo>
                    <a:pt x="6099" y="943"/>
                    <a:pt x="6119" y="938"/>
                    <a:pt x="6139" y="929"/>
                  </a:cubicBezTo>
                  <a:cubicBezTo>
                    <a:pt x="6153" y="924"/>
                    <a:pt x="6169" y="923"/>
                    <a:pt x="6182" y="916"/>
                  </a:cubicBezTo>
                  <a:cubicBezTo>
                    <a:pt x="6196" y="912"/>
                    <a:pt x="6212" y="911"/>
                    <a:pt x="6225" y="905"/>
                  </a:cubicBezTo>
                  <a:cubicBezTo>
                    <a:pt x="6255" y="897"/>
                    <a:pt x="6284" y="890"/>
                    <a:pt x="6314" y="880"/>
                  </a:cubicBezTo>
                  <a:cubicBezTo>
                    <a:pt x="6315" y="878"/>
                    <a:pt x="6318" y="878"/>
                    <a:pt x="6320" y="878"/>
                  </a:cubicBezTo>
                  <a:cubicBezTo>
                    <a:pt x="6322" y="878"/>
                    <a:pt x="6325" y="878"/>
                    <a:pt x="6327" y="878"/>
                  </a:cubicBezTo>
                  <a:cubicBezTo>
                    <a:pt x="6331" y="878"/>
                    <a:pt x="6335" y="877"/>
                    <a:pt x="6337" y="873"/>
                  </a:cubicBezTo>
                  <a:cubicBezTo>
                    <a:pt x="6352" y="869"/>
                    <a:pt x="6368" y="868"/>
                    <a:pt x="6380" y="859"/>
                  </a:cubicBezTo>
                  <a:cubicBezTo>
                    <a:pt x="6397" y="856"/>
                    <a:pt x="6414" y="852"/>
                    <a:pt x="6430" y="847"/>
                  </a:cubicBezTo>
                  <a:cubicBezTo>
                    <a:pt x="6434" y="845"/>
                    <a:pt x="6438" y="845"/>
                    <a:pt x="6442" y="845"/>
                  </a:cubicBezTo>
                  <a:cubicBezTo>
                    <a:pt x="6446" y="845"/>
                    <a:pt x="6451" y="845"/>
                    <a:pt x="6455" y="845"/>
                  </a:cubicBezTo>
                  <a:cubicBezTo>
                    <a:pt x="6460" y="845"/>
                    <a:pt x="6464" y="844"/>
                    <a:pt x="6468" y="841"/>
                  </a:cubicBezTo>
                  <a:cubicBezTo>
                    <a:pt x="6472" y="838"/>
                    <a:pt x="6477" y="837"/>
                    <a:pt x="6481" y="837"/>
                  </a:cubicBezTo>
                  <a:cubicBezTo>
                    <a:pt x="6485" y="837"/>
                    <a:pt x="6490" y="838"/>
                    <a:pt x="6494" y="838"/>
                  </a:cubicBezTo>
                  <a:cubicBezTo>
                    <a:pt x="6498" y="838"/>
                    <a:pt x="6502" y="837"/>
                    <a:pt x="6506" y="835"/>
                  </a:cubicBezTo>
                  <a:cubicBezTo>
                    <a:pt x="6509" y="832"/>
                    <a:pt x="6514" y="831"/>
                    <a:pt x="6518" y="831"/>
                  </a:cubicBezTo>
                  <a:cubicBezTo>
                    <a:pt x="6520" y="831"/>
                    <a:pt x="6522" y="831"/>
                    <a:pt x="6524" y="831"/>
                  </a:cubicBezTo>
                  <a:cubicBezTo>
                    <a:pt x="6528" y="831"/>
                    <a:pt x="6533" y="831"/>
                    <a:pt x="6537" y="827"/>
                  </a:cubicBezTo>
                  <a:cubicBezTo>
                    <a:pt x="6540" y="825"/>
                    <a:pt x="6544" y="824"/>
                    <a:pt x="6547" y="824"/>
                  </a:cubicBezTo>
                  <a:cubicBezTo>
                    <a:pt x="6550" y="824"/>
                    <a:pt x="6553" y="825"/>
                    <a:pt x="6556" y="825"/>
                  </a:cubicBezTo>
                  <a:cubicBezTo>
                    <a:pt x="6560" y="825"/>
                    <a:pt x="6564" y="824"/>
                    <a:pt x="6568" y="821"/>
                  </a:cubicBezTo>
                  <a:cubicBezTo>
                    <a:pt x="6585" y="815"/>
                    <a:pt x="6606" y="814"/>
                    <a:pt x="6623" y="808"/>
                  </a:cubicBezTo>
                  <a:cubicBezTo>
                    <a:pt x="6640" y="802"/>
                    <a:pt x="6661" y="802"/>
                    <a:pt x="6678" y="794"/>
                  </a:cubicBezTo>
                  <a:cubicBezTo>
                    <a:pt x="6727" y="784"/>
                    <a:pt x="6778" y="775"/>
                    <a:pt x="6827" y="762"/>
                  </a:cubicBezTo>
                  <a:cubicBezTo>
                    <a:pt x="6829" y="760"/>
                    <a:pt x="6832" y="760"/>
                    <a:pt x="6835" y="760"/>
                  </a:cubicBezTo>
                  <a:cubicBezTo>
                    <a:pt x="6838" y="760"/>
                    <a:pt x="6840" y="760"/>
                    <a:pt x="6843" y="760"/>
                  </a:cubicBezTo>
                  <a:cubicBezTo>
                    <a:pt x="6846" y="760"/>
                    <a:pt x="6850" y="759"/>
                    <a:pt x="6853" y="756"/>
                  </a:cubicBezTo>
                  <a:cubicBezTo>
                    <a:pt x="6855" y="754"/>
                    <a:pt x="6857" y="754"/>
                    <a:pt x="6859" y="754"/>
                  </a:cubicBezTo>
                  <a:cubicBezTo>
                    <a:pt x="6862" y="754"/>
                    <a:pt x="6864" y="754"/>
                    <a:pt x="6867" y="754"/>
                  </a:cubicBezTo>
                  <a:cubicBezTo>
                    <a:pt x="6870" y="754"/>
                    <a:pt x="6874" y="753"/>
                    <a:pt x="6877" y="749"/>
                  </a:cubicBezTo>
                  <a:cubicBezTo>
                    <a:pt x="6898" y="745"/>
                    <a:pt x="6919" y="739"/>
                    <a:pt x="6939" y="730"/>
                  </a:cubicBezTo>
                  <a:cubicBezTo>
                    <a:pt x="6944" y="725"/>
                    <a:pt x="6952" y="730"/>
                    <a:pt x="6957" y="723"/>
                  </a:cubicBezTo>
                  <a:cubicBezTo>
                    <a:pt x="6971" y="718"/>
                    <a:pt x="6988" y="717"/>
                    <a:pt x="7001" y="711"/>
                  </a:cubicBezTo>
                  <a:cubicBezTo>
                    <a:pt x="7076" y="690"/>
                    <a:pt x="7153" y="678"/>
                    <a:pt x="7230" y="660"/>
                  </a:cubicBezTo>
                  <a:cubicBezTo>
                    <a:pt x="7250" y="658"/>
                    <a:pt x="7271" y="654"/>
                    <a:pt x="7292" y="648"/>
                  </a:cubicBezTo>
                  <a:cubicBezTo>
                    <a:pt x="7317" y="643"/>
                    <a:pt x="7341" y="638"/>
                    <a:pt x="7366" y="630"/>
                  </a:cubicBezTo>
                  <a:cubicBezTo>
                    <a:pt x="7372" y="624"/>
                    <a:pt x="7379" y="630"/>
                    <a:pt x="7384" y="622"/>
                  </a:cubicBezTo>
                  <a:cubicBezTo>
                    <a:pt x="7390" y="617"/>
                    <a:pt x="7398" y="621"/>
                    <a:pt x="7404" y="616"/>
                  </a:cubicBezTo>
                  <a:cubicBezTo>
                    <a:pt x="7433" y="608"/>
                    <a:pt x="7460" y="597"/>
                    <a:pt x="7490" y="590"/>
                  </a:cubicBezTo>
                  <a:cubicBezTo>
                    <a:pt x="7493" y="588"/>
                    <a:pt x="7496" y="588"/>
                    <a:pt x="7499" y="588"/>
                  </a:cubicBezTo>
                  <a:cubicBezTo>
                    <a:pt x="7501" y="588"/>
                    <a:pt x="7503" y="588"/>
                    <a:pt x="7505" y="588"/>
                  </a:cubicBezTo>
                  <a:cubicBezTo>
                    <a:pt x="7509" y="588"/>
                    <a:pt x="7513" y="587"/>
                    <a:pt x="7516" y="583"/>
                  </a:cubicBezTo>
                  <a:cubicBezTo>
                    <a:pt x="7518" y="582"/>
                    <a:pt x="7521" y="581"/>
                    <a:pt x="7524" y="581"/>
                  </a:cubicBezTo>
                  <a:cubicBezTo>
                    <a:pt x="7528" y="581"/>
                    <a:pt x="7531" y="582"/>
                    <a:pt x="7535" y="582"/>
                  </a:cubicBezTo>
                  <a:cubicBezTo>
                    <a:pt x="7539" y="582"/>
                    <a:pt x="7543" y="581"/>
                    <a:pt x="7546" y="578"/>
                  </a:cubicBezTo>
                  <a:cubicBezTo>
                    <a:pt x="7549" y="576"/>
                    <a:pt x="7552" y="575"/>
                    <a:pt x="7555" y="575"/>
                  </a:cubicBezTo>
                  <a:cubicBezTo>
                    <a:pt x="7559" y="575"/>
                    <a:pt x="7562" y="576"/>
                    <a:pt x="7565" y="576"/>
                  </a:cubicBezTo>
                  <a:cubicBezTo>
                    <a:pt x="7570" y="576"/>
                    <a:pt x="7574" y="575"/>
                    <a:pt x="7578" y="571"/>
                  </a:cubicBezTo>
                  <a:cubicBezTo>
                    <a:pt x="7581" y="569"/>
                    <a:pt x="7584" y="569"/>
                    <a:pt x="7588" y="569"/>
                  </a:cubicBezTo>
                  <a:cubicBezTo>
                    <a:pt x="7590" y="569"/>
                    <a:pt x="7592" y="569"/>
                    <a:pt x="7594" y="569"/>
                  </a:cubicBezTo>
                  <a:cubicBezTo>
                    <a:pt x="7597" y="569"/>
                    <a:pt x="7601" y="569"/>
                    <a:pt x="7603" y="566"/>
                  </a:cubicBezTo>
                  <a:cubicBezTo>
                    <a:pt x="7607" y="563"/>
                    <a:pt x="7611" y="563"/>
                    <a:pt x="7615" y="563"/>
                  </a:cubicBezTo>
                  <a:cubicBezTo>
                    <a:pt x="7620" y="563"/>
                    <a:pt x="7624" y="563"/>
                    <a:pt x="7627" y="560"/>
                  </a:cubicBezTo>
                  <a:cubicBezTo>
                    <a:pt x="7630" y="557"/>
                    <a:pt x="7634" y="556"/>
                    <a:pt x="7637" y="556"/>
                  </a:cubicBezTo>
                  <a:cubicBezTo>
                    <a:pt x="7639" y="556"/>
                    <a:pt x="7640" y="556"/>
                    <a:pt x="7642" y="556"/>
                  </a:cubicBezTo>
                  <a:cubicBezTo>
                    <a:pt x="7646" y="556"/>
                    <a:pt x="7649" y="556"/>
                    <a:pt x="7652" y="552"/>
                  </a:cubicBezTo>
                  <a:cubicBezTo>
                    <a:pt x="7657" y="549"/>
                    <a:pt x="7665" y="552"/>
                    <a:pt x="7670" y="547"/>
                  </a:cubicBezTo>
                  <a:cubicBezTo>
                    <a:pt x="7674" y="543"/>
                    <a:pt x="7679" y="543"/>
                    <a:pt x="7683" y="543"/>
                  </a:cubicBezTo>
                  <a:cubicBezTo>
                    <a:pt x="7688" y="543"/>
                    <a:pt x="7692" y="543"/>
                    <a:pt x="7695" y="540"/>
                  </a:cubicBezTo>
                  <a:cubicBezTo>
                    <a:pt x="7699" y="538"/>
                    <a:pt x="7703" y="537"/>
                    <a:pt x="7707" y="537"/>
                  </a:cubicBezTo>
                  <a:cubicBezTo>
                    <a:pt x="7709" y="537"/>
                    <a:pt x="7711" y="537"/>
                    <a:pt x="7713" y="537"/>
                  </a:cubicBezTo>
                  <a:cubicBezTo>
                    <a:pt x="7718" y="537"/>
                    <a:pt x="7722" y="537"/>
                    <a:pt x="7726" y="534"/>
                  </a:cubicBezTo>
                  <a:cubicBezTo>
                    <a:pt x="7729" y="532"/>
                    <a:pt x="7732" y="531"/>
                    <a:pt x="7736" y="531"/>
                  </a:cubicBezTo>
                  <a:cubicBezTo>
                    <a:pt x="7738" y="531"/>
                    <a:pt x="7740" y="531"/>
                    <a:pt x="7741" y="531"/>
                  </a:cubicBezTo>
                  <a:cubicBezTo>
                    <a:pt x="7745" y="531"/>
                    <a:pt x="7748" y="531"/>
                    <a:pt x="7751" y="528"/>
                  </a:cubicBezTo>
                  <a:cubicBezTo>
                    <a:pt x="7754" y="526"/>
                    <a:pt x="7758" y="526"/>
                    <a:pt x="7762" y="526"/>
                  </a:cubicBezTo>
                  <a:cubicBezTo>
                    <a:pt x="7765" y="526"/>
                    <a:pt x="7768" y="526"/>
                    <a:pt x="7771" y="526"/>
                  </a:cubicBezTo>
                  <a:cubicBezTo>
                    <a:pt x="7775" y="526"/>
                    <a:pt x="7779" y="525"/>
                    <a:pt x="7782" y="522"/>
                  </a:cubicBezTo>
                  <a:cubicBezTo>
                    <a:pt x="7786" y="519"/>
                    <a:pt x="7790" y="518"/>
                    <a:pt x="7793" y="518"/>
                  </a:cubicBezTo>
                  <a:cubicBezTo>
                    <a:pt x="7795" y="518"/>
                    <a:pt x="7797" y="518"/>
                    <a:pt x="7798" y="518"/>
                  </a:cubicBezTo>
                  <a:cubicBezTo>
                    <a:pt x="7802" y="518"/>
                    <a:pt x="7806" y="518"/>
                    <a:pt x="7808" y="514"/>
                  </a:cubicBezTo>
                  <a:cubicBezTo>
                    <a:pt x="7812" y="512"/>
                    <a:pt x="7816" y="511"/>
                    <a:pt x="7820" y="511"/>
                  </a:cubicBezTo>
                  <a:cubicBezTo>
                    <a:pt x="7824" y="511"/>
                    <a:pt x="7829" y="512"/>
                    <a:pt x="7833" y="512"/>
                  </a:cubicBezTo>
                  <a:cubicBezTo>
                    <a:pt x="7838" y="512"/>
                    <a:pt x="7842" y="511"/>
                    <a:pt x="7846" y="508"/>
                  </a:cubicBezTo>
                  <a:cubicBezTo>
                    <a:pt x="7850" y="505"/>
                    <a:pt x="7854" y="505"/>
                    <a:pt x="7858" y="505"/>
                  </a:cubicBezTo>
                  <a:cubicBezTo>
                    <a:pt x="7862" y="505"/>
                    <a:pt x="7866" y="506"/>
                    <a:pt x="7871" y="506"/>
                  </a:cubicBezTo>
                  <a:cubicBezTo>
                    <a:pt x="7875" y="506"/>
                    <a:pt x="7880" y="505"/>
                    <a:pt x="7884" y="501"/>
                  </a:cubicBezTo>
                  <a:cubicBezTo>
                    <a:pt x="7887" y="499"/>
                    <a:pt x="7891" y="499"/>
                    <a:pt x="7894" y="499"/>
                  </a:cubicBezTo>
                  <a:cubicBezTo>
                    <a:pt x="7897" y="499"/>
                    <a:pt x="7900" y="499"/>
                    <a:pt x="7903" y="499"/>
                  </a:cubicBezTo>
                  <a:cubicBezTo>
                    <a:pt x="7907" y="499"/>
                    <a:pt x="7912" y="498"/>
                    <a:pt x="7915" y="495"/>
                  </a:cubicBezTo>
                  <a:cubicBezTo>
                    <a:pt x="7923" y="489"/>
                    <a:pt x="7933" y="496"/>
                    <a:pt x="7940" y="487"/>
                  </a:cubicBezTo>
                  <a:cubicBezTo>
                    <a:pt x="7943" y="485"/>
                    <a:pt x="7946" y="485"/>
                    <a:pt x="7949" y="485"/>
                  </a:cubicBezTo>
                  <a:cubicBezTo>
                    <a:pt x="7951" y="485"/>
                    <a:pt x="7953" y="485"/>
                    <a:pt x="7955" y="485"/>
                  </a:cubicBezTo>
                  <a:cubicBezTo>
                    <a:pt x="7959" y="485"/>
                    <a:pt x="7963" y="485"/>
                    <a:pt x="7966" y="481"/>
                  </a:cubicBezTo>
                  <a:cubicBezTo>
                    <a:pt x="7969" y="479"/>
                    <a:pt x="7972" y="478"/>
                    <a:pt x="7976" y="478"/>
                  </a:cubicBezTo>
                  <a:cubicBezTo>
                    <a:pt x="7978" y="478"/>
                    <a:pt x="7980" y="479"/>
                    <a:pt x="7982" y="479"/>
                  </a:cubicBezTo>
                  <a:cubicBezTo>
                    <a:pt x="7986" y="479"/>
                    <a:pt x="7989" y="478"/>
                    <a:pt x="7992" y="475"/>
                  </a:cubicBezTo>
                  <a:cubicBezTo>
                    <a:pt x="7995" y="473"/>
                    <a:pt x="7999" y="472"/>
                    <a:pt x="8003" y="472"/>
                  </a:cubicBezTo>
                  <a:cubicBezTo>
                    <a:pt x="8006" y="472"/>
                    <a:pt x="8009" y="472"/>
                    <a:pt x="8011" y="472"/>
                  </a:cubicBezTo>
                  <a:cubicBezTo>
                    <a:pt x="8015" y="472"/>
                    <a:pt x="8019" y="472"/>
                    <a:pt x="8023" y="469"/>
                  </a:cubicBezTo>
                  <a:cubicBezTo>
                    <a:pt x="8026" y="466"/>
                    <a:pt x="8030" y="465"/>
                    <a:pt x="8035" y="465"/>
                  </a:cubicBezTo>
                  <a:cubicBezTo>
                    <a:pt x="8039" y="465"/>
                    <a:pt x="8043" y="466"/>
                    <a:pt x="8047" y="466"/>
                  </a:cubicBezTo>
                  <a:cubicBezTo>
                    <a:pt x="8051" y="466"/>
                    <a:pt x="8055" y="465"/>
                    <a:pt x="8058" y="462"/>
                  </a:cubicBezTo>
                  <a:cubicBezTo>
                    <a:pt x="8063" y="460"/>
                    <a:pt x="8068" y="459"/>
                    <a:pt x="8072" y="459"/>
                  </a:cubicBezTo>
                  <a:cubicBezTo>
                    <a:pt x="8075" y="459"/>
                    <a:pt x="8079" y="460"/>
                    <a:pt x="8082" y="460"/>
                  </a:cubicBezTo>
                  <a:cubicBezTo>
                    <a:pt x="8087" y="460"/>
                    <a:pt x="8092" y="459"/>
                    <a:pt x="8096" y="455"/>
                  </a:cubicBezTo>
                  <a:cubicBezTo>
                    <a:pt x="8100" y="453"/>
                    <a:pt x="8104" y="453"/>
                    <a:pt x="8108" y="453"/>
                  </a:cubicBezTo>
                  <a:cubicBezTo>
                    <a:pt x="8112" y="453"/>
                    <a:pt x="8116" y="453"/>
                    <a:pt x="8120" y="453"/>
                  </a:cubicBezTo>
                  <a:cubicBezTo>
                    <a:pt x="8125" y="453"/>
                    <a:pt x="8130" y="452"/>
                    <a:pt x="8134" y="448"/>
                  </a:cubicBezTo>
                  <a:cubicBezTo>
                    <a:pt x="8138" y="446"/>
                    <a:pt x="8142" y="446"/>
                    <a:pt x="8146" y="446"/>
                  </a:cubicBezTo>
                  <a:cubicBezTo>
                    <a:pt x="8150" y="446"/>
                    <a:pt x="8155" y="446"/>
                    <a:pt x="8159" y="446"/>
                  </a:cubicBezTo>
                  <a:cubicBezTo>
                    <a:pt x="8164" y="446"/>
                    <a:pt x="8168" y="445"/>
                    <a:pt x="8172" y="442"/>
                  </a:cubicBezTo>
                  <a:cubicBezTo>
                    <a:pt x="8176" y="439"/>
                    <a:pt x="8180" y="438"/>
                    <a:pt x="8185" y="438"/>
                  </a:cubicBezTo>
                  <a:cubicBezTo>
                    <a:pt x="8189" y="438"/>
                    <a:pt x="8194" y="439"/>
                    <a:pt x="8198" y="439"/>
                  </a:cubicBezTo>
                  <a:cubicBezTo>
                    <a:pt x="8202" y="439"/>
                    <a:pt x="8206" y="438"/>
                    <a:pt x="8209" y="436"/>
                  </a:cubicBezTo>
                  <a:cubicBezTo>
                    <a:pt x="8214" y="433"/>
                    <a:pt x="8219" y="432"/>
                    <a:pt x="8223" y="432"/>
                  </a:cubicBezTo>
                  <a:cubicBezTo>
                    <a:pt x="8226" y="432"/>
                    <a:pt x="8230" y="433"/>
                    <a:pt x="8233" y="433"/>
                  </a:cubicBezTo>
                  <a:cubicBezTo>
                    <a:pt x="8238" y="433"/>
                    <a:pt x="8243" y="432"/>
                    <a:pt x="8247" y="428"/>
                  </a:cubicBezTo>
                  <a:cubicBezTo>
                    <a:pt x="8250" y="426"/>
                    <a:pt x="8253" y="426"/>
                    <a:pt x="8256" y="426"/>
                  </a:cubicBezTo>
                  <a:cubicBezTo>
                    <a:pt x="8259" y="426"/>
                    <a:pt x="8263" y="427"/>
                    <a:pt x="8267" y="427"/>
                  </a:cubicBezTo>
                  <a:cubicBezTo>
                    <a:pt x="8271" y="427"/>
                    <a:pt x="8275" y="426"/>
                    <a:pt x="8278" y="423"/>
                  </a:cubicBezTo>
                  <a:cubicBezTo>
                    <a:pt x="8281" y="421"/>
                    <a:pt x="8284" y="420"/>
                    <a:pt x="8288" y="420"/>
                  </a:cubicBezTo>
                  <a:cubicBezTo>
                    <a:pt x="8291" y="420"/>
                    <a:pt x="8294" y="421"/>
                    <a:pt x="8298" y="421"/>
                  </a:cubicBezTo>
                  <a:cubicBezTo>
                    <a:pt x="8302" y="421"/>
                    <a:pt x="8306" y="420"/>
                    <a:pt x="8310" y="416"/>
                  </a:cubicBezTo>
                  <a:cubicBezTo>
                    <a:pt x="8313" y="414"/>
                    <a:pt x="8316" y="414"/>
                    <a:pt x="8319" y="414"/>
                  </a:cubicBezTo>
                  <a:cubicBezTo>
                    <a:pt x="8323" y="414"/>
                    <a:pt x="8326" y="414"/>
                    <a:pt x="8329" y="414"/>
                  </a:cubicBezTo>
                  <a:cubicBezTo>
                    <a:pt x="8334" y="414"/>
                    <a:pt x="8338" y="413"/>
                    <a:pt x="8341" y="410"/>
                  </a:cubicBezTo>
                  <a:cubicBezTo>
                    <a:pt x="8344" y="407"/>
                    <a:pt x="8348" y="407"/>
                    <a:pt x="8352" y="407"/>
                  </a:cubicBezTo>
                  <a:cubicBezTo>
                    <a:pt x="8354" y="407"/>
                    <a:pt x="8357" y="407"/>
                    <a:pt x="8359" y="407"/>
                  </a:cubicBezTo>
                  <a:cubicBezTo>
                    <a:pt x="8363" y="407"/>
                    <a:pt x="8368" y="406"/>
                    <a:pt x="8371" y="403"/>
                  </a:cubicBezTo>
                  <a:cubicBezTo>
                    <a:pt x="8374" y="401"/>
                    <a:pt x="8378" y="401"/>
                    <a:pt x="8381" y="401"/>
                  </a:cubicBezTo>
                  <a:cubicBezTo>
                    <a:pt x="8384" y="401"/>
                    <a:pt x="8387" y="401"/>
                    <a:pt x="8390" y="401"/>
                  </a:cubicBezTo>
                  <a:cubicBezTo>
                    <a:pt x="8395" y="401"/>
                    <a:pt x="8399" y="401"/>
                    <a:pt x="8402" y="398"/>
                  </a:cubicBezTo>
                  <a:lnTo>
                    <a:pt x="8404" y="396"/>
                  </a:lnTo>
                  <a:lnTo>
                    <a:pt x="8406" y="398"/>
                  </a:lnTo>
                  <a:cubicBezTo>
                    <a:pt x="8410" y="395"/>
                    <a:pt x="8416" y="394"/>
                    <a:pt x="8421" y="394"/>
                  </a:cubicBezTo>
                  <a:cubicBezTo>
                    <a:pt x="8423" y="394"/>
                    <a:pt x="8426" y="394"/>
                    <a:pt x="8428" y="394"/>
                  </a:cubicBezTo>
                  <a:cubicBezTo>
                    <a:pt x="8434" y="394"/>
                    <a:pt x="8440" y="394"/>
                    <a:pt x="8445" y="390"/>
                  </a:cubicBezTo>
                  <a:cubicBezTo>
                    <a:pt x="8449" y="388"/>
                    <a:pt x="8453" y="388"/>
                    <a:pt x="8458" y="388"/>
                  </a:cubicBezTo>
                  <a:cubicBezTo>
                    <a:pt x="8463" y="388"/>
                    <a:pt x="8469" y="389"/>
                    <a:pt x="8474" y="389"/>
                  </a:cubicBezTo>
                  <a:cubicBezTo>
                    <a:pt x="8479" y="389"/>
                    <a:pt x="8484" y="388"/>
                    <a:pt x="8489" y="385"/>
                  </a:cubicBezTo>
                  <a:lnTo>
                    <a:pt x="8490" y="384"/>
                  </a:lnTo>
                  <a:lnTo>
                    <a:pt x="8492" y="385"/>
                  </a:lnTo>
                  <a:cubicBezTo>
                    <a:pt x="8496" y="383"/>
                    <a:pt x="8501" y="382"/>
                    <a:pt x="8505" y="382"/>
                  </a:cubicBezTo>
                  <a:cubicBezTo>
                    <a:pt x="8510" y="382"/>
                    <a:pt x="8515" y="383"/>
                    <a:pt x="8519" y="383"/>
                  </a:cubicBezTo>
                  <a:cubicBezTo>
                    <a:pt x="8525" y="383"/>
                    <a:pt x="8531" y="382"/>
                    <a:pt x="8537" y="378"/>
                  </a:cubicBezTo>
                  <a:cubicBezTo>
                    <a:pt x="8542" y="376"/>
                    <a:pt x="8548" y="375"/>
                    <a:pt x="8554" y="375"/>
                  </a:cubicBezTo>
                  <a:cubicBezTo>
                    <a:pt x="8557" y="375"/>
                    <a:pt x="8561" y="375"/>
                    <a:pt x="8565" y="375"/>
                  </a:cubicBezTo>
                  <a:cubicBezTo>
                    <a:pt x="8570" y="375"/>
                    <a:pt x="8576" y="375"/>
                    <a:pt x="8580" y="372"/>
                  </a:cubicBezTo>
                  <a:cubicBezTo>
                    <a:pt x="8586" y="369"/>
                    <a:pt x="8591" y="368"/>
                    <a:pt x="8596" y="368"/>
                  </a:cubicBezTo>
                  <a:cubicBezTo>
                    <a:pt x="8601" y="368"/>
                    <a:pt x="8605" y="369"/>
                    <a:pt x="8610" y="369"/>
                  </a:cubicBezTo>
                  <a:cubicBezTo>
                    <a:pt x="8615" y="369"/>
                    <a:pt x="8619" y="368"/>
                    <a:pt x="8624" y="365"/>
                  </a:cubicBezTo>
                  <a:lnTo>
                    <a:pt x="8625" y="363"/>
                  </a:lnTo>
                  <a:lnTo>
                    <a:pt x="8627" y="365"/>
                  </a:lnTo>
                  <a:cubicBezTo>
                    <a:pt x="8630" y="364"/>
                    <a:pt x="8634" y="363"/>
                    <a:pt x="8637" y="363"/>
                  </a:cubicBezTo>
                  <a:cubicBezTo>
                    <a:pt x="8641" y="363"/>
                    <a:pt x="8644" y="364"/>
                    <a:pt x="8647" y="364"/>
                  </a:cubicBezTo>
                  <a:cubicBezTo>
                    <a:pt x="8652" y="364"/>
                    <a:pt x="8656" y="363"/>
                    <a:pt x="8660" y="360"/>
                  </a:cubicBezTo>
                  <a:cubicBezTo>
                    <a:pt x="8665" y="357"/>
                    <a:pt x="8670" y="356"/>
                    <a:pt x="8675" y="356"/>
                  </a:cubicBezTo>
                  <a:cubicBezTo>
                    <a:pt x="8678" y="356"/>
                    <a:pt x="8681" y="356"/>
                    <a:pt x="8684" y="356"/>
                  </a:cubicBezTo>
                  <a:cubicBezTo>
                    <a:pt x="8689" y="356"/>
                    <a:pt x="8694" y="356"/>
                    <a:pt x="8698" y="352"/>
                  </a:cubicBezTo>
                  <a:cubicBezTo>
                    <a:pt x="8701" y="350"/>
                    <a:pt x="8705" y="350"/>
                    <a:pt x="8708" y="350"/>
                  </a:cubicBezTo>
                  <a:cubicBezTo>
                    <a:pt x="8711" y="350"/>
                    <a:pt x="8714" y="350"/>
                    <a:pt x="8717" y="350"/>
                  </a:cubicBezTo>
                  <a:cubicBezTo>
                    <a:pt x="8721" y="350"/>
                    <a:pt x="8725" y="349"/>
                    <a:pt x="8729" y="346"/>
                  </a:cubicBezTo>
                  <a:cubicBezTo>
                    <a:pt x="8732" y="343"/>
                    <a:pt x="8736" y="343"/>
                    <a:pt x="8740" y="343"/>
                  </a:cubicBezTo>
                  <a:cubicBezTo>
                    <a:pt x="8743" y="343"/>
                    <a:pt x="8746" y="343"/>
                    <a:pt x="8749" y="343"/>
                  </a:cubicBezTo>
                  <a:cubicBezTo>
                    <a:pt x="8752" y="343"/>
                    <a:pt x="8756" y="342"/>
                    <a:pt x="8759" y="340"/>
                  </a:cubicBezTo>
                  <a:lnTo>
                    <a:pt x="8762" y="338"/>
                  </a:lnTo>
                  <a:lnTo>
                    <a:pt x="8763" y="340"/>
                  </a:lnTo>
                  <a:cubicBezTo>
                    <a:pt x="8767" y="338"/>
                    <a:pt x="8771" y="337"/>
                    <a:pt x="8775" y="337"/>
                  </a:cubicBezTo>
                  <a:cubicBezTo>
                    <a:pt x="8777" y="337"/>
                    <a:pt x="8780" y="337"/>
                    <a:pt x="8782" y="337"/>
                  </a:cubicBezTo>
                  <a:cubicBezTo>
                    <a:pt x="8787" y="337"/>
                    <a:pt x="8792" y="337"/>
                    <a:pt x="8796" y="334"/>
                  </a:cubicBezTo>
                  <a:lnTo>
                    <a:pt x="8797" y="333"/>
                  </a:lnTo>
                  <a:lnTo>
                    <a:pt x="8799" y="334"/>
                  </a:lnTo>
                  <a:cubicBezTo>
                    <a:pt x="8803" y="332"/>
                    <a:pt x="8806" y="332"/>
                    <a:pt x="8810" y="332"/>
                  </a:cubicBezTo>
                  <a:cubicBezTo>
                    <a:pt x="8813" y="332"/>
                    <a:pt x="8816" y="332"/>
                    <a:pt x="8820" y="332"/>
                  </a:cubicBezTo>
                  <a:cubicBezTo>
                    <a:pt x="8824" y="332"/>
                    <a:pt x="8829" y="332"/>
                    <a:pt x="8833" y="329"/>
                  </a:cubicBezTo>
                  <a:cubicBezTo>
                    <a:pt x="8837" y="326"/>
                    <a:pt x="8841" y="325"/>
                    <a:pt x="8845" y="325"/>
                  </a:cubicBezTo>
                  <a:cubicBezTo>
                    <a:pt x="8850" y="325"/>
                    <a:pt x="8854" y="326"/>
                    <a:pt x="8859" y="326"/>
                  </a:cubicBezTo>
                  <a:cubicBezTo>
                    <a:pt x="8863" y="326"/>
                    <a:pt x="8867" y="325"/>
                    <a:pt x="8871" y="322"/>
                  </a:cubicBezTo>
                  <a:cubicBezTo>
                    <a:pt x="8874" y="320"/>
                    <a:pt x="8878" y="319"/>
                    <a:pt x="8881" y="319"/>
                  </a:cubicBezTo>
                  <a:cubicBezTo>
                    <a:pt x="8884" y="319"/>
                    <a:pt x="8887" y="319"/>
                    <a:pt x="8889" y="319"/>
                  </a:cubicBezTo>
                  <a:cubicBezTo>
                    <a:pt x="8894" y="319"/>
                    <a:pt x="8898" y="319"/>
                    <a:pt x="8902" y="315"/>
                  </a:cubicBezTo>
                  <a:cubicBezTo>
                    <a:pt x="8904" y="313"/>
                    <a:pt x="8907" y="312"/>
                    <a:pt x="8910" y="312"/>
                  </a:cubicBezTo>
                  <a:cubicBezTo>
                    <a:pt x="8913" y="312"/>
                    <a:pt x="8915" y="312"/>
                    <a:pt x="8917" y="312"/>
                  </a:cubicBezTo>
                  <a:cubicBezTo>
                    <a:pt x="8921" y="312"/>
                    <a:pt x="8924" y="312"/>
                    <a:pt x="8927" y="308"/>
                  </a:cubicBezTo>
                  <a:cubicBezTo>
                    <a:pt x="8930" y="306"/>
                    <a:pt x="8933" y="306"/>
                    <a:pt x="8937" y="306"/>
                  </a:cubicBezTo>
                  <a:cubicBezTo>
                    <a:pt x="8939" y="306"/>
                    <a:pt x="8941" y="306"/>
                    <a:pt x="8943" y="306"/>
                  </a:cubicBezTo>
                  <a:cubicBezTo>
                    <a:pt x="8946" y="306"/>
                    <a:pt x="8950" y="306"/>
                    <a:pt x="8952" y="303"/>
                  </a:cubicBezTo>
                  <a:cubicBezTo>
                    <a:pt x="8956" y="300"/>
                    <a:pt x="8960" y="300"/>
                    <a:pt x="8964" y="300"/>
                  </a:cubicBezTo>
                  <a:cubicBezTo>
                    <a:pt x="8966" y="300"/>
                    <a:pt x="8969" y="300"/>
                    <a:pt x="8971" y="300"/>
                  </a:cubicBezTo>
                  <a:cubicBezTo>
                    <a:pt x="8975" y="300"/>
                    <a:pt x="8980" y="300"/>
                    <a:pt x="8984" y="296"/>
                  </a:cubicBezTo>
                  <a:cubicBezTo>
                    <a:pt x="8987" y="294"/>
                    <a:pt x="8992" y="294"/>
                    <a:pt x="8996" y="294"/>
                  </a:cubicBezTo>
                  <a:cubicBezTo>
                    <a:pt x="8998" y="294"/>
                    <a:pt x="9000" y="294"/>
                    <a:pt x="9002" y="294"/>
                  </a:cubicBezTo>
                  <a:cubicBezTo>
                    <a:pt x="9006" y="294"/>
                    <a:pt x="9011" y="293"/>
                    <a:pt x="9015" y="290"/>
                  </a:cubicBezTo>
                  <a:cubicBezTo>
                    <a:pt x="9018" y="287"/>
                    <a:pt x="9022" y="287"/>
                    <a:pt x="9027" y="287"/>
                  </a:cubicBezTo>
                  <a:cubicBezTo>
                    <a:pt x="9029" y="287"/>
                    <a:pt x="9031" y="287"/>
                    <a:pt x="9033" y="287"/>
                  </a:cubicBezTo>
                  <a:cubicBezTo>
                    <a:pt x="9037" y="287"/>
                    <a:pt x="9042" y="286"/>
                    <a:pt x="9045" y="282"/>
                  </a:cubicBezTo>
                  <a:cubicBezTo>
                    <a:pt x="9049" y="280"/>
                    <a:pt x="9053" y="279"/>
                    <a:pt x="9057" y="279"/>
                  </a:cubicBezTo>
                  <a:cubicBezTo>
                    <a:pt x="9062" y="279"/>
                    <a:pt x="9066" y="280"/>
                    <a:pt x="9070" y="280"/>
                  </a:cubicBezTo>
                  <a:cubicBezTo>
                    <a:pt x="9075" y="280"/>
                    <a:pt x="9079" y="279"/>
                    <a:pt x="9083" y="276"/>
                  </a:cubicBezTo>
                  <a:cubicBezTo>
                    <a:pt x="9087" y="274"/>
                    <a:pt x="9092" y="273"/>
                    <a:pt x="9096" y="273"/>
                  </a:cubicBezTo>
                  <a:cubicBezTo>
                    <a:pt x="9101" y="273"/>
                    <a:pt x="9106" y="274"/>
                    <a:pt x="9111" y="274"/>
                  </a:cubicBezTo>
                  <a:cubicBezTo>
                    <a:pt x="9116" y="274"/>
                    <a:pt x="9121" y="273"/>
                    <a:pt x="9126" y="269"/>
                  </a:cubicBezTo>
                  <a:cubicBezTo>
                    <a:pt x="9130" y="267"/>
                    <a:pt x="9134" y="266"/>
                    <a:pt x="9139" y="266"/>
                  </a:cubicBezTo>
                  <a:cubicBezTo>
                    <a:pt x="9144" y="266"/>
                    <a:pt x="9150" y="268"/>
                    <a:pt x="9155" y="268"/>
                  </a:cubicBezTo>
                  <a:cubicBezTo>
                    <a:pt x="9160" y="268"/>
                    <a:pt x="9165" y="267"/>
                    <a:pt x="9169" y="263"/>
                  </a:cubicBezTo>
                  <a:cubicBezTo>
                    <a:pt x="9175" y="259"/>
                    <a:pt x="9183" y="263"/>
                    <a:pt x="9189" y="258"/>
                  </a:cubicBezTo>
                  <a:cubicBezTo>
                    <a:pt x="9191" y="255"/>
                    <a:pt x="9194" y="254"/>
                    <a:pt x="9198" y="254"/>
                  </a:cubicBezTo>
                  <a:cubicBezTo>
                    <a:pt x="9199" y="254"/>
                    <a:pt x="9201" y="254"/>
                    <a:pt x="9202" y="254"/>
                  </a:cubicBezTo>
                  <a:cubicBezTo>
                    <a:pt x="9206" y="254"/>
                    <a:pt x="9210" y="254"/>
                    <a:pt x="9212" y="250"/>
                  </a:cubicBezTo>
                  <a:cubicBezTo>
                    <a:pt x="9215" y="248"/>
                    <a:pt x="9218" y="247"/>
                    <a:pt x="9221" y="247"/>
                  </a:cubicBezTo>
                  <a:cubicBezTo>
                    <a:pt x="9224" y="247"/>
                    <a:pt x="9226" y="248"/>
                    <a:pt x="9229" y="248"/>
                  </a:cubicBezTo>
                  <a:cubicBezTo>
                    <a:pt x="9232" y="248"/>
                    <a:pt x="9236" y="247"/>
                    <a:pt x="9238" y="244"/>
                  </a:cubicBezTo>
                  <a:cubicBezTo>
                    <a:pt x="9243" y="240"/>
                    <a:pt x="9247" y="240"/>
                    <a:pt x="9252" y="240"/>
                  </a:cubicBezTo>
                  <a:cubicBezTo>
                    <a:pt x="9257" y="240"/>
                    <a:pt x="9261" y="240"/>
                    <a:pt x="9264" y="237"/>
                  </a:cubicBezTo>
                  <a:cubicBezTo>
                    <a:pt x="9280" y="233"/>
                    <a:pt x="9298" y="233"/>
                    <a:pt x="9314" y="225"/>
                  </a:cubicBezTo>
                  <a:cubicBezTo>
                    <a:pt x="9316" y="223"/>
                    <a:pt x="9319" y="222"/>
                    <a:pt x="9322" y="222"/>
                  </a:cubicBezTo>
                  <a:cubicBezTo>
                    <a:pt x="9324" y="222"/>
                    <a:pt x="9326" y="222"/>
                    <a:pt x="9328" y="222"/>
                  </a:cubicBezTo>
                  <a:cubicBezTo>
                    <a:pt x="9332" y="222"/>
                    <a:pt x="9336" y="222"/>
                    <a:pt x="9339" y="218"/>
                  </a:cubicBezTo>
                  <a:cubicBezTo>
                    <a:pt x="9340" y="217"/>
                    <a:pt x="9342" y="217"/>
                    <a:pt x="9344" y="217"/>
                  </a:cubicBezTo>
                  <a:cubicBezTo>
                    <a:pt x="9345" y="217"/>
                    <a:pt x="9346" y="217"/>
                    <a:pt x="9348" y="217"/>
                  </a:cubicBezTo>
                  <a:cubicBezTo>
                    <a:pt x="9351" y="217"/>
                    <a:pt x="9354" y="216"/>
                    <a:pt x="9357" y="212"/>
                  </a:cubicBezTo>
                  <a:cubicBezTo>
                    <a:pt x="9361" y="207"/>
                    <a:pt x="9371" y="212"/>
                    <a:pt x="9374" y="205"/>
                  </a:cubicBezTo>
                  <a:cubicBezTo>
                    <a:pt x="9378" y="205"/>
                    <a:pt x="9380" y="202"/>
                    <a:pt x="9383" y="200"/>
                  </a:cubicBezTo>
                  <a:cubicBezTo>
                    <a:pt x="9385" y="196"/>
                    <a:pt x="9391" y="198"/>
                    <a:pt x="9395" y="194"/>
                  </a:cubicBezTo>
                  <a:cubicBezTo>
                    <a:pt x="9401" y="190"/>
                    <a:pt x="9410" y="187"/>
                    <a:pt x="9413" y="180"/>
                  </a:cubicBezTo>
                  <a:cubicBezTo>
                    <a:pt x="9417" y="179"/>
                    <a:pt x="9418" y="178"/>
                    <a:pt x="9421" y="173"/>
                  </a:cubicBezTo>
                  <a:cubicBezTo>
                    <a:pt x="9426" y="169"/>
                    <a:pt x="9429" y="162"/>
                    <a:pt x="9432" y="155"/>
                  </a:cubicBezTo>
                  <a:lnTo>
                    <a:pt x="9432" y="156"/>
                  </a:lnTo>
                  <a:cubicBezTo>
                    <a:pt x="9440" y="152"/>
                    <a:pt x="9435" y="142"/>
                    <a:pt x="9439" y="136"/>
                  </a:cubicBezTo>
                  <a:lnTo>
                    <a:pt x="9438" y="135"/>
                  </a:lnTo>
                  <a:lnTo>
                    <a:pt x="9439" y="134"/>
                  </a:lnTo>
                  <a:cubicBezTo>
                    <a:pt x="9444" y="123"/>
                    <a:pt x="9445" y="113"/>
                    <a:pt x="9439" y="102"/>
                  </a:cubicBezTo>
                  <a:cubicBezTo>
                    <a:pt x="9433" y="94"/>
                    <a:pt x="9440" y="85"/>
                    <a:pt x="9433" y="76"/>
                  </a:cubicBezTo>
                  <a:cubicBezTo>
                    <a:pt x="9431" y="75"/>
                    <a:pt x="9431" y="74"/>
                    <a:pt x="9432" y="72"/>
                  </a:cubicBezTo>
                  <a:cubicBezTo>
                    <a:pt x="9428" y="67"/>
                    <a:pt x="9432" y="58"/>
                    <a:pt x="9427" y="53"/>
                  </a:cubicBezTo>
                  <a:lnTo>
                    <a:pt x="9426" y="51"/>
                  </a:lnTo>
                  <a:lnTo>
                    <a:pt x="9427" y="49"/>
                  </a:lnTo>
                  <a:cubicBezTo>
                    <a:pt x="9422" y="42"/>
                    <a:pt x="9428" y="31"/>
                    <a:pt x="9421" y="22"/>
                  </a:cubicBezTo>
                  <a:cubicBezTo>
                    <a:pt x="9415" y="17"/>
                    <a:pt x="9421" y="10"/>
                    <a:pt x="9413" y="4"/>
                  </a:cubicBezTo>
                  <a:cubicBezTo>
                    <a:pt x="9413" y="2"/>
                    <a:pt x="9413" y="1"/>
                    <a:pt x="9412" y="1"/>
                  </a:cubicBezTo>
                  <a:close/>
                </a:path>
              </a:pathLst>
            </a:custGeom>
            <a:solidFill>
              <a:srgbClr val="3F384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4" name="Google Shape;775;p5">
              <a:extLst>
                <a:ext uri="{FF2B5EF4-FFF2-40B4-BE49-F238E27FC236}">
                  <a16:creationId xmlns:a16="http://schemas.microsoft.com/office/drawing/2014/main" id="{4E57666E-2BA9-50A2-FB0C-CB3E14030054}"/>
                </a:ext>
              </a:extLst>
            </p:cNvPr>
            <p:cNvSpPr/>
            <p:nvPr/>
          </p:nvSpPr>
          <p:spPr>
            <a:xfrm>
              <a:off x="7177263" y="4003438"/>
              <a:ext cx="155674" cy="59017"/>
            </a:xfrm>
            <a:custGeom>
              <a:avLst/>
              <a:gdLst/>
              <a:ahLst/>
              <a:cxnLst/>
              <a:rect l="l" t="t" r="r" b="b"/>
              <a:pathLst>
                <a:path w="4202" h="1593" extrusionOk="0">
                  <a:moveTo>
                    <a:pt x="3515" y="1"/>
                  </a:moveTo>
                  <a:cubicBezTo>
                    <a:pt x="3448" y="1"/>
                    <a:pt x="3382" y="7"/>
                    <a:pt x="3318" y="17"/>
                  </a:cubicBezTo>
                  <a:cubicBezTo>
                    <a:pt x="3140" y="43"/>
                    <a:pt x="2965" y="82"/>
                    <a:pt x="2788" y="119"/>
                  </a:cubicBezTo>
                  <a:cubicBezTo>
                    <a:pt x="2572" y="165"/>
                    <a:pt x="2359" y="222"/>
                    <a:pt x="2151" y="292"/>
                  </a:cubicBezTo>
                  <a:cubicBezTo>
                    <a:pt x="1976" y="350"/>
                    <a:pt x="1807" y="417"/>
                    <a:pt x="1639" y="488"/>
                  </a:cubicBezTo>
                  <a:cubicBezTo>
                    <a:pt x="1464" y="562"/>
                    <a:pt x="1289" y="632"/>
                    <a:pt x="1121" y="715"/>
                  </a:cubicBezTo>
                  <a:cubicBezTo>
                    <a:pt x="907" y="821"/>
                    <a:pt x="714" y="963"/>
                    <a:pt x="528" y="1108"/>
                  </a:cubicBezTo>
                  <a:cubicBezTo>
                    <a:pt x="405" y="1204"/>
                    <a:pt x="285" y="1302"/>
                    <a:pt x="173" y="1410"/>
                  </a:cubicBezTo>
                  <a:cubicBezTo>
                    <a:pt x="116" y="1466"/>
                    <a:pt x="59" y="1520"/>
                    <a:pt x="5" y="1577"/>
                  </a:cubicBezTo>
                  <a:cubicBezTo>
                    <a:pt x="2" y="1583"/>
                    <a:pt x="0" y="1588"/>
                    <a:pt x="7" y="1593"/>
                  </a:cubicBezTo>
                  <a:lnTo>
                    <a:pt x="16" y="1593"/>
                  </a:lnTo>
                  <a:cubicBezTo>
                    <a:pt x="18" y="1591"/>
                    <a:pt x="20" y="1590"/>
                    <a:pt x="22" y="1588"/>
                  </a:cubicBezTo>
                  <a:lnTo>
                    <a:pt x="25" y="1586"/>
                  </a:lnTo>
                  <a:cubicBezTo>
                    <a:pt x="26" y="1585"/>
                    <a:pt x="28" y="1583"/>
                    <a:pt x="31" y="1582"/>
                  </a:cubicBezTo>
                  <a:cubicBezTo>
                    <a:pt x="33" y="1582"/>
                    <a:pt x="34" y="1581"/>
                    <a:pt x="37" y="1580"/>
                  </a:cubicBezTo>
                  <a:cubicBezTo>
                    <a:pt x="42" y="1576"/>
                    <a:pt x="48" y="1575"/>
                    <a:pt x="53" y="1572"/>
                  </a:cubicBezTo>
                  <a:cubicBezTo>
                    <a:pt x="97" y="1543"/>
                    <a:pt x="141" y="1508"/>
                    <a:pt x="185" y="1477"/>
                  </a:cubicBezTo>
                  <a:cubicBezTo>
                    <a:pt x="354" y="1353"/>
                    <a:pt x="528" y="1238"/>
                    <a:pt x="713" y="1143"/>
                  </a:cubicBezTo>
                  <a:cubicBezTo>
                    <a:pt x="974" y="1009"/>
                    <a:pt x="1244" y="897"/>
                    <a:pt x="1524" y="811"/>
                  </a:cubicBezTo>
                  <a:cubicBezTo>
                    <a:pt x="1763" y="736"/>
                    <a:pt x="2005" y="679"/>
                    <a:pt x="2252" y="636"/>
                  </a:cubicBezTo>
                  <a:cubicBezTo>
                    <a:pt x="2427" y="605"/>
                    <a:pt x="2605" y="582"/>
                    <a:pt x="2783" y="563"/>
                  </a:cubicBezTo>
                  <a:cubicBezTo>
                    <a:pt x="2922" y="548"/>
                    <a:pt x="3062" y="536"/>
                    <a:pt x="3201" y="524"/>
                  </a:cubicBezTo>
                  <a:cubicBezTo>
                    <a:pt x="3282" y="517"/>
                    <a:pt x="3361" y="510"/>
                    <a:pt x="3441" y="503"/>
                  </a:cubicBezTo>
                  <a:cubicBezTo>
                    <a:pt x="3530" y="497"/>
                    <a:pt x="3619" y="488"/>
                    <a:pt x="3708" y="487"/>
                  </a:cubicBezTo>
                  <a:cubicBezTo>
                    <a:pt x="3731" y="487"/>
                    <a:pt x="3754" y="487"/>
                    <a:pt x="3776" y="487"/>
                  </a:cubicBezTo>
                  <a:cubicBezTo>
                    <a:pt x="3875" y="487"/>
                    <a:pt x="3973" y="489"/>
                    <a:pt x="4071" y="498"/>
                  </a:cubicBezTo>
                  <a:cubicBezTo>
                    <a:pt x="4081" y="495"/>
                    <a:pt x="4091" y="494"/>
                    <a:pt x="4101" y="494"/>
                  </a:cubicBezTo>
                  <a:cubicBezTo>
                    <a:pt x="4113" y="494"/>
                    <a:pt x="4125" y="495"/>
                    <a:pt x="4137" y="495"/>
                  </a:cubicBezTo>
                  <a:cubicBezTo>
                    <a:pt x="4147" y="495"/>
                    <a:pt x="4157" y="494"/>
                    <a:pt x="4166" y="491"/>
                  </a:cubicBezTo>
                  <a:cubicBezTo>
                    <a:pt x="4169" y="487"/>
                    <a:pt x="4175" y="488"/>
                    <a:pt x="4178" y="484"/>
                  </a:cubicBezTo>
                  <a:cubicBezTo>
                    <a:pt x="4180" y="482"/>
                    <a:pt x="4184" y="481"/>
                    <a:pt x="4185" y="477"/>
                  </a:cubicBezTo>
                  <a:cubicBezTo>
                    <a:pt x="4189" y="475"/>
                    <a:pt x="4188" y="469"/>
                    <a:pt x="4191" y="466"/>
                  </a:cubicBezTo>
                  <a:cubicBezTo>
                    <a:pt x="4193" y="462"/>
                    <a:pt x="4195" y="461"/>
                    <a:pt x="4197" y="459"/>
                  </a:cubicBezTo>
                  <a:cubicBezTo>
                    <a:pt x="4202" y="441"/>
                    <a:pt x="4201" y="426"/>
                    <a:pt x="4197" y="408"/>
                  </a:cubicBezTo>
                  <a:lnTo>
                    <a:pt x="4197" y="403"/>
                  </a:lnTo>
                  <a:cubicBezTo>
                    <a:pt x="4194" y="401"/>
                    <a:pt x="4195" y="395"/>
                    <a:pt x="4191" y="391"/>
                  </a:cubicBezTo>
                  <a:lnTo>
                    <a:pt x="4191" y="386"/>
                  </a:lnTo>
                  <a:cubicBezTo>
                    <a:pt x="4190" y="384"/>
                    <a:pt x="4189" y="380"/>
                    <a:pt x="4186" y="379"/>
                  </a:cubicBezTo>
                  <a:lnTo>
                    <a:pt x="4186" y="377"/>
                  </a:lnTo>
                  <a:lnTo>
                    <a:pt x="4186" y="377"/>
                  </a:lnTo>
                  <a:cubicBezTo>
                    <a:pt x="4186" y="377"/>
                    <a:pt x="4186" y="378"/>
                    <a:pt x="4187" y="378"/>
                  </a:cubicBezTo>
                  <a:cubicBezTo>
                    <a:pt x="4186" y="377"/>
                    <a:pt x="4186" y="377"/>
                    <a:pt x="4186" y="376"/>
                  </a:cubicBezTo>
                  <a:lnTo>
                    <a:pt x="4186" y="376"/>
                  </a:lnTo>
                  <a:lnTo>
                    <a:pt x="4186" y="377"/>
                  </a:lnTo>
                  <a:lnTo>
                    <a:pt x="4186" y="377"/>
                  </a:lnTo>
                  <a:cubicBezTo>
                    <a:pt x="4185" y="376"/>
                    <a:pt x="4185" y="375"/>
                    <a:pt x="4185" y="374"/>
                  </a:cubicBezTo>
                  <a:lnTo>
                    <a:pt x="4185" y="374"/>
                  </a:lnTo>
                  <a:cubicBezTo>
                    <a:pt x="4185" y="374"/>
                    <a:pt x="4185" y="375"/>
                    <a:pt x="4186" y="376"/>
                  </a:cubicBezTo>
                  <a:lnTo>
                    <a:pt x="4186" y="376"/>
                  </a:lnTo>
                  <a:lnTo>
                    <a:pt x="4186" y="374"/>
                  </a:lnTo>
                  <a:cubicBezTo>
                    <a:pt x="4185" y="374"/>
                    <a:pt x="4185" y="373"/>
                    <a:pt x="4184" y="373"/>
                  </a:cubicBezTo>
                  <a:lnTo>
                    <a:pt x="4184" y="373"/>
                  </a:lnTo>
                  <a:cubicBezTo>
                    <a:pt x="4184" y="370"/>
                    <a:pt x="4183" y="367"/>
                    <a:pt x="4180" y="365"/>
                  </a:cubicBezTo>
                  <a:cubicBezTo>
                    <a:pt x="4179" y="363"/>
                    <a:pt x="4176" y="362"/>
                    <a:pt x="4175" y="359"/>
                  </a:cubicBezTo>
                  <a:cubicBezTo>
                    <a:pt x="4171" y="357"/>
                    <a:pt x="4173" y="349"/>
                    <a:pt x="4169" y="347"/>
                  </a:cubicBezTo>
                  <a:cubicBezTo>
                    <a:pt x="4165" y="344"/>
                    <a:pt x="4163" y="343"/>
                    <a:pt x="4162" y="340"/>
                  </a:cubicBezTo>
                  <a:cubicBezTo>
                    <a:pt x="4158" y="337"/>
                    <a:pt x="4159" y="331"/>
                    <a:pt x="4155" y="328"/>
                  </a:cubicBezTo>
                  <a:lnTo>
                    <a:pt x="4148" y="321"/>
                  </a:lnTo>
                  <a:cubicBezTo>
                    <a:pt x="4146" y="319"/>
                    <a:pt x="4143" y="317"/>
                    <a:pt x="4142" y="315"/>
                  </a:cubicBezTo>
                  <a:cubicBezTo>
                    <a:pt x="4140" y="311"/>
                    <a:pt x="4137" y="310"/>
                    <a:pt x="4136" y="308"/>
                  </a:cubicBezTo>
                  <a:lnTo>
                    <a:pt x="4136" y="303"/>
                  </a:lnTo>
                  <a:cubicBezTo>
                    <a:pt x="4133" y="299"/>
                    <a:pt x="4132" y="297"/>
                    <a:pt x="4130" y="295"/>
                  </a:cubicBezTo>
                  <a:lnTo>
                    <a:pt x="4122" y="289"/>
                  </a:lnTo>
                  <a:cubicBezTo>
                    <a:pt x="4120" y="287"/>
                    <a:pt x="4117" y="284"/>
                    <a:pt x="4116" y="282"/>
                  </a:cubicBezTo>
                  <a:cubicBezTo>
                    <a:pt x="4115" y="281"/>
                    <a:pt x="4111" y="279"/>
                    <a:pt x="4110" y="277"/>
                  </a:cubicBezTo>
                  <a:lnTo>
                    <a:pt x="4110" y="271"/>
                  </a:lnTo>
                  <a:cubicBezTo>
                    <a:pt x="4108" y="268"/>
                    <a:pt x="4106" y="266"/>
                    <a:pt x="4104" y="265"/>
                  </a:cubicBezTo>
                  <a:lnTo>
                    <a:pt x="4097" y="257"/>
                  </a:lnTo>
                  <a:cubicBezTo>
                    <a:pt x="4095" y="255"/>
                    <a:pt x="4093" y="254"/>
                    <a:pt x="4092" y="251"/>
                  </a:cubicBezTo>
                  <a:cubicBezTo>
                    <a:pt x="4088" y="249"/>
                    <a:pt x="4089" y="241"/>
                    <a:pt x="4084" y="239"/>
                  </a:cubicBezTo>
                  <a:cubicBezTo>
                    <a:pt x="4082" y="236"/>
                    <a:pt x="4081" y="234"/>
                    <a:pt x="4078" y="233"/>
                  </a:cubicBezTo>
                  <a:lnTo>
                    <a:pt x="4071" y="225"/>
                  </a:lnTo>
                  <a:cubicBezTo>
                    <a:pt x="4067" y="219"/>
                    <a:pt x="4065" y="212"/>
                    <a:pt x="4060" y="207"/>
                  </a:cubicBezTo>
                  <a:lnTo>
                    <a:pt x="4052" y="200"/>
                  </a:lnTo>
                  <a:cubicBezTo>
                    <a:pt x="4051" y="197"/>
                    <a:pt x="4049" y="196"/>
                    <a:pt x="4047" y="193"/>
                  </a:cubicBezTo>
                  <a:cubicBezTo>
                    <a:pt x="4043" y="191"/>
                    <a:pt x="4045" y="184"/>
                    <a:pt x="4040" y="181"/>
                  </a:cubicBezTo>
                  <a:lnTo>
                    <a:pt x="4034" y="174"/>
                  </a:lnTo>
                  <a:cubicBezTo>
                    <a:pt x="4033" y="171"/>
                    <a:pt x="4029" y="170"/>
                    <a:pt x="4028" y="168"/>
                  </a:cubicBezTo>
                  <a:cubicBezTo>
                    <a:pt x="4024" y="165"/>
                    <a:pt x="4025" y="158"/>
                    <a:pt x="4022" y="155"/>
                  </a:cubicBezTo>
                  <a:cubicBezTo>
                    <a:pt x="4019" y="153"/>
                    <a:pt x="4016" y="152"/>
                    <a:pt x="4014" y="149"/>
                  </a:cubicBezTo>
                  <a:cubicBezTo>
                    <a:pt x="4013" y="146"/>
                    <a:pt x="4011" y="144"/>
                    <a:pt x="4009" y="142"/>
                  </a:cubicBezTo>
                  <a:lnTo>
                    <a:pt x="4009" y="137"/>
                  </a:lnTo>
                  <a:cubicBezTo>
                    <a:pt x="4007" y="133"/>
                    <a:pt x="4006" y="131"/>
                    <a:pt x="4002" y="130"/>
                  </a:cubicBezTo>
                  <a:cubicBezTo>
                    <a:pt x="4000" y="127"/>
                    <a:pt x="3997" y="126"/>
                    <a:pt x="3996" y="123"/>
                  </a:cubicBezTo>
                  <a:cubicBezTo>
                    <a:pt x="3992" y="120"/>
                    <a:pt x="3993" y="114"/>
                    <a:pt x="3990" y="111"/>
                  </a:cubicBezTo>
                  <a:lnTo>
                    <a:pt x="3982" y="104"/>
                  </a:lnTo>
                  <a:cubicBezTo>
                    <a:pt x="3981" y="101"/>
                    <a:pt x="3979" y="100"/>
                    <a:pt x="3977" y="98"/>
                  </a:cubicBezTo>
                  <a:cubicBezTo>
                    <a:pt x="3973" y="95"/>
                    <a:pt x="3974" y="88"/>
                    <a:pt x="3970" y="85"/>
                  </a:cubicBezTo>
                  <a:cubicBezTo>
                    <a:pt x="3969" y="83"/>
                    <a:pt x="3966" y="82"/>
                    <a:pt x="3965" y="78"/>
                  </a:cubicBezTo>
                  <a:cubicBezTo>
                    <a:pt x="3960" y="76"/>
                    <a:pt x="3963" y="70"/>
                    <a:pt x="3958" y="67"/>
                  </a:cubicBezTo>
                  <a:lnTo>
                    <a:pt x="3952" y="60"/>
                  </a:lnTo>
                  <a:cubicBezTo>
                    <a:pt x="3947" y="57"/>
                    <a:pt x="3949" y="50"/>
                    <a:pt x="3944" y="48"/>
                  </a:cubicBezTo>
                  <a:lnTo>
                    <a:pt x="3938" y="41"/>
                  </a:lnTo>
                  <a:cubicBezTo>
                    <a:pt x="3937" y="39"/>
                    <a:pt x="3933" y="37"/>
                    <a:pt x="3932" y="34"/>
                  </a:cubicBezTo>
                  <a:cubicBezTo>
                    <a:pt x="3928" y="32"/>
                    <a:pt x="3930" y="24"/>
                    <a:pt x="3926" y="22"/>
                  </a:cubicBezTo>
                  <a:cubicBezTo>
                    <a:pt x="3925" y="19"/>
                    <a:pt x="3922" y="18"/>
                    <a:pt x="3920" y="16"/>
                  </a:cubicBezTo>
                  <a:cubicBezTo>
                    <a:pt x="3916" y="13"/>
                    <a:pt x="3917" y="6"/>
                    <a:pt x="3914" y="3"/>
                  </a:cubicBezTo>
                  <a:cubicBezTo>
                    <a:pt x="3911" y="2"/>
                    <a:pt x="3906" y="1"/>
                    <a:pt x="3904" y="1"/>
                  </a:cubicBezTo>
                  <a:cubicBezTo>
                    <a:pt x="3861" y="1"/>
                    <a:pt x="3817" y="1"/>
                    <a:pt x="3774" y="1"/>
                  </a:cubicBezTo>
                  <a:cubicBezTo>
                    <a:pt x="3688" y="1"/>
                    <a:pt x="3601" y="1"/>
                    <a:pt x="3515"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5" name="Google Shape;776;p5">
              <a:extLst>
                <a:ext uri="{FF2B5EF4-FFF2-40B4-BE49-F238E27FC236}">
                  <a16:creationId xmlns:a16="http://schemas.microsoft.com/office/drawing/2014/main" id="{41BCD40E-536C-D198-C56B-CDCA00201901}"/>
                </a:ext>
              </a:extLst>
            </p:cNvPr>
            <p:cNvSpPr/>
            <p:nvPr/>
          </p:nvSpPr>
          <p:spPr>
            <a:xfrm>
              <a:off x="7164667" y="3863028"/>
              <a:ext cx="130222" cy="203946"/>
            </a:xfrm>
            <a:custGeom>
              <a:avLst/>
              <a:gdLst/>
              <a:ahLst/>
              <a:cxnLst/>
              <a:rect l="l" t="t" r="r" b="b"/>
              <a:pathLst>
                <a:path w="3515" h="5505" extrusionOk="0">
                  <a:moveTo>
                    <a:pt x="2493" y="0"/>
                  </a:moveTo>
                  <a:cubicBezTo>
                    <a:pt x="2452" y="6"/>
                    <a:pt x="2411" y="17"/>
                    <a:pt x="2371" y="22"/>
                  </a:cubicBezTo>
                  <a:cubicBezTo>
                    <a:pt x="2357" y="32"/>
                    <a:pt x="2364" y="45"/>
                    <a:pt x="2368" y="57"/>
                  </a:cubicBezTo>
                  <a:cubicBezTo>
                    <a:pt x="2406" y="186"/>
                    <a:pt x="2442" y="315"/>
                    <a:pt x="2490" y="442"/>
                  </a:cubicBezTo>
                  <a:cubicBezTo>
                    <a:pt x="2530" y="550"/>
                    <a:pt x="2566" y="658"/>
                    <a:pt x="2608" y="766"/>
                  </a:cubicBezTo>
                  <a:cubicBezTo>
                    <a:pt x="2662" y="907"/>
                    <a:pt x="2712" y="1049"/>
                    <a:pt x="2761" y="1192"/>
                  </a:cubicBezTo>
                  <a:cubicBezTo>
                    <a:pt x="2786" y="1264"/>
                    <a:pt x="2813" y="1334"/>
                    <a:pt x="2840" y="1405"/>
                  </a:cubicBezTo>
                  <a:cubicBezTo>
                    <a:pt x="2890" y="1535"/>
                    <a:pt x="2951" y="1659"/>
                    <a:pt x="3005" y="1787"/>
                  </a:cubicBezTo>
                  <a:cubicBezTo>
                    <a:pt x="3052" y="1895"/>
                    <a:pt x="3095" y="2003"/>
                    <a:pt x="3134" y="2114"/>
                  </a:cubicBezTo>
                  <a:cubicBezTo>
                    <a:pt x="3159" y="2184"/>
                    <a:pt x="3186" y="2254"/>
                    <a:pt x="3214" y="2322"/>
                  </a:cubicBezTo>
                  <a:cubicBezTo>
                    <a:pt x="3268" y="2449"/>
                    <a:pt x="3325" y="2574"/>
                    <a:pt x="3374" y="2703"/>
                  </a:cubicBezTo>
                  <a:cubicBezTo>
                    <a:pt x="3392" y="2750"/>
                    <a:pt x="3387" y="2764"/>
                    <a:pt x="3338" y="2782"/>
                  </a:cubicBezTo>
                  <a:cubicBezTo>
                    <a:pt x="3285" y="2802"/>
                    <a:pt x="3230" y="2821"/>
                    <a:pt x="3176" y="2839"/>
                  </a:cubicBezTo>
                  <a:cubicBezTo>
                    <a:pt x="3110" y="2860"/>
                    <a:pt x="3045" y="2882"/>
                    <a:pt x="2978" y="2902"/>
                  </a:cubicBezTo>
                  <a:cubicBezTo>
                    <a:pt x="2917" y="2923"/>
                    <a:pt x="2854" y="2944"/>
                    <a:pt x="2792" y="2961"/>
                  </a:cubicBezTo>
                  <a:cubicBezTo>
                    <a:pt x="2655" y="3000"/>
                    <a:pt x="2523" y="3051"/>
                    <a:pt x="2395" y="3112"/>
                  </a:cubicBezTo>
                  <a:cubicBezTo>
                    <a:pt x="2228" y="3193"/>
                    <a:pt x="2062" y="3275"/>
                    <a:pt x="1902" y="3367"/>
                  </a:cubicBezTo>
                  <a:cubicBezTo>
                    <a:pt x="1821" y="3413"/>
                    <a:pt x="1741" y="3459"/>
                    <a:pt x="1665" y="3510"/>
                  </a:cubicBezTo>
                  <a:cubicBezTo>
                    <a:pt x="1598" y="3554"/>
                    <a:pt x="1532" y="3598"/>
                    <a:pt x="1467" y="3642"/>
                  </a:cubicBezTo>
                  <a:cubicBezTo>
                    <a:pt x="1419" y="3676"/>
                    <a:pt x="1371" y="3710"/>
                    <a:pt x="1325" y="3744"/>
                  </a:cubicBezTo>
                  <a:cubicBezTo>
                    <a:pt x="1250" y="3802"/>
                    <a:pt x="1175" y="3860"/>
                    <a:pt x="1101" y="3917"/>
                  </a:cubicBezTo>
                  <a:cubicBezTo>
                    <a:pt x="1026" y="3975"/>
                    <a:pt x="958" y="4037"/>
                    <a:pt x="889" y="4100"/>
                  </a:cubicBezTo>
                  <a:cubicBezTo>
                    <a:pt x="818" y="4168"/>
                    <a:pt x="751" y="4243"/>
                    <a:pt x="686" y="4315"/>
                  </a:cubicBezTo>
                  <a:cubicBezTo>
                    <a:pt x="638" y="4368"/>
                    <a:pt x="592" y="4419"/>
                    <a:pt x="545" y="4473"/>
                  </a:cubicBezTo>
                  <a:cubicBezTo>
                    <a:pt x="489" y="4540"/>
                    <a:pt x="437" y="4608"/>
                    <a:pt x="388" y="4678"/>
                  </a:cubicBezTo>
                  <a:cubicBezTo>
                    <a:pt x="295" y="4811"/>
                    <a:pt x="212" y="4948"/>
                    <a:pt x="144" y="5096"/>
                  </a:cubicBezTo>
                  <a:cubicBezTo>
                    <a:pt x="86" y="5220"/>
                    <a:pt x="40" y="5348"/>
                    <a:pt x="9" y="5481"/>
                  </a:cubicBezTo>
                  <a:cubicBezTo>
                    <a:pt x="7" y="5487"/>
                    <a:pt x="1" y="5495"/>
                    <a:pt x="6" y="5504"/>
                  </a:cubicBezTo>
                  <a:cubicBezTo>
                    <a:pt x="42" y="5438"/>
                    <a:pt x="75" y="5376"/>
                    <a:pt x="107" y="5311"/>
                  </a:cubicBezTo>
                  <a:cubicBezTo>
                    <a:pt x="160" y="5208"/>
                    <a:pt x="212" y="5102"/>
                    <a:pt x="271" y="5001"/>
                  </a:cubicBezTo>
                  <a:cubicBezTo>
                    <a:pt x="322" y="4919"/>
                    <a:pt x="381" y="4842"/>
                    <a:pt x="441" y="4767"/>
                  </a:cubicBezTo>
                  <a:cubicBezTo>
                    <a:pt x="473" y="4725"/>
                    <a:pt x="508" y="4686"/>
                    <a:pt x="540" y="4645"/>
                  </a:cubicBezTo>
                  <a:cubicBezTo>
                    <a:pt x="570" y="4609"/>
                    <a:pt x="598" y="4572"/>
                    <a:pt x="627" y="4535"/>
                  </a:cubicBezTo>
                  <a:cubicBezTo>
                    <a:pt x="656" y="4501"/>
                    <a:pt x="686" y="4469"/>
                    <a:pt x="714" y="4435"/>
                  </a:cubicBezTo>
                  <a:cubicBezTo>
                    <a:pt x="753" y="4388"/>
                    <a:pt x="798" y="4346"/>
                    <a:pt x="841" y="4304"/>
                  </a:cubicBezTo>
                  <a:cubicBezTo>
                    <a:pt x="896" y="4251"/>
                    <a:pt x="954" y="4202"/>
                    <a:pt x="1010" y="4152"/>
                  </a:cubicBezTo>
                  <a:cubicBezTo>
                    <a:pt x="1042" y="4124"/>
                    <a:pt x="1077" y="4094"/>
                    <a:pt x="1110" y="4066"/>
                  </a:cubicBezTo>
                  <a:cubicBezTo>
                    <a:pt x="1167" y="4017"/>
                    <a:pt x="1225" y="3970"/>
                    <a:pt x="1283" y="3922"/>
                  </a:cubicBezTo>
                  <a:cubicBezTo>
                    <a:pt x="1339" y="3877"/>
                    <a:pt x="1395" y="3830"/>
                    <a:pt x="1452" y="3786"/>
                  </a:cubicBezTo>
                  <a:cubicBezTo>
                    <a:pt x="1542" y="3721"/>
                    <a:pt x="1632" y="3658"/>
                    <a:pt x="1726" y="3599"/>
                  </a:cubicBezTo>
                  <a:cubicBezTo>
                    <a:pt x="1796" y="3556"/>
                    <a:pt x="1866" y="3513"/>
                    <a:pt x="1938" y="3473"/>
                  </a:cubicBezTo>
                  <a:cubicBezTo>
                    <a:pt x="1981" y="3448"/>
                    <a:pt x="2026" y="3424"/>
                    <a:pt x="2070" y="3399"/>
                  </a:cubicBezTo>
                  <a:cubicBezTo>
                    <a:pt x="2132" y="3367"/>
                    <a:pt x="2193" y="3332"/>
                    <a:pt x="2256" y="3302"/>
                  </a:cubicBezTo>
                  <a:cubicBezTo>
                    <a:pt x="2319" y="3273"/>
                    <a:pt x="2382" y="3243"/>
                    <a:pt x="2447" y="3215"/>
                  </a:cubicBezTo>
                  <a:cubicBezTo>
                    <a:pt x="2535" y="3176"/>
                    <a:pt x="2626" y="3138"/>
                    <a:pt x="2717" y="3106"/>
                  </a:cubicBezTo>
                  <a:cubicBezTo>
                    <a:pt x="2890" y="3043"/>
                    <a:pt x="3068" y="3000"/>
                    <a:pt x="3245" y="2957"/>
                  </a:cubicBezTo>
                  <a:cubicBezTo>
                    <a:pt x="3323" y="2939"/>
                    <a:pt x="3401" y="2914"/>
                    <a:pt x="3478" y="2889"/>
                  </a:cubicBezTo>
                  <a:cubicBezTo>
                    <a:pt x="3505" y="2880"/>
                    <a:pt x="3511" y="2870"/>
                    <a:pt x="3512" y="2842"/>
                  </a:cubicBezTo>
                  <a:cubicBezTo>
                    <a:pt x="3514" y="2823"/>
                    <a:pt x="3510" y="2809"/>
                    <a:pt x="3505" y="2793"/>
                  </a:cubicBezTo>
                  <a:cubicBezTo>
                    <a:pt x="3479" y="2724"/>
                    <a:pt x="3452" y="2655"/>
                    <a:pt x="3428" y="2585"/>
                  </a:cubicBezTo>
                  <a:cubicBezTo>
                    <a:pt x="3387" y="2464"/>
                    <a:pt x="3347" y="2345"/>
                    <a:pt x="3304" y="2224"/>
                  </a:cubicBezTo>
                  <a:cubicBezTo>
                    <a:pt x="3279" y="2159"/>
                    <a:pt x="3256" y="2093"/>
                    <a:pt x="3234" y="2028"/>
                  </a:cubicBezTo>
                  <a:cubicBezTo>
                    <a:pt x="3182" y="1886"/>
                    <a:pt x="3132" y="1743"/>
                    <a:pt x="3081" y="1602"/>
                  </a:cubicBezTo>
                  <a:cubicBezTo>
                    <a:pt x="3053" y="1523"/>
                    <a:pt x="3027" y="1445"/>
                    <a:pt x="2998" y="1366"/>
                  </a:cubicBezTo>
                  <a:cubicBezTo>
                    <a:pt x="2939" y="1214"/>
                    <a:pt x="2886" y="1061"/>
                    <a:pt x="2831" y="907"/>
                  </a:cubicBezTo>
                  <a:cubicBezTo>
                    <a:pt x="2788" y="792"/>
                    <a:pt x="2750" y="673"/>
                    <a:pt x="2709" y="556"/>
                  </a:cubicBezTo>
                  <a:cubicBezTo>
                    <a:pt x="2659" y="407"/>
                    <a:pt x="2608" y="259"/>
                    <a:pt x="2549" y="113"/>
                  </a:cubicBezTo>
                  <a:cubicBezTo>
                    <a:pt x="2533" y="75"/>
                    <a:pt x="2519" y="34"/>
                    <a:pt x="2493" y="0"/>
                  </a:cubicBezTo>
                  <a:close/>
                </a:path>
              </a:pathLst>
            </a:custGeom>
            <a:solidFill>
              <a:srgbClr val="AFB6D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6" name="Google Shape;777;p5">
              <a:extLst>
                <a:ext uri="{FF2B5EF4-FFF2-40B4-BE49-F238E27FC236}">
                  <a16:creationId xmlns:a16="http://schemas.microsoft.com/office/drawing/2014/main" id="{0BFECECD-999A-4528-124B-B18EB2DAD69F}"/>
                </a:ext>
              </a:extLst>
            </p:cNvPr>
            <p:cNvSpPr/>
            <p:nvPr/>
          </p:nvSpPr>
          <p:spPr>
            <a:xfrm>
              <a:off x="7165667" y="3873809"/>
              <a:ext cx="148672" cy="193684"/>
            </a:xfrm>
            <a:custGeom>
              <a:avLst/>
              <a:gdLst/>
              <a:ahLst/>
              <a:cxnLst/>
              <a:rect l="l" t="t" r="r" b="b"/>
              <a:pathLst>
                <a:path w="4013" h="5228" extrusionOk="0">
                  <a:moveTo>
                    <a:pt x="2935" y="0"/>
                  </a:moveTo>
                  <a:cubicBezTo>
                    <a:pt x="2930" y="0"/>
                    <a:pt x="2923" y="0"/>
                    <a:pt x="2918" y="1"/>
                  </a:cubicBezTo>
                  <a:cubicBezTo>
                    <a:pt x="2891" y="13"/>
                    <a:pt x="2891" y="13"/>
                    <a:pt x="2901" y="40"/>
                  </a:cubicBezTo>
                  <a:cubicBezTo>
                    <a:pt x="2924" y="110"/>
                    <a:pt x="2948" y="184"/>
                    <a:pt x="2967" y="255"/>
                  </a:cubicBezTo>
                  <a:cubicBezTo>
                    <a:pt x="2993" y="344"/>
                    <a:pt x="3020" y="432"/>
                    <a:pt x="3046" y="520"/>
                  </a:cubicBezTo>
                  <a:cubicBezTo>
                    <a:pt x="3081" y="643"/>
                    <a:pt x="3117" y="765"/>
                    <a:pt x="3156" y="886"/>
                  </a:cubicBezTo>
                  <a:cubicBezTo>
                    <a:pt x="3187" y="984"/>
                    <a:pt x="3221" y="1080"/>
                    <a:pt x="3256" y="1177"/>
                  </a:cubicBezTo>
                  <a:cubicBezTo>
                    <a:pt x="3297" y="1291"/>
                    <a:pt x="3345" y="1403"/>
                    <a:pt x="3388" y="1518"/>
                  </a:cubicBezTo>
                  <a:cubicBezTo>
                    <a:pt x="3420" y="1602"/>
                    <a:pt x="3451" y="1687"/>
                    <a:pt x="3478" y="1771"/>
                  </a:cubicBezTo>
                  <a:cubicBezTo>
                    <a:pt x="3517" y="1900"/>
                    <a:pt x="3558" y="2030"/>
                    <a:pt x="3610" y="2156"/>
                  </a:cubicBezTo>
                  <a:cubicBezTo>
                    <a:pt x="3661" y="2275"/>
                    <a:pt x="3705" y="2395"/>
                    <a:pt x="3747" y="2518"/>
                  </a:cubicBezTo>
                  <a:cubicBezTo>
                    <a:pt x="3774" y="2595"/>
                    <a:pt x="3791" y="2676"/>
                    <a:pt x="3825" y="2751"/>
                  </a:cubicBezTo>
                  <a:cubicBezTo>
                    <a:pt x="3843" y="2793"/>
                    <a:pt x="3853" y="2837"/>
                    <a:pt x="3880" y="2874"/>
                  </a:cubicBezTo>
                  <a:cubicBezTo>
                    <a:pt x="3884" y="2880"/>
                    <a:pt x="3884" y="2885"/>
                    <a:pt x="3880" y="2893"/>
                  </a:cubicBezTo>
                  <a:cubicBezTo>
                    <a:pt x="3868" y="2918"/>
                    <a:pt x="3851" y="2929"/>
                    <a:pt x="3823" y="2929"/>
                  </a:cubicBezTo>
                  <a:cubicBezTo>
                    <a:pt x="3822" y="2929"/>
                    <a:pt x="3821" y="2929"/>
                    <a:pt x="3819" y="2929"/>
                  </a:cubicBezTo>
                  <a:cubicBezTo>
                    <a:pt x="3805" y="2929"/>
                    <a:pt x="3789" y="2927"/>
                    <a:pt x="3774" y="2927"/>
                  </a:cubicBezTo>
                  <a:cubicBezTo>
                    <a:pt x="3763" y="2927"/>
                    <a:pt x="3751" y="2928"/>
                    <a:pt x="3741" y="2930"/>
                  </a:cubicBezTo>
                  <a:cubicBezTo>
                    <a:pt x="3687" y="2941"/>
                    <a:pt x="3631" y="2943"/>
                    <a:pt x="3576" y="2947"/>
                  </a:cubicBezTo>
                  <a:cubicBezTo>
                    <a:pt x="3542" y="2950"/>
                    <a:pt x="3510" y="2952"/>
                    <a:pt x="3478" y="2955"/>
                  </a:cubicBezTo>
                  <a:cubicBezTo>
                    <a:pt x="3410" y="2961"/>
                    <a:pt x="3345" y="2979"/>
                    <a:pt x="3279" y="2994"/>
                  </a:cubicBezTo>
                  <a:cubicBezTo>
                    <a:pt x="3172" y="3020"/>
                    <a:pt x="3069" y="3048"/>
                    <a:pt x="2966" y="3086"/>
                  </a:cubicBezTo>
                  <a:cubicBezTo>
                    <a:pt x="2884" y="3117"/>
                    <a:pt x="2804" y="3149"/>
                    <a:pt x="2723" y="3182"/>
                  </a:cubicBezTo>
                  <a:cubicBezTo>
                    <a:pt x="2620" y="3224"/>
                    <a:pt x="2519" y="3265"/>
                    <a:pt x="2417" y="3307"/>
                  </a:cubicBezTo>
                  <a:cubicBezTo>
                    <a:pt x="2330" y="3343"/>
                    <a:pt x="2241" y="3380"/>
                    <a:pt x="2153" y="3418"/>
                  </a:cubicBezTo>
                  <a:cubicBezTo>
                    <a:pt x="2066" y="3457"/>
                    <a:pt x="1979" y="3495"/>
                    <a:pt x="1892" y="3536"/>
                  </a:cubicBezTo>
                  <a:cubicBezTo>
                    <a:pt x="1775" y="3591"/>
                    <a:pt x="1658" y="3652"/>
                    <a:pt x="1548" y="3718"/>
                  </a:cubicBezTo>
                  <a:cubicBezTo>
                    <a:pt x="1416" y="3796"/>
                    <a:pt x="1285" y="3878"/>
                    <a:pt x="1160" y="3968"/>
                  </a:cubicBezTo>
                  <a:cubicBezTo>
                    <a:pt x="1080" y="4023"/>
                    <a:pt x="1006" y="4083"/>
                    <a:pt x="932" y="4146"/>
                  </a:cubicBezTo>
                  <a:cubicBezTo>
                    <a:pt x="884" y="4186"/>
                    <a:pt x="833" y="4227"/>
                    <a:pt x="788" y="4270"/>
                  </a:cubicBezTo>
                  <a:cubicBezTo>
                    <a:pt x="736" y="4318"/>
                    <a:pt x="680" y="4363"/>
                    <a:pt x="633" y="4418"/>
                  </a:cubicBezTo>
                  <a:cubicBezTo>
                    <a:pt x="587" y="4471"/>
                    <a:pt x="533" y="4520"/>
                    <a:pt x="485" y="4574"/>
                  </a:cubicBezTo>
                  <a:cubicBezTo>
                    <a:pt x="460" y="4601"/>
                    <a:pt x="434" y="4629"/>
                    <a:pt x="410" y="4656"/>
                  </a:cubicBezTo>
                  <a:cubicBezTo>
                    <a:pt x="355" y="4717"/>
                    <a:pt x="303" y="4780"/>
                    <a:pt x="251" y="4843"/>
                  </a:cubicBezTo>
                  <a:cubicBezTo>
                    <a:pt x="205" y="4902"/>
                    <a:pt x="158" y="4960"/>
                    <a:pt x="115" y="5021"/>
                  </a:cubicBezTo>
                  <a:cubicBezTo>
                    <a:pt x="76" y="5079"/>
                    <a:pt x="44" y="5139"/>
                    <a:pt x="11" y="5199"/>
                  </a:cubicBezTo>
                  <a:lnTo>
                    <a:pt x="3" y="5216"/>
                  </a:lnTo>
                  <a:cubicBezTo>
                    <a:pt x="1" y="5220"/>
                    <a:pt x="2" y="5224"/>
                    <a:pt x="6" y="5226"/>
                  </a:cubicBezTo>
                  <a:cubicBezTo>
                    <a:pt x="7" y="5227"/>
                    <a:pt x="9" y="5228"/>
                    <a:pt x="10" y="5228"/>
                  </a:cubicBezTo>
                  <a:cubicBezTo>
                    <a:pt x="12" y="5228"/>
                    <a:pt x="15" y="5226"/>
                    <a:pt x="17" y="5224"/>
                  </a:cubicBezTo>
                  <a:cubicBezTo>
                    <a:pt x="24" y="5214"/>
                    <a:pt x="30" y="5204"/>
                    <a:pt x="40" y="5195"/>
                  </a:cubicBezTo>
                  <a:cubicBezTo>
                    <a:pt x="76" y="5162"/>
                    <a:pt x="103" y="5123"/>
                    <a:pt x="130" y="5082"/>
                  </a:cubicBezTo>
                  <a:cubicBezTo>
                    <a:pt x="175" y="5012"/>
                    <a:pt x="228" y="4947"/>
                    <a:pt x="282" y="4886"/>
                  </a:cubicBezTo>
                  <a:cubicBezTo>
                    <a:pt x="324" y="4837"/>
                    <a:pt x="368" y="4790"/>
                    <a:pt x="413" y="4742"/>
                  </a:cubicBezTo>
                  <a:cubicBezTo>
                    <a:pt x="456" y="4698"/>
                    <a:pt x="502" y="4655"/>
                    <a:pt x="550" y="4613"/>
                  </a:cubicBezTo>
                  <a:cubicBezTo>
                    <a:pt x="606" y="4563"/>
                    <a:pt x="665" y="4518"/>
                    <a:pt x="719" y="4466"/>
                  </a:cubicBezTo>
                  <a:cubicBezTo>
                    <a:pt x="776" y="4411"/>
                    <a:pt x="836" y="4359"/>
                    <a:pt x="896" y="4309"/>
                  </a:cubicBezTo>
                  <a:cubicBezTo>
                    <a:pt x="955" y="4257"/>
                    <a:pt x="1014" y="4208"/>
                    <a:pt x="1074" y="4158"/>
                  </a:cubicBezTo>
                  <a:cubicBezTo>
                    <a:pt x="1138" y="4100"/>
                    <a:pt x="1206" y="4051"/>
                    <a:pt x="1274" y="4000"/>
                  </a:cubicBezTo>
                  <a:cubicBezTo>
                    <a:pt x="1366" y="3931"/>
                    <a:pt x="1458" y="3865"/>
                    <a:pt x="1554" y="3803"/>
                  </a:cubicBezTo>
                  <a:cubicBezTo>
                    <a:pt x="1629" y="3753"/>
                    <a:pt x="1708" y="3709"/>
                    <a:pt x="1789" y="3667"/>
                  </a:cubicBezTo>
                  <a:cubicBezTo>
                    <a:pt x="1850" y="3635"/>
                    <a:pt x="1915" y="3607"/>
                    <a:pt x="1979" y="3577"/>
                  </a:cubicBezTo>
                  <a:cubicBezTo>
                    <a:pt x="2060" y="3542"/>
                    <a:pt x="2145" y="3506"/>
                    <a:pt x="2229" y="3477"/>
                  </a:cubicBezTo>
                  <a:cubicBezTo>
                    <a:pt x="2292" y="3456"/>
                    <a:pt x="2357" y="3435"/>
                    <a:pt x="2422" y="3415"/>
                  </a:cubicBezTo>
                  <a:cubicBezTo>
                    <a:pt x="2486" y="3394"/>
                    <a:pt x="2552" y="3375"/>
                    <a:pt x="2619" y="3355"/>
                  </a:cubicBezTo>
                  <a:cubicBezTo>
                    <a:pt x="2719" y="3326"/>
                    <a:pt x="2821" y="3299"/>
                    <a:pt x="2921" y="3268"/>
                  </a:cubicBezTo>
                  <a:cubicBezTo>
                    <a:pt x="3034" y="3232"/>
                    <a:pt x="3145" y="3195"/>
                    <a:pt x="3259" y="3162"/>
                  </a:cubicBezTo>
                  <a:cubicBezTo>
                    <a:pt x="3339" y="3141"/>
                    <a:pt x="3419" y="3117"/>
                    <a:pt x="3499" y="3095"/>
                  </a:cubicBezTo>
                  <a:cubicBezTo>
                    <a:pt x="3588" y="3069"/>
                    <a:pt x="3678" y="3049"/>
                    <a:pt x="3769" y="3035"/>
                  </a:cubicBezTo>
                  <a:cubicBezTo>
                    <a:pt x="3829" y="3026"/>
                    <a:pt x="3888" y="3014"/>
                    <a:pt x="3949" y="3014"/>
                  </a:cubicBezTo>
                  <a:cubicBezTo>
                    <a:pt x="3958" y="3014"/>
                    <a:pt x="3967" y="3014"/>
                    <a:pt x="3976" y="3014"/>
                  </a:cubicBezTo>
                  <a:lnTo>
                    <a:pt x="3991" y="3014"/>
                  </a:lnTo>
                  <a:cubicBezTo>
                    <a:pt x="4010" y="3013"/>
                    <a:pt x="4012" y="3010"/>
                    <a:pt x="4007" y="2992"/>
                  </a:cubicBezTo>
                  <a:cubicBezTo>
                    <a:pt x="4005" y="2981"/>
                    <a:pt x="4002" y="2968"/>
                    <a:pt x="3997" y="2956"/>
                  </a:cubicBezTo>
                  <a:cubicBezTo>
                    <a:pt x="3976" y="2884"/>
                    <a:pt x="3961" y="2806"/>
                    <a:pt x="3934" y="2735"/>
                  </a:cubicBezTo>
                  <a:cubicBezTo>
                    <a:pt x="3907" y="2665"/>
                    <a:pt x="3885" y="2595"/>
                    <a:pt x="3867" y="2524"/>
                  </a:cubicBezTo>
                  <a:cubicBezTo>
                    <a:pt x="3845" y="2442"/>
                    <a:pt x="3823" y="2359"/>
                    <a:pt x="3796" y="2278"/>
                  </a:cubicBezTo>
                  <a:cubicBezTo>
                    <a:pt x="3759" y="2172"/>
                    <a:pt x="3720" y="2067"/>
                    <a:pt x="3676" y="1964"/>
                  </a:cubicBezTo>
                  <a:cubicBezTo>
                    <a:pt x="3650" y="1904"/>
                    <a:pt x="3624" y="1844"/>
                    <a:pt x="3597" y="1784"/>
                  </a:cubicBezTo>
                  <a:cubicBezTo>
                    <a:pt x="3569" y="1721"/>
                    <a:pt x="3543" y="1660"/>
                    <a:pt x="3521" y="1595"/>
                  </a:cubicBezTo>
                  <a:cubicBezTo>
                    <a:pt x="3495" y="1521"/>
                    <a:pt x="3471" y="1445"/>
                    <a:pt x="3444" y="1371"/>
                  </a:cubicBezTo>
                  <a:cubicBezTo>
                    <a:pt x="3417" y="1294"/>
                    <a:pt x="3387" y="1219"/>
                    <a:pt x="3359" y="1143"/>
                  </a:cubicBezTo>
                  <a:cubicBezTo>
                    <a:pt x="3328" y="1058"/>
                    <a:pt x="3296" y="972"/>
                    <a:pt x="3272" y="885"/>
                  </a:cubicBezTo>
                  <a:cubicBezTo>
                    <a:pt x="3247" y="802"/>
                    <a:pt x="3220" y="720"/>
                    <a:pt x="3187" y="640"/>
                  </a:cubicBezTo>
                  <a:cubicBezTo>
                    <a:pt x="3165" y="583"/>
                    <a:pt x="3140" y="523"/>
                    <a:pt x="3123" y="464"/>
                  </a:cubicBezTo>
                  <a:cubicBezTo>
                    <a:pt x="3104" y="403"/>
                    <a:pt x="3084" y="342"/>
                    <a:pt x="3061" y="283"/>
                  </a:cubicBezTo>
                  <a:cubicBezTo>
                    <a:pt x="3031" y="206"/>
                    <a:pt x="3005" y="130"/>
                    <a:pt x="2981" y="51"/>
                  </a:cubicBezTo>
                  <a:cubicBezTo>
                    <a:pt x="2975" y="28"/>
                    <a:pt x="2966" y="2"/>
                    <a:pt x="2935" y="0"/>
                  </a:cubicBezTo>
                  <a:close/>
                </a:path>
              </a:pathLst>
            </a:custGeom>
            <a:solidFill>
              <a:srgbClr val="AFB6D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7" name="Google Shape;778;p5">
              <a:extLst>
                <a:ext uri="{FF2B5EF4-FFF2-40B4-BE49-F238E27FC236}">
                  <a16:creationId xmlns:a16="http://schemas.microsoft.com/office/drawing/2014/main" id="{45FFFDB5-C2DC-5569-F236-22B442D0EB4D}"/>
                </a:ext>
              </a:extLst>
            </p:cNvPr>
            <p:cNvSpPr/>
            <p:nvPr/>
          </p:nvSpPr>
          <p:spPr>
            <a:xfrm>
              <a:off x="6981801" y="4043412"/>
              <a:ext cx="3334" cy="13967"/>
            </a:xfrm>
            <a:custGeom>
              <a:avLst/>
              <a:gdLst/>
              <a:ahLst/>
              <a:cxnLst/>
              <a:rect l="l" t="t" r="r" b="b"/>
              <a:pathLst>
                <a:path w="90" h="377" extrusionOk="0">
                  <a:moveTo>
                    <a:pt x="4" y="0"/>
                  </a:moveTo>
                  <a:cubicBezTo>
                    <a:pt x="2" y="8"/>
                    <a:pt x="1" y="16"/>
                    <a:pt x="3" y="22"/>
                  </a:cubicBezTo>
                  <a:cubicBezTo>
                    <a:pt x="6" y="23"/>
                    <a:pt x="6" y="24"/>
                    <a:pt x="4" y="26"/>
                  </a:cubicBezTo>
                  <a:cubicBezTo>
                    <a:pt x="12" y="35"/>
                    <a:pt x="2" y="49"/>
                    <a:pt x="12" y="58"/>
                  </a:cubicBezTo>
                  <a:cubicBezTo>
                    <a:pt x="17" y="66"/>
                    <a:pt x="9" y="76"/>
                    <a:pt x="17" y="83"/>
                  </a:cubicBezTo>
                  <a:lnTo>
                    <a:pt x="18" y="85"/>
                  </a:lnTo>
                  <a:lnTo>
                    <a:pt x="17" y="86"/>
                  </a:lnTo>
                  <a:cubicBezTo>
                    <a:pt x="20" y="94"/>
                    <a:pt x="15" y="105"/>
                    <a:pt x="22" y="113"/>
                  </a:cubicBezTo>
                  <a:cubicBezTo>
                    <a:pt x="29" y="123"/>
                    <a:pt x="20" y="135"/>
                    <a:pt x="29" y="145"/>
                  </a:cubicBezTo>
                  <a:cubicBezTo>
                    <a:pt x="34" y="152"/>
                    <a:pt x="28" y="162"/>
                    <a:pt x="34" y="170"/>
                  </a:cubicBezTo>
                  <a:cubicBezTo>
                    <a:pt x="36" y="172"/>
                    <a:pt x="36" y="173"/>
                    <a:pt x="35" y="174"/>
                  </a:cubicBezTo>
                  <a:cubicBezTo>
                    <a:pt x="40" y="182"/>
                    <a:pt x="34" y="193"/>
                    <a:pt x="41" y="201"/>
                  </a:cubicBezTo>
                  <a:cubicBezTo>
                    <a:pt x="47" y="210"/>
                    <a:pt x="39" y="222"/>
                    <a:pt x="47" y="232"/>
                  </a:cubicBezTo>
                  <a:cubicBezTo>
                    <a:pt x="53" y="240"/>
                    <a:pt x="46" y="250"/>
                    <a:pt x="53" y="258"/>
                  </a:cubicBezTo>
                  <a:cubicBezTo>
                    <a:pt x="61" y="267"/>
                    <a:pt x="51" y="280"/>
                    <a:pt x="60" y="288"/>
                  </a:cubicBezTo>
                  <a:cubicBezTo>
                    <a:pt x="66" y="297"/>
                    <a:pt x="58" y="308"/>
                    <a:pt x="66" y="314"/>
                  </a:cubicBezTo>
                  <a:cubicBezTo>
                    <a:pt x="68" y="315"/>
                    <a:pt x="68" y="317"/>
                    <a:pt x="67" y="318"/>
                  </a:cubicBezTo>
                  <a:cubicBezTo>
                    <a:pt x="71" y="326"/>
                    <a:pt x="66" y="337"/>
                    <a:pt x="72" y="345"/>
                  </a:cubicBezTo>
                  <a:cubicBezTo>
                    <a:pt x="78" y="354"/>
                    <a:pt x="69" y="367"/>
                    <a:pt x="78" y="375"/>
                  </a:cubicBezTo>
                  <a:lnTo>
                    <a:pt x="78" y="374"/>
                  </a:lnTo>
                  <a:cubicBezTo>
                    <a:pt x="80" y="376"/>
                    <a:pt x="81" y="377"/>
                    <a:pt x="83" y="377"/>
                  </a:cubicBezTo>
                  <a:cubicBezTo>
                    <a:pt x="84" y="377"/>
                    <a:pt x="85" y="376"/>
                    <a:pt x="87" y="374"/>
                  </a:cubicBezTo>
                  <a:cubicBezTo>
                    <a:pt x="88" y="369"/>
                    <a:pt x="89" y="363"/>
                    <a:pt x="85" y="357"/>
                  </a:cubicBezTo>
                  <a:cubicBezTo>
                    <a:pt x="85" y="350"/>
                    <a:pt x="84" y="341"/>
                    <a:pt x="83" y="333"/>
                  </a:cubicBezTo>
                  <a:cubicBezTo>
                    <a:pt x="62" y="242"/>
                    <a:pt x="44" y="148"/>
                    <a:pt x="22" y="56"/>
                  </a:cubicBezTo>
                  <a:cubicBezTo>
                    <a:pt x="18" y="38"/>
                    <a:pt x="20" y="16"/>
                    <a:pt x="4" y="0"/>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8" name="Google Shape;779;p5">
              <a:extLst>
                <a:ext uri="{FF2B5EF4-FFF2-40B4-BE49-F238E27FC236}">
                  <a16:creationId xmlns:a16="http://schemas.microsoft.com/office/drawing/2014/main" id="{C327ECDC-BC2F-6237-AD8D-8DBE6C4BA960}"/>
                </a:ext>
              </a:extLst>
            </p:cNvPr>
            <p:cNvSpPr/>
            <p:nvPr/>
          </p:nvSpPr>
          <p:spPr>
            <a:xfrm>
              <a:off x="6964907" y="3954350"/>
              <a:ext cx="2445" cy="9040"/>
            </a:xfrm>
            <a:custGeom>
              <a:avLst/>
              <a:gdLst/>
              <a:ahLst/>
              <a:cxnLst/>
              <a:rect l="l" t="t" r="r" b="b"/>
              <a:pathLst>
                <a:path w="66" h="244" extrusionOk="0">
                  <a:moveTo>
                    <a:pt x="10" y="0"/>
                  </a:moveTo>
                  <a:cubicBezTo>
                    <a:pt x="5" y="6"/>
                    <a:pt x="5" y="12"/>
                    <a:pt x="4" y="20"/>
                  </a:cubicBezTo>
                  <a:cubicBezTo>
                    <a:pt x="6" y="27"/>
                    <a:pt x="1" y="37"/>
                    <a:pt x="7" y="44"/>
                  </a:cubicBezTo>
                  <a:cubicBezTo>
                    <a:pt x="12" y="52"/>
                    <a:pt x="6" y="63"/>
                    <a:pt x="12" y="69"/>
                  </a:cubicBezTo>
                  <a:cubicBezTo>
                    <a:pt x="16" y="70"/>
                    <a:pt x="16" y="72"/>
                    <a:pt x="15" y="74"/>
                  </a:cubicBezTo>
                  <a:cubicBezTo>
                    <a:pt x="20" y="81"/>
                    <a:pt x="15" y="92"/>
                    <a:pt x="21" y="101"/>
                  </a:cubicBezTo>
                  <a:cubicBezTo>
                    <a:pt x="27" y="108"/>
                    <a:pt x="20" y="119"/>
                    <a:pt x="27" y="125"/>
                  </a:cubicBezTo>
                  <a:lnTo>
                    <a:pt x="28" y="128"/>
                  </a:lnTo>
                  <a:lnTo>
                    <a:pt x="27" y="129"/>
                  </a:lnTo>
                  <a:cubicBezTo>
                    <a:pt x="31" y="135"/>
                    <a:pt x="27" y="144"/>
                    <a:pt x="32" y="150"/>
                  </a:cubicBezTo>
                  <a:cubicBezTo>
                    <a:pt x="33" y="151"/>
                    <a:pt x="34" y="152"/>
                    <a:pt x="33" y="155"/>
                  </a:cubicBezTo>
                  <a:cubicBezTo>
                    <a:pt x="36" y="160"/>
                    <a:pt x="36" y="163"/>
                    <a:pt x="37" y="169"/>
                  </a:cubicBezTo>
                  <a:cubicBezTo>
                    <a:pt x="42" y="173"/>
                    <a:pt x="43" y="177"/>
                    <a:pt x="43" y="183"/>
                  </a:cubicBezTo>
                  <a:cubicBezTo>
                    <a:pt x="43" y="187"/>
                    <a:pt x="42" y="189"/>
                    <a:pt x="43" y="193"/>
                  </a:cubicBezTo>
                  <a:cubicBezTo>
                    <a:pt x="45" y="198"/>
                    <a:pt x="47" y="203"/>
                    <a:pt x="48" y="206"/>
                  </a:cubicBezTo>
                  <a:cubicBezTo>
                    <a:pt x="48" y="210"/>
                    <a:pt x="48" y="214"/>
                    <a:pt x="49" y="217"/>
                  </a:cubicBezTo>
                  <a:cubicBezTo>
                    <a:pt x="51" y="223"/>
                    <a:pt x="53" y="227"/>
                    <a:pt x="55" y="232"/>
                  </a:cubicBezTo>
                  <a:cubicBezTo>
                    <a:pt x="56" y="235"/>
                    <a:pt x="55" y="239"/>
                    <a:pt x="58" y="243"/>
                  </a:cubicBezTo>
                  <a:cubicBezTo>
                    <a:pt x="60" y="243"/>
                    <a:pt x="63" y="243"/>
                    <a:pt x="65" y="242"/>
                  </a:cubicBezTo>
                  <a:cubicBezTo>
                    <a:pt x="64" y="233"/>
                    <a:pt x="65" y="225"/>
                    <a:pt x="63" y="215"/>
                  </a:cubicBezTo>
                  <a:cubicBezTo>
                    <a:pt x="52" y="168"/>
                    <a:pt x="42" y="122"/>
                    <a:pt x="29" y="75"/>
                  </a:cubicBezTo>
                  <a:cubicBezTo>
                    <a:pt x="23" y="49"/>
                    <a:pt x="23" y="23"/>
                    <a:pt x="10" y="0"/>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29" name="Google Shape;780;p5">
              <a:extLst>
                <a:ext uri="{FF2B5EF4-FFF2-40B4-BE49-F238E27FC236}">
                  <a16:creationId xmlns:a16="http://schemas.microsoft.com/office/drawing/2014/main" id="{A28D5760-E276-3F2A-1C84-2E96613EC99A}"/>
                </a:ext>
              </a:extLst>
            </p:cNvPr>
            <p:cNvSpPr/>
            <p:nvPr/>
          </p:nvSpPr>
          <p:spPr>
            <a:xfrm>
              <a:off x="6967834" y="3967280"/>
              <a:ext cx="2482" cy="10077"/>
            </a:xfrm>
            <a:custGeom>
              <a:avLst/>
              <a:gdLst/>
              <a:ahLst/>
              <a:cxnLst/>
              <a:rect l="l" t="t" r="r" b="b"/>
              <a:pathLst>
                <a:path w="67" h="272" extrusionOk="0">
                  <a:moveTo>
                    <a:pt x="3" y="1"/>
                  </a:moveTo>
                  <a:lnTo>
                    <a:pt x="3" y="1"/>
                  </a:lnTo>
                  <a:cubicBezTo>
                    <a:pt x="0" y="5"/>
                    <a:pt x="0" y="8"/>
                    <a:pt x="4" y="13"/>
                  </a:cubicBezTo>
                  <a:cubicBezTo>
                    <a:pt x="11" y="19"/>
                    <a:pt x="4" y="29"/>
                    <a:pt x="9" y="37"/>
                  </a:cubicBezTo>
                  <a:cubicBezTo>
                    <a:pt x="11" y="39"/>
                    <a:pt x="12" y="41"/>
                    <a:pt x="11" y="43"/>
                  </a:cubicBezTo>
                  <a:cubicBezTo>
                    <a:pt x="17" y="50"/>
                    <a:pt x="9" y="60"/>
                    <a:pt x="17" y="68"/>
                  </a:cubicBezTo>
                  <a:cubicBezTo>
                    <a:pt x="19" y="70"/>
                    <a:pt x="19" y="71"/>
                    <a:pt x="18" y="72"/>
                  </a:cubicBezTo>
                  <a:cubicBezTo>
                    <a:pt x="23" y="81"/>
                    <a:pt x="17" y="91"/>
                    <a:pt x="23" y="99"/>
                  </a:cubicBezTo>
                  <a:cubicBezTo>
                    <a:pt x="29" y="108"/>
                    <a:pt x="23" y="118"/>
                    <a:pt x="28" y="125"/>
                  </a:cubicBezTo>
                  <a:cubicBezTo>
                    <a:pt x="29" y="126"/>
                    <a:pt x="31" y="127"/>
                    <a:pt x="29" y="129"/>
                  </a:cubicBezTo>
                  <a:cubicBezTo>
                    <a:pt x="35" y="137"/>
                    <a:pt x="28" y="147"/>
                    <a:pt x="35" y="156"/>
                  </a:cubicBezTo>
                  <a:cubicBezTo>
                    <a:pt x="40" y="164"/>
                    <a:pt x="34" y="174"/>
                    <a:pt x="40" y="181"/>
                  </a:cubicBezTo>
                  <a:cubicBezTo>
                    <a:pt x="41" y="183"/>
                    <a:pt x="43" y="184"/>
                    <a:pt x="41" y="185"/>
                  </a:cubicBezTo>
                  <a:cubicBezTo>
                    <a:pt x="46" y="194"/>
                    <a:pt x="40" y="205"/>
                    <a:pt x="47" y="212"/>
                  </a:cubicBezTo>
                  <a:cubicBezTo>
                    <a:pt x="52" y="221"/>
                    <a:pt x="46" y="232"/>
                    <a:pt x="52" y="238"/>
                  </a:cubicBezTo>
                  <a:cubicBezTo>
                    <a:pt x="55" y="239"/>
                    <a:pt x="55" y="240"/>
                    <a:pt x="54" y="242"/>
                  </a:cubicBezTo>
                  <a:cubicBezTo>
                    <a:pt x="60" y="250"/>
                    <a:pt x="52" y="261"/>
                    <a:pt x="60" y="269"/>
                  </a:cubicBezTo>
                  <a:cubicBezTo>
                    <a:pt x="61" y="271"/>
                    <a:pt x="62" y="271"/>
                    <a:pt x="65" y="271"/>
                  </a:cubicBezTo>
                  <a:cubicBezTo>
                    <a:pt x="66" y="260"/>
                    <a:pt x="66" y="249"/>
                    <a:pt x="63" y="238"/>
                  </a:cubicBezTo>
                  <a:cubicBezTo>
                    <a:pt x="56" y="211"/>
                    <a:pt x="54" y="185"/>
                    <a:pt x="47" y="159"/>
                  </a:cubicBezTo>
                  <a:cubicBezTo>
                    <a:pt x="35" y="109"/>
                    <a:pt x="27" y="55"/>
                    <a:pt x="11" y="3"/>
                  </a:cubicBezTo>
                  <a:cubicBezTo>
                    <a:pt x="8" y="2"/>
                    <a:pt x="6" y="2"/>
                    <a:pt x="3" y="1"/>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0" name="Google Shape;781;p5">
              <a:extLst>
                <a:ext uri="{FF2B5EF4-FFF2-40B4-BE49-F238E27FC236}">
                  <a16:creationId xmlns:a16="http://schemas.microsoft.com/office/drawing/2014/main" id="{CE2ED337-4004-BBCB-F3C5-A8D30EA22D6C}"/>
                </a:ext>
              </a:extLst>
            </p:cNvPr>
            <p:cNvSpPr/>
            <p:nvPr/>
          </p:nvSpPr>
          <p:spPr>
            <a:xfrm>
              <a:off x="6986728" y="4066456"/>
              <a:ext cx="1964" cy="5335"/>
            </a:xfrm>
            <a:custGeom>
              <a:avLst/>
              <a:gdLst/>
              <a:ahLst/>
              <a:cxnLst/>
              <a:rect l="l" t="t" r="r" b="b"/>
              <a:pathLst>
                <a:path w="53" h="144" extrusionOk="0">
                  <a:moveTo>
                    <a:pt x="14" y="0"/>
                  </a:moveTo>
                  <a:cubicBezTo>
                    <a:pt x="9" y="3"/>
                    <a:pt x="6" y="5"/>
                    <a:pt x="3" y="7"/>
                  </a:cubicBezTo>
                  <a:cubicBezTo>
                    <a:pt x="3" y="13"/>
                    <a:pt x="0" y="20"/>
                    <a:pt x="6" y="23"/>
                  </a:cubicBezTo>
                  <a:cubicBezTo>
                    <a:pt x="13" y="32"/>
                    <a:pt x="5" y="42"/>
                    <a:pt x="13" y="49"/>
                  </a:cubicBezTo>
                  <a:cubicBezTo>
                    <a:pt x="20" y="58"/>
                    <a:pt x="13" y="68"/>
                    <a:pt x="20" y="75"/>
                  </a:cubicBezTo>
                  <a:cubicBezTo>
                    <a:pt x="25" y="82"/>
                    <a:pt x="19" y="93"/>
                    <a:pt x="25" y="101"/>
                  </a:cubicBezTo>
                  <a:lnTo>
                    <a:pt x="26" y="102"/>
                  </a:lnTo>
                  <a:lnTo>
                    <a:pt x="26" y="103"/>
                  </a:lnTo>
                  <a:cubicBezTo>
                    <a:pt x="32" y="112"/>
                    <a:pt x="25" y="122"/>
                    <a:pt x="33" y="130"/>
                  </a:cubicBezTo>
                  <a:cubicBezTo>
                    <a:pt x="37" y="134"/>
                    <a:pt x="35" y="141"/>
                    <a:pt x="40" y="144"/>
                  </a:cubicBezTo>
                  <a:cubicBezTo>
                    <a:pt x="52" y="130"/>
                    <a:pt x="41" y="118"/>
                    <a:pt x="38" y="106"/>
                  </a:cubicBezTo>
                  <a:cubicBezTo>
                    <a:pt x="33" y="71"/>
                    <a:pt x="26" y="35"/>
                    <a:pt x="14" y="0"/>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1" name="Google Shape;782;p5">
              <a:extLst>
                <a:ext uri="{FF2B5EF4-FFF2-40B4-BE49-F238E27FC236}">
                  <a16:creationId xmlns:a16="http://schemas.microsoft.com/office/drawing/2014/main" id="{9836C13A-5499-D728-0C19-B19E06F20370}"/>
                </a:ext>
              </a:extLst>
            </p:cNvPr>
            <p:cNvSpPr/>
            <p:nvPr/>
          </p:nvSpPr>
          <p:spPr>
            <a:xfrm>
              <a:off x="6966908" y="3963242"/>
              <a:ext cx="1371" cy="4149"/>
            </a:xfrm>
            <a:custGeom>
              <a:avLst/>
              <a:gdLst/>
              <a:ahLst/>
              <a:cxnLst/>
              <a:rect l="l" t="t" r="r" b="b"/>
              <a:pathLst>
                <a:path w="37" h="112" extrusionOk="0">
                  <a:moveTo>
                    <a:pt x="5" y="1"/>
                  </a:moveTo>
                  <a:cubicBezTo>
                    <a:pt x="1" y="4"/>
                    <a:pt x="1" y="8"/>
                    <a:pt x="5" y="13"/>
                  </a:cubicBezTo>
                  <a:lnTo>
                    <a:pt x="7" y="13"/>
                  </a:lnTo>
                  <a:lnTo>
                    <a:pt x="7" y="20"/>
                  </a:lnTo>
                  <a:cubicBezTo>
                    <a:pt x="7" y="26"/>
                    <a:pt x="6" y="31"/>
                    <a:pt x="10" y="36"/>
                  </a:cubicBezTo>
                  <a:lnTo>
                    <a:pt x="12" y="36"/>
                  </a:lnTo>
                  <a:lnTo>
                    <a:pt x="12" y="46"/>
                  </a:lnTo>
                  <a:cubicBezTo>
                    <a:pt x="13" y="53"/>
                    <a:pt x="11" y="61"/>
                    <a:pt x="17" y="68"/>
                  </a:cubicBezTo>
                  <a:cubicBezTo>
                    <a:pt x="22" y="76"/>
                    <a:pt x="16" y="87"/>
                    <a:pt x="22" y="94"/>
                  </a:cubicBezTo>
                  <a:cubicBezTo>
                    <a:pt x="24" y="95"/>
                    <a:pt x="24" y="96"/>
                    <a:pt x="23" y="98"/>
                  </a:cubicBezTo>
                  <a:cubicBezTo>
                    <a:pt x="26" y="103"/>
                    <a:pt x="24" y="110"/>
                    <a:pt x="30" y="112"/>
                  </a:cubicBezTo>
                  <a:lnTo>
                    <a:pt x="36" y="112"/>
                  </a:lnTo>
                  <a:cubicBezTo>
                    <a:pt x="31" y="74"/>
                    <a:pt x="23" y="36"/>
                    <a:pt x="10" y="1"/>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2" name="Google Shape;783;p5">
              <a:extLst>
                <a:ext uri="{FF2B5EF4-FFF2-40B4-BE49-F238E27FC236}">
                  <a16:creationId xmlns:a16="http://schemas.microsoft.com/office/drawing/2014/main" id="{9EFE5529-E035-1378-BC2C-0C5C1EB19ABB}"/>
                </a:ext>
              </a:extLst>
            </p:cNvPr>
            <p:cNvSpPr/>
            <p:nvPr/>
          </p:nvSpPr>
          <p:spPr>
            <a:xfrm>
              <a:off x="6963907" y="3949534"/>
              <a:ext cx="963" cy="2816"/>
            </a:xfrm>
            <a:custGeom>
              <a:avLst/>
              <a:gdLst/>
              <a:ahLst/>
              <a:cxnLst/>
              <a:rect l="l" t="t" r="r" b="b"/>
              <a:pathLst>
                <a:path w="26" h="76" extrusionOk="0">
                  <a:moveTo>
                    <a:pt x="10" y="0"/>
                  </a:moveTo>
                  <a:cubicBezTo>
                    <a:pt x="8" y="0"/>
                    <a:pt x="6" y="6"/>
                    <a:pt x="5" y="7"/>
                  </a:cubicBezTo>
                  <a:cubicBezTo>
                    <a:pt x="2" y="16"/>
                    <a:pt x="1" y="24"/>
                    <a:pt x="7" y="30"/>
                  </a:cubicBezTo>
                  <a:lnTo>
                    <a:pt x="9" y="32"/>
                  </a:lnTo>
                  <a:lnTo>
                    <a:pt x="7" y="33"/>
                  </a:lnTo>
                  <a:cubicBezTo>
                    <a:pt x="11" y="42"/>
                    <a:pt x="6" y="52"/>
                    <a:pt x="13" y="60"/>
                  </a:cubicBezTo>
                  <a:cubicBezTo>
                    <a:pt x="17" y="65"/>
                    <a:pt x="16" y="71"/>
                    <a:pt x="18" y="75"/>
                  </a:cubicBezTo>
                  <a:cubicBezTo>
                    <a:pt x="19" y="76"/>
                    <a:pt x="20" y="76"/>
                    <a:pt x="21" y="76"/>
                  </a:cubicBezTo>
                  <a:cubicBezTo>
                    <a:pt x="22" y="76"/>
                    <a:pt x="24" y="75"/>
                    <a:pt x="25" y="74"/>
                  </a:cubicBezTo>
                  <a:cubicBezTo>
                    <a:pt x="23" y="50"/>
                    <a:pt x="16" y="25"/>
                    <a:pt x="10" y="1"/>
                  </a:cubicBezTo>
                  <a:cubicBezTo>
                    <a:pt x="10" y="0"/>
                    <a:pt x="10" y="0"/>
                    <a:pt x="10" y="0"/>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3" name="Google Shape;784;p5">
              <a:extLst>
                <a:ext uri="{FF2B5EF4-FFF2-40B4-BE49-F238E27FC236}">
                  <a16:creationId xmlns:a16="http://schemas.microsoft.com/office/drawing/2014/main" id="{27A47E9C-F29C-BC1F-32E4-9CFCE1DDC42F}"/>
                </a:ext>
              </a:extLst>
            </p:cNvPr>
            <p:cNvSpPr/>
            <p:nvPr/>
          </p:nvSpPr>
          <p:spPr>
            <a:xfrm>
              <a:off x="6964425" y="3952313"/>
              <a:ext cx="852" cy="2816"/>
            </a:xfrm>
            <a:custGeom>
              <a:avLst/>
              <a:gdLst/>
              <a:ahLst/>
              <a:cxnLst/>
              <a:rect l="l" t="t" r="r" b="b"/>
              <a:pathLst>
                <a:path w="23" h="76" extrusionOk="0">
                  <a:moveTo>
                    <a:pt x="4" y="0"/>
                  </a:moveTo>
                  <a:cubicBezTo>
                    <a:pt x="1" y="3"/>
                    <a:pt x="1" y="8"/>
                    <a:pt x="2" y="12"/>
                  </a:cubicBezTo>
                  <a:cubicBezTo>
                    <a:pt x="3" y="13"/>
                    <a:pt x="4" y="14"/>
                    <a:pt x="3" y="17"/>
                  </a:cubicBezTo>
                  <a:cubicBezTo>
                    <a:pt x="8" y="24"/>
                    <a:pt x="2" y="35"/>
                    <a:pt x="8" y="44"/>
                  </a:cubicBezTo>
                  <a:lnTo>
                    <a:pt x="9" y="45"/>
                  </a:lnTo>
                  <a:lnTo>
                    <a:pt x="9" y="46"/>
                  </a:lnTo>
                  <a:cubicBezTo>
                    <a:pt x="15" y="54"/>
                    <a:pt x="9" y="65"/>
                    <a:pt x="17" y="73"/>
                  </a:cubicBezTo>
                  <a:cubicBezTo>
                    <a:pt x="17" y="76"/>
                    <a:pt x="18" y="76"/>
                    <a:pt x="20" y="76"/>
                  </a:cubicBezTo>
                  <a:cubicBezTo>
                    <a:pt x="20" y="69"/>
                    <a:pt x="22" y="62"/>
                    <a:pt x="22" y="55"/>
                  </a:cubicBezTo>
                  <a:cubicBezTo>
                    <a:pt x="22" y="37"/>
                    <a:pt x="17" y="18"/>
                    <a:pt x="9" y="0"/>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4" name="Google Shape;785;p5">
              <a:extLst>
                <a:ext uri="{FF2B5EF4-FFF2-40B4-BE49-F238E27FC236}">
                  <a16:creationId xmlns:a16="http://schemas.microsoft.com/office/drawing/2014/main" id="{8B273761-77DD-AB6C-E2DA-FA2BC38FB270}"/>
                </a:ext>
              </a:extLst>
            </p:cNvPr>
            <p:cNvSpPr/>
            <p:nvPr/>
          </p:nvSpPr>
          <p:spPr>
            <a:xfrm>
              <a:off x="6990433" y="3913783"/>
              <a:ext cx="2186" cy="333"/>
            </a:xfrm>
            <a:custGeom>
              <a:avLst/>
              <a:gdLst/>
              <a:ahLst/>
              <a:cxnLst/>
              <a:rect l="l" t="t" r="r" b="b"/>
              <a:pathLst>
                <a:path w="59" h="9" extrusionOk="0">
                  <a:moveTo>
                    <a:pt x="24" y="1"/>
                  </a:moveTo>
                  <a:cubicBezTo>
                    <a:pt x="17" y="2"/>
                    <a:pt x="8" y="2"/>
                    <a:pt x="1" y="2"/>
                  </a:cubicBezTo>
                  <a:cubicBezTo>
                    <a:pt x="9" y="7"/>
                    <a:pt x="18" y="8"/>
                    <a:pt x="27" y="8"/>
                  </a:cubicBezTo>
                  <a:cubicBezTo>
                    <a:pt x="35" y="8"/>
                    <a:pt x="44" y="7"/>
                    <a:pt x="52" y="7"/>
                  </a:cubicBezTo>
                  <a:cubicBezTo>
                    <a:pt x="54" y="7"/>
                    <a:pt x="55" y="7"/>
                    <a:pt x="57" y="7"/>
                  </a:cubicBezTo>
                  <a:cubicBezTo>
                    <a:pt x="57" y="7"/>
                    <a:pt x="59" y="6"/>
                    <a:pt x="59" y="5"/>
                  </a:cubicBezTo>
                  <a:cubicBezTo>
                    <a:pt x="59" y="4"/>
                    <a:pt x="59" y="2"/>
                    <a:pt x="56"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5" name="Google Shape;786;p5">
              <a:extLst>
                <a:ext uri="{FF2B5EF4-FFF2-40B4-BE49-F238E27FC236}">
                  <a16:creationId xmlns:a16="http://schemas.microsoft.com/office/drawing/2014/main" id="{18837864-29FA-C67E-90DD-87EDF547DB7D}"/>
                </a:ext>
              </a:extLst>
            </p:cNvPr>
            <p:cNvSpPr/>
            <p:nvPr/>
          </p:nvSpPr>
          <p:spPr>
            <a:xfrm>
              <a:off x="7128879" y="3906855"/>
              <a:ext cx="259" cy="815"/>
            </a:xfrm>
            <a:custGeom>
              <a:avLst/>
              <a:gdLst/>
              <a:ahLst/>
              <a:cxnLst/>
              <a:rect l="l" t="t" r="r" b="b"/>
              <a:pathLst>
                <a:path w="7" h="22" extrusionOk="0">
                  <a:moveTo>
                    <a:pt x="4" y="1"/>
                  </a:moveTo>
                  <a:cubicBezTo>
                    <a:pt x="3" y="1"/>
                    <a:pt x="2" y="2"/>
                    <a:pt x="2" y="3"/>
                  </a:cubicBezTo>
                  <a:cubicBezTo>
                    <a:pt x="0" y="8"/>
                    <a:pt x="0" y="11"/>
                    <a:pt x="0" y="15"/>
                  </a:cubicBezTo>
                  <a:cubicBezTo>
                    <a:pt x="2" y="18"/>
                    <a:pt x="2" y="20"/>
                    <a:pt x="2" y="22"/>
                  </a:cubicBezTo>
                  <a:cubicBezTo>
                    <a:pt x="7" y="17"/>
                    <a:pt x="7" y="10"/>
                    <a:pt x="7" y="3"/>
                  </a:cubicBezTo>
                  <a:cubicBezTo>
                    <a:pt x="6" y="2"/>
                    <a:pt x="5" y="1"/>
                    <a:pt x="4"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6" name="Google Shape;787;p5">
              <a:extLst>
                <a:ext uri="{FF2B5EF4-FFF2-40B4-BE49-F238E27FC236}">
                  <a16:creationId xmlns:a16="http://schemas.microsoft.com/office/drawing/2014/main" id="{1827C8D2-99C1-E70D-88C3-6FB7F75D7218}"/>
                </a:ext>
              </a:extLst>
            </p:cNvPr>
            <p:cNvSpPr/>
            <p:nvPr/>
          </p:nvSpPr>
          <p:spPr>
            <a:xfrm>
              <a:off x="6986802" y="4065826"/>
              <a:ext cx="556" cy="741"/>
            </a:xfrm>
            <a:custGeom>
              <a:avLst/>
              <a:gdLst/>
              <a:ahLst/>
              <a:cxnLst/>
              <a:rect l="l" t="t" r="r" b="b"/>
              <a:pathLst>
                <a:path w="15" h="20" extrusionOk="0">
                  <a:moveTo>
                    <a:pt x="2" y="0"/>
                  </a:moveTo>
                  <a:cubicBezTo>
                    <a:pt x="1" y="5"/>
                    <a:pt x="1" y="9"/>
                    <a:pt x="1" y="12"/>
                  </a:cubicBezTo>
                  <a:cubicBezTo>
                    <a:pt x="2" y="12"/>
                    <a:pt x="2" y="13"/>
                    <a:pt x="3" y="16"/>
                  </a:cubicBezTo>
                  <a:cubicBezTo>
                    <a:pt x="4" y="16"/>
                    <a:pt x="6" y="17"/>
                    <a:pt x="7" y="20"/>
                  </a:cubicBezTo>
                  <a:cubicBezTo>
                    <a:pt x="9" y="12"/>
                    <a:pt x="15" y="3"/>
                    <a:pt x="2" y="0"/>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7" name="Google Shape;788;p5">
              <a:extLst>
                <a:ext uri="{FF2B5EF4-FFF2-40B4-BE49-F238E27FC236}">
                  <a16:creationId xmlns:a16="http://schemas.microsoft.com/office/drawing/2014/main" id="{482CD481-5C3E-E024-06C1-6F869608292B}"/>
                </a:ext>
              </a:extLst>
            </p:cNvPr>
            <p:cNvSpPr/>
            <p:nvPr/>
          </p:nvSpPr>
          <p:spPr>
            <a:xfrm>
              <a:off x="6966352" y="3960537"/>
              <a:ext cx="296" cy="593"/>
            </a:xfrm>
            <a:custGeom>
              <a:avLst/>
              <a:gdLst/>
              <a:ahLst/>
              <a:cxnLst/>
              <a:rect l="l" t="t" r="r" b="b"/>
              <a:pathLst>
                <a:path w="8" h="16" extrusionOk="0">
                  <a:moveTo>
                    <a:pt x="3" y="1"/>
                  </a:moveTo>
                  <a:cubicBezTo>
                    <a:pt x="3" y="2"/>
                    <a:pt x="0" y="5"/>
                    <a:pt x="0" y="6"/>
                  </a:cubicBezTo>
                  <a:cubicBezTo>
                    <a:pt x="3" y="7"/>
                    <a:pt x="4" y="9"/>
                    <a:pt x="0" y="11"/>
                  </a:cubicBezTo>
                  <a:cubicBezTo>
                    <a:pt x="4" y="12"/>
                    <a:pt x="5" y="15"/>
                    <a:pt x="6" y="16"/>
                  </a:cubicBezTo>
                  <a:cubicBezTo>
                    <a:pt x="8" y="10"/>
                    <a:pt x="8" y="5"/>
                    <a:pt x="3" y="1"/>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8" name="Google Shape;789;p5">
              <a:extLst>
                <a:ext uri="{FF2B5EF4-FFF2-40B4-BE49-F238E27FC236}">
                  <a16:creationId xmlns:a16="http://schemas.microsoft.com/office/drawing/2014/main" id="{5AAD85EC-C88F-51EA-0A1A-8D828D542396}"/>
                </a:ext>
              </a:extLst>
            </p:cNvPr>
            <p:cNvSpPr/>
            <p:nvPr/>
          </p:nvSpPr>
          <p:spPr>
            <a:xfrm>
              <a:off x="7020849" y="3895778"/>
              <a:ext cx="556" cy="222"/>
            </a:xfrm>
            <a:custGeom>
              <a:avLst/>
              <a:gdLst/>
              <a:ahLst/>
              <a:cxnLst/>
              <a:rect l="l" t="t" r="r" b="b"/>
              <a:pathLst>
                <a:path w="15" h="6" extrusionOk="0">
                  <a:moveTo>
                    <a:pt x="1" y="0"/>
                  </a:moveTo>
                  <a:cubicBezTo>
                    <a:pt x="0" y="2"/>
                    <a:pt x="0" y="5"/>
                    <a:pt x="0" y="6"/>
                  </a:cubicBezTo>
                  <a:cubicBezTo>
                    <a:pt x="6" y="6"/>
                    <a:pt x="10" y="6"/>
                    <a:pt x="14" y="2"/>
                  </a:cubicBezTo>
                  <a:cubicBezTo>
                    <a:pt x="11" y="0"/>
                    <a:pt x="10" y="0"/>
                    <a:pt x="7"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39" name="Google Shape;790;p5">
              <a:extLst>
                <a:ext uri="{FF2B5EF4-FFF2-40B4-BE49-F238E27FC236}">
                  <a16:creationId xmlns:a16="http://schemas.microsoft.com/office/drawing/2014/main" id="{FE63B2EC-D4AD-6FEE-CFB3-8A0506526E0E}"/>
                </a:ext>
              </a:extLst>
            </p:cNvPr>
            <p:cNvSpPr/>
            <p:nvPr/>
          </p:nvSpPr>
          <p:spPr>
            <a:xfrm>
              <a:off x="6967352" y="3964612"/>
              <a:ext cx="185" cy="370"/>
            </a:xfrm>
            <a:custGeom>
              <a:avLst/>
              <a:gdLst/>
              <a:ahLst/>
              <a:cxnLst/>
              <a:rect l="l" t="t" r="r" b="b"/>
              <a:pathLst>
                <a:path w="5" h="10" extrusionOk="0">
                  <a:moveTo>
                    <a:pt x="3" y="1"/>
                  </a:moveTo>
                  <a:cubicBezTo>
                    <a:pt x="3" y="4"/>
                    <a:pt x="0" y="5"/>
                    <a:pt x="0" y="6"/>
                  </a:cubicBezTo>
                  <a:cubicBezTo>
                    <a:pt x="3" y="6"/>
                    <a:pt x="4" y="8"/>
                    <a:pt x="5" y="9"/>
                  </a:cubicBezTo>
                  <a:cubicBezTo>
                    <a:pt x="4" y="7"/>
                    <a:pt x="4" y="4"/>
                    <a:pt x="3" y="1"/>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0" name="Google Shape;791;p5">
              <a:extLst>
                <a:ext uri="{FF2B5EF4-FFF2-40B4-BE49-F238E27FC236}">
                  <a16:creationId xmlns:a16="http://schemas.microsoft.com/office/drawing/2014/main" id="{447703B1-292B-A89A-B0FA-89DC94220882}"/>
                </a:ext>
              </a:extLst>
            </p:cNvPr>
            <p:cNvSpPr/>
            <p:nvPr/>
          </p:nvSpPr>
          <p:spPr>
            <a:xfrm>
              <a:off x="6967167" y="3963723"/>
              <a:ext cx="185" cy="296"/>
            </a:xfrm>
            <a:custGeom>
              <a:avLst/>
              <a:gdLst/>
              <a:ahLst/>
              <a:cxnLst/>
              <a:rect l="l" t="t" r="r" b="b"/>
              <a:pathLst>
                <a:path w="5" h="8" extrusionOk="0">
                  <a:moveTo>
                    <a:pt x="3" y="1"/>
                  </a:moveTo>
                  <a:lnTo>
                    <a:pt x="3" y="1"/>
                  </a:lnTo>
                  <a:cubicBezTo>
                    <a:pt x="2" y="2"/>
                    <a:pt x="2" y="3"/>
                    <a:pt x="0" y="5"/>
                  </a:cubicBezTo>
                  <a:cubicBezTo>
                    <a:pt x="2" y="5"/>
                    <a:pt x="3" y="6"/>
                    <a:pt x="4" y="7"/>
                  </a:cubicBezTo>
                  <a:cubicBezTo>
                    <a:pt x="3" y="5"/>
                    <a:pt x="2" y="4"/>
                    <a:pt x="3" y="1"/>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1" name="Google Shape;792;p5">
              <a:extLst>
                <a:ext uri="{FF2B5EF4-FFF2-40B4-BE49-F238E27FC236}">
                  <a16:creationId xmlns:a16="http://schemas.microsoft.com/office/drawing/2014/main" id="{5DA38E46-8E76-F30A-F1B6-336E73906681}"/>
                </a:ext>
              </a:extLst>
            </p:cNvPr>
            <p:cNvSpPr/>
            <p:nvPr/>
          </p:nvSpPr>
          <p:spPr>
            <a:xfrm>
              <a:off x="7032222" y="3882478"/>
              <a:ext cx="66278" cy="34158"/>
            </a:xfrm>
            <a:custGeom>
              <a:avLst/>
              <a:gdLst/>
              <a:ahLst/>
              <a:cxnLst/>
              <a:rect l="l" t="t" r="r" b="b"/>
              <a:pathLst>
                <a:path w="1789" h="922" extrusionOk="0">
                  <a:moveTo>
                    <a:pt x="122" y="0"/>
                  </a:moveTo>
                  <a:cubicBezTo>
                    <a:pt x="109" y="0"/>
                    <a:pt x="97" y="3"/>
                    <a:pt x="85" y="7"/>
                  </a:cubicBezTo>
                  <a:cubicBezTo>
                    <a:pt x="36" y="20"/>
                    <a:pt x="1" y="75"/>
                    <a:pt x="9" y="123"/>
                  </a:cubicBezTo>
                  <a:cubicBezTo>
                    <a:pt x="16" y="162"/>
                    <a:pt x="26" y="200"/>
                    <a:pt x="39" y="236"/>
                  </a:cubicBezTo>
                  <a:cubicBezTo>
                    <a:pt x="64" y="311"/>
                    <a:pt x="91" y="386"/>
                    <a:pt x="117" y="460"/>
                  </a:cubicBezTo>
                  <a:cubicBezTo>
                    <a:pt x="124" y="478"/>
                    <a:pt x="129" y="496"/>
                    <a:pt x="139" y="514"/>
                  </a:cubicBezTo>
                  <a:cubicBezTo>
                    <a:pt x="158" y="554"/>
                    <a:pt x="173" y="593"/>
                    <a:pt x="185" y="637"/>
                  </a:cubicBezTo>
                  <a:cubicBezTo>
                    <a:pt x="206" y="707"/>
                    <a:pt x="227" y="777"/>
                    <a:pt x="275" y="835"/>
                  </a:cubicBezTo>
                  <a:cubicBezTo>
                    <a:pt x="318" y="889"/>
                    <a:pt x="372" y="920"/>
                    <a:pt x="446" y="921"/>
                  </a:cubicBezTo>
                  <a:cubicBezTo>
                    <a:pt x="448" y="922"/>
                    <a:pt x="451" y="922"/>
                    <a:pt x="453" y="922"/>
                  </a:cubicBezTo>
                  <a:cubicBezTo>
                    <a:pt x="485" y="922"/>
                    <a:pt x="541" y="904"/>
                    <a:pt x="572" y="890"/>
                  </a:cubicBezTo>
                  <a:cubicBezTo>
                    <a:pt x="654" y="854"/>
                    <a:pt x="730" y="807"/>
                    <a:pt x="810" y="765"/>
                  </a:cubicBezTo>
                  <a:cubicBezTo>
                    <a:pt x="915" y="708"/>
                    <a:pt x="1020" y="654"/>
                    <a:pt x="1136" y="620"/>
                  </a:cubicBezTo>
                  <a:cubicBezTo>
                    <a:pt x="1258" y="586"/>
                    <a:pt x="1382" y="562"/>
                    <a:pt x="1509" y="551"/>
                  </a:cubicBezTo>
                  <a:cubicBezTo>
                    <a:pt x="1553" y="548"/>
                    <a:pt x="1597" y="545"/>
                    <a:pt x="1640" y="538"/>
                  </a:cubicBezTo>
                  <a:cubicBezTo>
                    <a:pt x="1678" y="533"/>
                    <a:pt x="1714" y="522"/>
                    <a:pt x="1748" y="503"/>
                  </a:cubicBezTo>
                  <a:cubicBezTo>
                    <a:pt x="1779" y="486"/>
                    <a:pt x="1789" y="454"/>
                    <a:pt x="1774" y="422"/>
                  </a:cubicBezTo>
                  <a:cubicBezTo>
                    <a:pt x="1762" y="395"/>
                    <a:pt x="1742" y="376"/>
                    <a:pt x="1719" y="357"/>
                  </a:cubicBezTo>
                  <a:cubicBezTo>
                    <a:pt x="1679" y="329"/>
                    <a:pt x="1638" y="309"/>
                    <a:pt x="1593" y="291"/>
                  </a:cubicBezTo>
                  <a:cubicBezTo>
                    <a:pt x="1479" y="246"/>
                    <a:pt x="1361" y="219"/>
                    <a:pt x="1240" y="204"/>
                  </a:cubicBezTo>
                  <a:cubicBezTo>
                    <a:pt x="1188" y="198"/>
                    <a:pt x="1136" y="190"/>
                    <a:pt x="1085" y="184"/>
                  </a:cubicBezTo>
                  <a:cubicBezTo>
                    <a:pt x="1035" y="177"/>
                    <a:pt x="983" y="167"/>
                    <a:pt x="934" y="161"/>
                  </a:cubicBezTo>
                  <a:cubicBezTo>
                    <a:pt x="870" y="151"/>
                    <a:pt x="807" y="146"/>
                    <a:pt x="745" y="134"/>
                  </a:cubicBezTo>
                  <a:cubicBezTo>
                    <a:pt x="634" y="112"/>
                    <a:pt x="525" y="87"/>
                    <a:pt x="415" y="63"/>
                  </a:cubicBezTo>
                  <a:cubicBezTo>
                    <a:pt x="345" y="48"/>
                    <a:pt x="276" y="27"/>
                    <a:pt x="205" y="16"/>
                  </a:cubicBezTo>
                  <a:cubicBezTo>
                    <a:pt x="199" y="16"/>
                    <a:pt x="193" y="16"/>
                    <a:pt x="188" y="16"/>
                  </a:cubicBezTo>
                  <a:cubicBezTo>
                    <a:pt x="176" y="16"/>
                    <a:pt x="165" y="16"/>
                    <a:pt x="156" y="10"/>
                  </a:cubicBezTo>
                  <a:cubicBezTo>
                    <a:pt x="144" y="3"/>
                    <a:pt x="133" y="0"/>
                    <a:pt x="122" y="0"/>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2" name="Google Shape;793;p5">
              <a:extLst>
                <a:ext uri="{FF2B5EF4-FFF2-40B4-BE49-F238E27FC236}">
                  <a16:creationId xmlns:a16="http://schemas.microsoft.com/office/drawing/2014/main" id="{CAC8787C-8E1D-0460-5D72-C61510811025}"/>
                </a:ext>
              </a:extLst>
            </p:cNvPr>
            <p:cNvSpPr/>
            <p:nvPr/>
          </p:nvSpPr>
          <p:spPr>
            <a:xfrm>
              <a:off x="7113949" y="3969021"/>
              <a:ext cx="27156" cy="53311"/>
            </a:xfrm>
            <a:custGeom>
              <a:avLst/>
              <a:gdLst/>
              <a:ahLst/>
              <a:cxnLst/>
              <a:rect l="l" t="t" r="r" b="b"/>
              <a:pathLst>
                <a:path w="733" h="1439" extrusionOk="0">
                  <a:moveTo>
                    <a:pt x="320" y="0"/>
                  </a:moveTo>
                  <a:cubicBezTo>
                    <a:pt x="297" y="0"/>
                    <a:pt x="275" y="14"/>
                    <a:pt x="260" y="37"/>
                  </a:cubicBezTo>
                  <a:cubicBezTo>
                    <a:pt x="243" y="67"/>
                    <a:pt x="232" y="99"/>
                    <a:pt x="223" y="132"/>
                  </a:cubicBezTo>
                  <a:cubicBezTo>
                    <a:pt x="205" y="208"/>
                    <a:pt x="196" y="288"/>
                    <a:pt x="188" y="367"/>
                  </a:cubicBezTo>
                  <a:cubicBezTo>
                    <a:pt x="180" y="426"/>
                    <a:pt x="177" y="488"/>
                    <a:pt x="169" y="547"/>
                  </a:cubicBezTo>
                  <a:cubicBezTo>
                    <a:pt x="163" y="607"/>
                    <a:pt x="157" y="668"/>
                    <a:pt x="145" y="728"/>
                  </a:cubicBezTo>
                  <a:cubicBezTo>
                    <a:pt x="126" y="817"/>
                    <a:pt x="99" y="901"/>
                    <a:pt x="65" y="984"/>
                  </a:cubicBezTo>
                  <a:cubicBezTo>
                    <a:pt x="44" y="1030"/>
                    <a:pt x="23" y="1078"/>
                    <a:pt x="11" y="1127"/>
                  </a:cubicBezTo>
                  <a:cubicBezTo>
                    <a:pt x="1" y="1163"/>
                    <a:pt x="0" y="1196"/>
                    <a:pt x="14" y="1230"/>
                  </a:cubicBezTo>
                  <a:cubicBezTo>
                    <a:pt x="30" y="1272"/>
                    <a:pt x="59" y="1293"/>
                    <a:pt x="104" y="1294"/>
                  </a:cubicBezTo>
                  <a:cubicBezTo>
                    <a:pt x="109" y="1295"/>
                    <a:pt x="115" y="1295"/>
                    <a:pt x="121" y="1295"/>
                  </a:cubicBezTo>
                  <a:cubicBezTo>
                    <a:pt x="145" y="1295"/>
                    <a:pt x="169" y="1292"/>
                    <a:pt x="193" y="1289"/>
                  </a:cubicBezTo>
                  <a:cubicBezTo>
                    <a:pt x="199" y="1289"/>
                    <a:pt x="204" y="1288"/>
                    <a:pt x="210" y="1288"/>
                  </a:cubicBezTo>
                  <a:cubicBezTo>
                    <a:pt x="264" y="1288"/>
                    <a:pt x="317" y="1302"/>
                    <a:pt x="370" y="1313"/>
                  </a:cubicBezTo>
                  <a:cubicBezTo>
                    <a:pt x="451" y="1329"/>
                    <a:pt x="526" y="1359"/>
                    <a:pt x="593" y="1410"/>
                  </a:cubicBezTo>
                  <a:cubicBezTo>
                    <a:pt x="609" y="1422"/>
                    <a:pt x="627" y="1430"/>
                    <a:pt x="646" y="1436"/>
                  </a:cubicBezTo>
                  <a:cubicBezTo>
                    <a:pt x="653" y="1437"/>
                    <a:pt x="659" y="1438"/>
                    <a:pt x="666" y="1438"/>
                  </a:cubicBezTo>
                  <a:cubicBezTo>
                    <a:pt x="688" y="1438"/>
                    <a:pt x="707" y="1426"/>
                    <a:pt x="717" y="1404"/>
                  </a:cubicBezTo>
                  <a:cubicBezTo>
                    <a:pt x="726" y="1385"/>
                    <a:pt x="732" y="1367"/>
                    <a:pt x="729" y="1341"/>
                  </a:cubicBezTo>
                  <a:cubicBezTo>
                    <a:pt x="729" y="1335"/>
                    <a:pt x="731" y="1326"/>
                    <a:pt x="729" y="1317"/>
                  </a:cubicBezTo>
                  <a:cubicBezTo>
                    <a:pt x="715" y="1226"/>
                    <a:pt x="691" y="1139"/>
                    <a:pt x="664" y="1051"/>
                  </a:cubicBezTo>
                  <a:cubicBezTo>
                    <a:pt x="645" y="985"/>
                    <a:pt x="623" y="920"/>
                    <a:pt x="604" y="854"/>
                  </a:cubicBezTo>
                  <a:cubicBezTo>
                    <a:pt x="566" y="725"/>
                    <a:pt x="534" y="593"/>
                    <a:pt x="503" y="462"/>
                  </a:cubicBezTo>
                  <a:cubicBezTo>
                    <a:pt x="475" y="340"/>
                    <a:pt x="448" y="219"/>
                    <a:pt x="406" y="100"/>
                  </a:cubicBezTo>
                  <a:cubicBezTo>
                    <a:pt x="398" y="75"/>
                    <a:pt x="386" y="53"/>
                    <a:pt x="371" y="31"/>
                  </a:cubicBezTo>
                  <a:cubicBezTo>
                    <a:pt x="362" y="21"/>
                    <a:pt x="353" y="10"/>
                    <a:pt x="341" y="4"/>
                  </a:cubicBezTo>
                  <a:cubicBezTo>
                    <a:pt x="334" y="2"/>
                    <a:pt x="327" y="0"/>
                    <a:pt x="320" y="0"/>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3" name="Google Shape;794;p5">
              <a:extLst>
                <a:ext uri="{FF2B5EF4-FFF2-40B4-BE49-F238E27FC236}">
                  <a16:creationId xmlns:a16="http://schemas.microsoft.com/office/drawing/2014/main" id="{BBCA92DB-CBE8-5AF7-2E71-7FCDC6BA239A}"/>
                </a:ext>
              </a:extLst>
            </p:cNvPr>
            <p:cNvSpPr/>
            <p:nvPr/>
          </p:nvSpPr>
          <p:spPr>
            <a:xfrm>
              <a:off x="7106910" y="3900780"/>
              <a:ext cx="13189" cy="13485"/>
            </a:xfrm>
            <a:custGeom>
              <a:avLst/>
              <a:gdLst/>
              <a:ahLst/>
              <a:cxnLst/>
              <a:rect l="l" t="t" r="r" b="b"/>
              <a:pathLst>
                <a:path w="356" h="364" extrusionOk="0">
                  <a:moveTo>
                    <a:pt x="132" y="0"/>
                  </a:moveTo>
                  <a:cubicBezTo>
                    <a:pt x="127" y="0"/>
                    <a:pt x="123" y="1"/>
                    <a:pt x="119" y="1"/>
                  </a:cubicBezTo>
                  <a:cubicBezTo>
                    <a:pt x="90" y="6"/>
                    <a:pt x="63" y="15"/>
                    <a:pt x="36" y="24"/>
                  </a:cubicBezTo>
                  <a:cubicBezTo>
                    <a:pt x="29" y="27"/>
                    <a:pt x="24" y="32"/>
                    <a:pt x="20" y="38"/>
                  </a:cubicBezTo>
                  <a:cubicBezTo>
                    <a:pt x="9" y="56"/>
                    <a:pt x="0" y="76"/>
                    <a:pt x="1" y="98"/>
                  </a:cubicBezTo>
                  <a:cubicBezTo>
                    <a:pt x="4" y="162"/>
                    <a:pt x="31" y="213"/>
                    <a:pt x="72" y="259"/>
                  </a:cubicBezTo>
                  <a:cubicBezTo>
                    <a:pt x="103" y="294"/>
                    <a:pt x="142" y="319"/>
                    <a:pt x="182" y="341"/>
                  </a:cubicBezTo>
                  <a:cubicBezTo>
                    <a:pt x="205" y="353"/>
                    <a:pt x="231" y="363"/>
                    <a:pt x="259" y="363"/>
                  </a:cubicBezTo>
                  <a:cubicBezTo>
                    <a:pt x="262" y="363"/>
                    <a:pt x="266" y="363"/>
                    <a:pt x="270" y="363"/>
                  </a:cubicBezTo>
                  <a:cubicBezTo>
                    <a:pt x="315" y="358"/>
                    <a:pt x="355" y="318"/>
                    <a:pt x="347" y="274"/>
                  </a:cubicBezTo>
                  <a:cubicBezTo>
                    <a:pt x="348" y="232"/>
                    <a:pt x="330" y="197"/>
                    <a:pt x="314" y="163"/>
                  </a:cubicBezTo>
                  <a:cubicBezTo>
                    <a:pt x="288" y="112"/>
                    <a:pt x="246" y="72"/>
                    <a:pt x="205" y="35"/>
                  </a:cubicBezTo>
                  <a:cubicBezTo>
                    <a:pt x="184" y="16"/>
                    <a:pt x="160" y="0"/>
                    <a:pt x="132" y="0"/>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4" name="Google Shape;795;p5">
              <a:extLst>
                <a:ext uri="{FF2B5EF4-FFF2-40B4-BE49-F238E27FC236}">
                  <a16:creationId xmlns:a16="http://schemas.microsoft.com/office/drawing/2014/main" id="{596C6699-9D29-BA1A-3CC1-78CEB83ABF17}"/>
                </a:ext>
              </a:extLst>
            </p:cNvPr>
            <p:cNvSpPr/>
            <p:nvPr/>
          </p:nvSpPr>
          <p:spPr>
            <a:xfrm>
              <a:off x="6967463" y="3926379"/>
              <a:ext cx="367252" cy="159230"/>
            </a:xfrm>
            <a:custGeom>
              <a:avLst/>
              <a:gdLst/>
              <a:ahLst/>
              <a:cxnLst/>
              <a:rect l="l" t="t" r="r" b="b"/>
              <a:pathLst>
                <a:path w="9913" h="4298" extrusionOk="0">
                  <a:moveTo>
                    <a:pt x="32" y="0"/>
                  </a:moveTo>
                  <a:cubicBezTo>
                    <a:pt x="28" y="2"/>
                    <a:pt x="23" y="2"/>
                    <a:pt x="19" y="3"/>
                  </a:cubicBezTo>
                  <a:cubicBezTo>
                    <a:pt x="19" y="5"/>
                    <a:pt x="19" y="6"/>
                    <a:pt x="18" y="7"/>
                  </a:cubicBezTo>
                  <a:cubicBezTo>
                    <a:pt x="6" y="16"/>
                    <a:pt x="1" y="22"/>
                    <a:pt x="5" y="40"/>
                  </a:cubicBezTo>
                  <a:cubicBezTo>
                    <a:pt x="22" y="110"/>
                    <a:pt x="33" y="183"/>
                    <a:pt x="38" y="255"/>
                  </a:cubicBezTo>
                  <a:cubicBezTo>
                    <a:pt x="41" y="275"/>
                    <a:pt x="42" y="296"/>
                    <a:pt x="45" y="315"/>
                  </a:cubicBezTo>
                  <a:cubicBezTo>
                    <a:pt x="50" y="361"/>
                    <a:pt x="59" y="406"/>
                    <a:pt x="61" y="452"/>
                  </a:cubicBezTo>
                  <a:cubicBezTo>
                    <a:pt x="65" y="515"/>
                    <a:pt x="73" y="577"/>
                    <a:pt x="80" y="641"/>
                  </a:cubicBezTo>
                  <a:cubicBezTo>
                    <a:pt x="89" y="725"/>
                    <a:pt x="107" y="808"/>
                    <a:pt x="129" y="890"/>
                  </a:cubicBezTo>
                  <a:cubicBezTo>
                    <a:pt x="174" y="1069"/>
                    <a:pt x="223" y="1246"/>
                    <a:pt x="269" y="1425"/>
                  </a:cubicBezTo>
                  <a:cubicBezTo>
                    <a:pt x="303" y="1558"/>
                    <a:pt x="341" y="1688"/>
                    <a:pt x="374" y="1820"/>
                  </a:cubicBezTo>
                  <a:cubicBezTo>
                    <a:pt x="399" y="1917"/>
                    <a:pt x="419" y="2016"/>
                    <a:pt x="443" y="2113"/>
                  </a:cubicBezTo>
                  <a:cubicBezTo>
                    <a:pt x="470" y="2222"/>
                    <a:pt x="498" y="2331"/>
                    <a:pt x="529" y="2439"/>
                  </a:cubicBezTo>
                  <a:cubicBezTo>
                    <a:pt x="555" y="2529"/>
                    <a:pt x="582" y="2620"/>
                    <a:pt x="599" y="2713"/>
                  </a:cubicBezTo>
                  <a:cubicBezTo>
                    <a:pt x="625" y="2846"/>
                    <a:pt x="658" y="2977"/>
                    <a:pt x="696" y="3106"/>
                  </a:cubicBezTo>
                  <a:cubicBezTo>
                    <a:pt x="728" y="3215"/>
                    <a:pt x="757" y="3323"/>
                    <a:pt x="787" y="3432"/>
                  </a:cubicBezTo>
                  <a:cubicBezTo>
                    <a:pt x="805" y="3497"/>
                    <a:pt x="820" y="3564"/>
                    <a:pt x="841" y="3628"/>
                  </a:cubicBezTo>
                  <a:cubicBezTo>
                    <a:pt x="869" y="3726"/>
                    <a:pt x="893" y="3825"/>
                    <a:pt x="922" y="3922"/>
                  </a:cubicBezTo>
                  <a:cubicBezTo>
                    <a:pt x="950" y="4019"/>
                    <a:pt x="977" y="4115"/>
                    <a:pt x="1009" y="4211"/>
                  </a:cubicBezTo>
                  <a:cubicBezTo>
                    <a:pt x="1020" y="4240"/>
                    <a:pt x="1035" y="4267"/>
                    <a:pt x="1058" y="4288"/>
                  </a:cubicBezTo>
                  <a:cubicBezTo>
                    <a:pt x="1062" y="4293"/>
                    <a:pt x="1067" y="4297"/>
                    <a:pt x="1075" y="4297"/>
                  </a:cubicBezTo>
                  <a:cubicBezTo>
                    <a:pt x="1076" y="4297"/>
                    <a:pt x="1078" y="4297"/>
                    <a:pt x="1079" y="4297"/>
                  </a:cubicBezTo>
                  <a:cubicBezTo>
                    <a:pt x="1092" y="4293"/>
                    <a:pt x="1107" y="4292"/>
                    <a:pt x="1121" y="4286"/>
                  </a:cubicBezTo>
                  <a:cubicBezTo>
                    <a:pt x="1251" y="4240"/>
                    <a:pt x="1381" y="4205"/>
                    <a:pt x="1515" y="4175"/>
                  </a:cubicBezTo>
                  <a:cubicBezTo>
                    <a:pt x="1602" y="4155"/>
                    <a:pt x="1687" y="4130"/>
                    <a:pt x="1774" y="4106"/>
                  </a:cubicBezTo>
                  <a:cubicBezTo>
                    <a:pt x="1871" y="4082"/>
                    <a:pt x="1969" y="4062"/>
                    <a:pt x="2068" y="4050"/>
                  </a:cubicBezTo>
                  <a:cubicBezTo>
                    <a:pt x="2138" y="4040"/>
                    <a:pt x="2207" y="4028"/>
                    <a:pt x="2277" y="4020"/>
                  </a:cubicBezTo>
                  <a:cubicBezTo>
                    <a:pt x="2345" y="4013"/>
                    <a:pt x="2412" y="4004"/>
                    <a:pt x="2478" y="3993"/>
                  </a:cubicBezTo>
                  <a:cubicBezTo>
                    <a:pt x="2555" y="3982"/>
                    <a:pt x="2632" y="3971"/>
                    <a:pt x="2709" y="3959"/>
                  </a:cubicBezTo>
                  <a:cubicBezTo>
                    <a:pt x="2788" y="3948"/>
                    <a:pt x="2869" y="3938"/>
                    <a:pt x="2949" y="3928"/>
                  </a:cubicBezTo>
                  <a:cubicBezTo>
                    <a:pt x="3014" y="3922"/>
                    <a:pt x="3080" y="3916"/>
                    <a:pt x="3144" y="3911"/>
                  </a:cubicBezTo>
                  <a:cubicBezTo>
                    <a:pt x="3211" y="3905"/>
                    <a:pt x="3279" y="3903"/>
                    <a:pt x="3346" y="3898"/>
                  </a:cubicBezTo>
                  <a:cubicBezTo>
                    <a:pt x="3389" y="3895"/>
                    <a:pt x="3432" y="3896"/>
                    <a:pt x="3475" y="3893"/>
                  </a:cubicBezTo>
                  <a:cubicBezTo>
                    <a:pt x="3531" y="3887"/>
                    <a:pt x="3587" y="3889"/>
                    <a:pt x="3645" y="3887"/>
                  </a:cubicBezTo>
                  <a:cubicBezTo>
                    <a:pt x="3774" y="3880"/>
                    <a:pt x="3903" y="3885"/>
                    <a:pt x="4033" y="3880"/>
                  </a:cubicBezTo>
                  <a:cubicBezTo>
                    <a:pt x="4077" y="3878"/>
                    <a:pt x="4121" y="3877"/>
                    <a:pt x="4165" y="3877"/>
                  </a:cubicBezTo>
                  <a:cubicBezTo>
                    <a:pt x="4247" y="3877"/>
                    <a:pt x="4329" y="3880"/>
                    <a:pt x="4411" y="3884"/>
                  </a:cubicBezTo>
                  <a:cubicBezTo>
                    <a:pt x="4424" y="3884"/>
                    <a:pt x="4438" y="3884"/>
                    <a:pt x="4451" y="3884"/>
                  </a:cubicBezTo>
                  <a:cubicBezTo>
                    <a:pt x="4477" y="3884"/>
                    <a:pt x="4504" y="3884"/>
                    <a:pt x="4531" y="3884"/>
                  </a:cubicBezTo>
                  <a:cubicBezTo>
                    <a:pt x="4543" y="3884"/>
                    <a:pt x="4557" y="3883"/>
                    <a:pt x="4570" y="3883"/>
                  </a:cubicBezTo>
                  <a:cubicBezTo>
                    <a:pt x="4580" y="3883"/>
                    <a:pt x="4590" y="3884"/>
                    <a:pt x="4599" y="3885"/>
                  </a:cubicBezTo>
                  <a:cubicBezTo>
                    <a:pt x="4649" y="3894"/>
                    <a:pt x="4698" y="3895"/>
                    <a:pt x="4748" y="3901"/>
                  </a:cubicBezTo>
                  <a:cubicBezTo>
                    <a:pt x="4820" y="3911"/>
                    <a:pt x="4891" y="3923"/>
                    <a:pt x="4962" y="3938"/>
                  </a:cubicBezTo>
                  <a:cubicBezTo>
                    <a:pt x="4988" y="3943"/>
                    <a:pt x="5009" y="3952"/>
                    <a:pt x="5014" y="3981"/>
                  </a:cubicBezTo>
                  <a:cubicBezTo>
                    <a:pt x="5016" y="3995"/>
                    <a:pt x="5023" y="4008"/>
                    <a:pt x="5028" y="4022"/>
                  </a:cubicBezTo>
                  <a:cubicBezTo>
                    <a:pt x="5034" y="4039"/>
                    <a:pt x="5041" y="4056"/>
                    <a:pt x="5053" y="4072"/>
                  </a:cubicBezTo>
                  <a:cubicBezTo>
                    <a:pt x="5111" y="4142"/>
                    <a:pt x="5188" y="4171"/>
                    <a:pt x="5275" y="4173"/>
                  </a:cubicBezTo>
                  <a:cubicBezTo>
                    <a:pt x="5317" y="4173"/>
                    <a:pt x="5359" y="4162"/>
                    <a:pt x="5398" y="4146"/>
                  </a:cubicBezTo>
                  <a:cubicBezTo>
                    <a:pt x="5487" y="4109"/>
                    <a:pt x="5556" y="4047"/>
                    <a:pt x="5616" y="3974"/>
                  </a:cubicBezTo>
                  <a:cubicBezTo>
                    <a:pt x="5646" y="3938"/>
                    <a:pt x="5662" y="3896"/>
                    <a:pt x="5675" y="3853"/>
                  </a:cubicBezTo>
                  <a:cubicBezTo>
                    <a:pt x="5681" y="3834"/>
                    <a:pt x="5691" y="3820"/>
                    <a:pt x="5708" y="3809"/>
                  </a:cubicBezTo>
                  <a:cubicBezTo>
                    <a:pt x="5799" y="3750"/>
                    <a:pt x="5889" y="3689"/>
                    <a:pt x="5980" y="3630"/>
                  </a:cubicBezTo>
                  <a:cubicBezTo>
                    <a:pt x="6052" y="3585"/>
                    <a:pt x="6126" y="3542"/>
                    <a:pt x="6202" y="3502"/>
                  </a:cubicBezTo>
                  <a:cubicBezTo>
                    <a:pt x="6337" y="3432"/>
                    <a:pt x="6477" y="3367"/>
                    <a:pt x="6618" y="3308"/>
                  </a:cubicBezTo>
                  <a:cubicBezTo>
                    <a:pt x="6740" y="3257"/>
                    <a:pt x="6860" y="3209"/>
                    <a:pt x="6984" y="3166"/>
                  </a:cubicBezTo>
                  <a:cubicBezTo>
                    <a:pt x="7096" y="3128"/>
                    <a:pt x="7207" y="3091"/>
                    <a:pt x="7319" y="3058"/>
                  </a:cubicBezTo>
                  <a:cubicBezTo>
                    <a:pt x="7463" y="3015"/>
                    <a:pt x="7608" y="2974"/>
                    <a:pt x="7754" y="2939"/>
                  </a:cubicBezTo>
                  <a:cubicBezTo>
                    <a:pt x="7809" y="2925"/>
                    <a:pt x="7863" y="2912"/>
                    <a:pt x="7918" y="2900"/>
                  </a:cubicBezTo>
                  <a:cubicBezTo>
                    <a:pt x="8015" y="2880"/>
                    <a:pt x="8111" y="2857"/>
                    <a:pt x="8210" y="2841"/>
                  </a:cubicBezTo>
                  <a:cubicBezTo>
                    <a:pt x="8273" y="2830"/>
                    <a:pt x="8338" y="2817"/>
                    <a:pt x="8403" y="2809"/>
                  </a:cubicBezTo>
                  <a:cubicBezTo>
                    <a:pt x="8461" y="2800"/>
                    <a:pt x="8520" y="2793"/>
                    <a:pt x="8579" y="2788"/>
                  </a:cubicBezTo>
                  <a:cubicBezTo>
                    <a:pt x="8643" y="2784"/>
                    <a:pt x="8706" y="2777"/>
                    <a:pt x="8769" y="2777"/>
                  </a:cubicBezTo>
                  <a:lnTo>
                    <a:pt x="9792" y="2777"/>
                  </a:lnTo>
                  <a:cubicBezTo>
                    <a:pt x="9835" y="2777"/>
                    <a:pt x="9878" y="2769"/>
                    <a:pt x="9912" y="2741"/>
                  </a:cubicBezTo>
                  <a:cubicBezTo>
                    <a:pt x="9911" y="2740"/>
                    <a:pt x="9911" y="2736"/>
                    <a:pt x="9911" y="2735"/>
                  </a:cubicBezTo>
                  <a:cubicBezTo>
                    <a:pt x="9892" y="2724"/>
                    <a:pt x="9876" y="2708"/>
                    <a:pt x="9863" y="2691"/>
                  </a:cubicBezTo>
                  <a:cubicBezTo>
                    <a:pt x="9858" y="2691"/>
                    <a:pt x="9857" y="2690"/>
                    <a:pt x="9856" y="2686"/>
                  </a:cubicBezTo>
                  <a:cubicBezTo>
                    <a:pt x="9852" y="2686"/>
                    <a:pt x="9851" y="2685"/>
                    <a:pt x="9849" y="2680"/>
                  </a:cubicBezTo>
                  <a:cubicBezTo>
                    <a:pt x="9846" y="2680"/>
                    <a:pt x="9843" y="2679"/>
                    <a:pt x="9842" y="2675"/>
                  </a:cubicBezTo>
                  <a:cubicBezTo>
                    <a:pt x="9838" y="2675"/>
                    <a:pt x="9837" y="2674"/>
                    <a:pt x="9836" y="2670"/>
                  </a:cubicBezTo>
                  <a:cubicBezTo>
                    <a:pt x="9832" y="2670"/>
                    <a:pt x="9830" y="2669"/>
                    <a:pt x="9829" y="2664"/>
                  </a:cubicBezTo>
                  <a:cubicBezTo>
                    <a:pt x="9825" y="2664"/>
                    <a:pt x="9824" y="2662"/>
                    <a:pt x="9822" y="2659"/>
                  </a:cubicBezTo>
                  <a:cubicBezTo>
                    <a:pt x="9820" y="2659"/>
                    <a:pt x="9816" y="2657"/>
                    <a:pt x="9821" y="2645"/>
                  </a:cubicBezTo>
                  <a:cubicBezTo>
                    <a:pt x="9816" y="2645"/>
                    <a:pt x="9815" y="2643"/>
                    <a:pt x="9814" y="2639"/>
                  </a:cubicBezTo>
                  <a:cubicBezTo>
                    <a:pt x="9796" y="2628"/>
                    <a:pt x="9780" y="2612"/>
                    <a:pt x="9767" y="2595"/>
                  </a:cubicBezTo>
                  <a:cubicBezTo>
                    <a:pt x="9763" y="2595"/>
                    <a:pt x="9761" y="2594"/>
                    <a:pt x="9760" y="2590"/>
                  </a:cubicBezTo>
                  <a:cubicBezTo>
                    <a:pt x="9756" y="2590"/>
                    <a:pt x="9755" y="2589"/>
                    <a:pt x="9753" y="2584"/>
                  </a:cubicBezTo>
                  <a:cubicBezTo>
                    <a:pt x="9750" y="2584"/>
                    <a:pt x="9747" y="2583"/>
                    <a:pt x="9746" y="2579"/>
                  </a:cubicBezTo>
                  <a:cubicBezTo>
                    <a:pt x="9740" y="2578"/>
                    <a:pt x="9736" y="2573"/>
                    <a:pt x="9733" y="2567"/>
                  </a:cubicBezTo>
                  <a:cubicBezTo>
                    <a:pt x="9692" y="2557"/>
                    <a:pt x="9649" y="2559"/>
                    <a:pt x="9607" y="2556"/>
                  </a:cubicBezTo>
                  <a:cubicBezTo>
                    <a:pt x="9561" y="2554"/>
                    <a:pt x="9515" y="2553"/>
                    <a:pt x="9469" y="2553"/>
                  </a:cubicBezTo>
                  <a:cubicBezTo>
                    <a:pt x="9384" y="2553"/>
                    <a:pt x="9300" y="2557"/>
                    <a:pt x="9216" y="2563"/>
                  </a:cubicBezTo>
                  <a:cubicBezTo>
                    <a:pt x="9078" y="2573"/>
                    <a:pt x="8941" y="2584"/>
                    <a:pt x="8803" y="2596"/>
                  </a:cubicBezTo>
                  <a:cubicBezTo>
                    <a:pt x="8640" y="2612"/>
                    <a:pt x="8475" y="2626"/>
                    <a:pt x="8312" y="2647"/>
                  </a:cubicBezTo>
                  <a:cubicBezTo>
                    <a:pt x="8154" y="2665"/>
                    <a:pt x="7995" y="2688"/>
                    <a:pt x="7839" y="2718"/>
                  </a:cubicBezTo>
                  <a:cubicBezTo>
                    <a:pt x="7551" y="2772"/>
                    <a:pt x="7267" y="2848"/>
                    <a:pt x="6991" y="2946"/>
                  </a:cubicBezTo>
                  <a:cubicBezTo>
                    <a:pt x="6596" y="3086"/>
                    <a:pt x="6221" y="3268"/>
                    <a:pt x="5883" y="3520"/>
                  </a:cubicBezTo>
                  <a:cubicBezTo>
                    <a:pt x="5824" y="3564"/>
                    <a:pt x="5765" y="3605"/>
                    <a:pt x="5705" y="3648"/>
                  </a:cubicBezTo>
                  <a:cubicBezTo>
                    <a:pt x="5702" y="3653"/>
                    <a:pt x="5696" y="3651"/>
                    <a:pt x="5695" y="3656"/>
                  </a:cubicBezTo>
                  <a:cubicBezTo>
                    <a:pt x="5691" y="3656"/>
                    <a:pt x="5689" y="3659"/>
                    <a:pt x="5687" y="3662"/>
                  </a:cubicBezTo>
                  <a:cubicBezTo>
                    <a:pt x="5685" y="3663"/>
                    <a:pt x="5684" y="3666"/>
                    <a:pt x="5681" y="3667"/>
                  </a:cubicBezTo>
                  <a:cubicBezTo>
                    <a:pt x="5642" y="3683"/>
                    <a:pt x="5615" y="3715"/>
                    <a:pt x="5581" y="3737"/>
                  </a:cubicBezTo>
                  <a:cubicBezTo>
                    <a:pt x="5569" y="3749"/>
                    <a:pt x="5552" y="3754"/>
                    <a:pt x="5546" y="3772"/>
                  </a:cubicBezTo>
                  <a:cubicBezTo>
                    <a:pt x="5535" y="3780"/>
                    <a:pt x="5525" y="3790"/>
                    <a:pt x="5515" y="3798"/>
                  </a:cubicBezTo>
                  <a:cubicBezTo>
                    <a:pt x="5471" y="3831"/>
                    <a:pt x="5428" y="3862"/>
                    <a:pt x="5385" y="3896"/>
                  </a:cubicBezTo>
                  <a:cubicBezTo>
                    <a:pt x="5356" y="3920"/>
                    <a:pt x="5326" y="3933"/>
                    <a:pt x="5292" y="3933"/>
                  </a:cubicBezTo>
                  <a:cubicBezTo>
                    <a:pt x="5278" y="3933"/>
                    <a:pt x="5264" y="3931"/>
                    <a:pt x="5249" y="3927"/>
                  </a:cubicBezTo>
                  <a:cubicBezTo>
                    <a:pt x="5240" y="3935"/>
                    <a:pt x="5230" y="3938"/>
                    <a:pt x="5221" y="3938"/>
                  </a:cubicBezTo>
                  <a:cubicBezTo>
                    <a:pt x="5211" y="3938"/>
                    <a:pt x="5202" y="3935"/>
                    <a:pt x="5193" y="3927"/>
                  </a:cubicBezTo>
                  <a:cubicBezTo>
                    <a:pt x="5166" y="3904"/>
                    <a:pt x="5131" y="3901"/>
                    <a:pt x="5099" y="3893"/>
                  </a:cubicBezTo>
                  <a:cubicBezTo>
                    <a:pt x="5066" y="3882"/>
                    <a:pt x="5035" y="3869"/>
                    <a:pt x="5001" y="3860"/>
                  </a:cubicBezTo>
                  <a:cubicBezTo>
                    <a:pt x="4967" y="3853"/>
                    <a:pt x="4934" y="3840"/>
                    <a:pt x="4902" y="3828"/>
                  </a:cubicBezTo>
                  <a:cubicBezTo>
                    <a:pt x="4827" y="3801"/>
                    <a:pt x="4748" y="3776"/>
                    <a:pt x="4668" y="3760"/>
                  </a:cubicBezTo>
                  <a:cubicBezTo>
                    <a:pt x="4558" y="3737"/>
                    <a:pt x="4446" y="3722"/>
                    <a:pt x="4334" y="3710"/>
                  </a:cubicBezTo>
                  <a:cubicBezTo>
                    <a:pt x="4224" y="3698"/>
                    <a:pt x="4113" y="3689"/>
                    <a:pt x="4003" y="3688"/>
                  </a:cubicBezTo>
                  <a:cubicBezTo>
                    <a:pt x="3972" y="3687"/>
                    <a:pt x="3940" y="3687"/>
                    <a:pt x="3909" y="3687"/>
                  </a:cubicBezTo>
                  <a:cubicBezTo>
                    <a:pt x="3757" y="3687"/>
                    <a:pt x="3606" y="3693"/>
                    <a:pt x="3454" y="3705"/>
                  </a:cubicBezTo>
                  <a:cubicBezTo>
                    <a:pt x="3366" y="3711"/>
                    <a:pt x="3277" y="3715"/>
                    <a:pt x="3190" y="3718"/>
                  </a:cubicBezTo>
                  <a:cubicBezTo>
                    <a:pt x="3096" y="3722"/>
                    <a:pt x="3001" y="3732"/>
                    <a:pt x="2908" y="3745"/>
                  </a:cubicBezTo>
                  <a:cubicBezTo>
                    <a:pt x="2751" y="3770"/>
                    <a:pt x="2595" y="3802"/>
                    <a:pt x="2440" y="3840"/>
                  </a:cubicBezTo>
                  <a:cubicBezTo>
                    <a:pt x="2341" y="3862"/>
                    <a:pt x="2245" y="3896"/>
                    <a:pt x="2147" y="3923"/>
                  </a:cubicBezTo>
                  <a:cubicBezTo>
                    <a:pt x="1996" y="3966"/>
                    <a:pt x="1843" y="4003"/>
                    <a:pt x="1692" y="4047"/>
                  </a:cubicBezTo>
                  <a:cubicBezTo>
                    <a:pt x="1578" y="4081"/>
                    <a:pt x="1464" y="4115"/>
                    <a:pt x="1355" y="4159"/>
                  </a:cubicBezTo>
                  <a:cubicBezTo>
                    <a:pt x="1269" y="4194"/>
                    <a:pt x="1183" y="4233"/>
                    <a:pt x="1093" y="4267"/>
                  </a:cubicBezTo>
                  <a:cubicBezTo>
                    <a:pt x="1085" y="4270"/>
                    <a:pt x="1081" y="4272"/>
                    <a:pt x="1078" y="4272"/>
                  </a:cubicBezTo>
                  <a:cubicBezTo>
                    <a:pt x="1073" y="4272"/>
                    <a:pt x="1072" y="4268"/>
                    <a:pt x="1068" y="4256"/>
                  </a:cubicBezTo>
                  <a:cubicBezTo>
                    <a:pt x="1063" y="4241"/>
                    <a:pt x="1060" y="4227"/>
                    <a:pt x="1054" y="4212"/>
                  </a:cubicBezTo>
                  <a:cubicBezTo>
                    <a:pt x="1001" y="4063"/>
                    <a:pt x="957" y="3912"/>
                    <a:pt x="913" y="3761"/>
                  </a:cubicBezTo>
                  <a:cubicBezTo>
                    <a:pt x="893" y="3696"/>
                    <a:pt x="869" y="3630"/>
                    <a:pt x="853" y="3565"/>
                  </a:cubicBezTo>
                  <a:cubicBezTo>
                    <a:pt x="725" y="3062"/>
                    <a:pt x="600" y="2561"/>
                    <a:pt x="475" y="2057"/>
                  </a:cubicBezTo>
                  <a:cubicBezTo>
                    <a:pt x="386" y="1700"/>
                    <a:pt x="295" y="1344"/>
                    <a:pt x="200" y="988"/>
                  </a:cubicBezTo>
                  <a:cubicBezTo>
                    <a:pt x="143" y="776"/>
                    <a:pt x="98" y="561"/>
                    <a:pt x="74" y="341"/>
                  </a:cubicBezTo>
                  <a:cubicBezTo>
                    <a:pt x="65" y="240"/>
                    <a:pt x="50" y="141"/>
                    <a:pt x="42" y="40"/>
                  </a:cubicBezTo>
                  <a:cubicBezTo>
                    <a:pt x="41" y="27"/>
                    <a:pt x="39" y="12"/>
                    <a:pt x="32" y="0"/>
                  </a:cubicBezTo>
                  <a:close/>
                </a:path>
              </a:pathLst>
            </a:custGeom>
            <a:solidFill>
              <a:schemeClr val="accent5"/>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5" name="Google Shape;796;p5">
              <a:extLst>
                <a:ext uri="{FF2B5EF4-FFF2-40B4-BE49-F238E27FC236}">
                  <a16:creationId xmlns:a16="http://schemas.microsoft.com/office/drawing/2014/main" id="{61E062BD-AD42-8C20-DC5E-ADA70FE3D891}"/>
                </a:ext>
              </a:extLst>
            </p:cNvPr>
            <p:cNvSpPr/>
            <p:nvPr/>
          </p:nvSpPr>
          <p:spPr>
            <a:xfrm>
              <a:off x="7168001" y="3994732"/>
              <a:ext cx="153895" cy="73799"/>
            </a:xfrm>
            <a:custGeom>
              <a:avLst/>
              <a:gdLst/>
              <a:ahLst/>
              <a:cxnLst/>
              <a:rect l="l" t="t" r="r" b="b"/>
              <a:pathLst>
                <a:path w="4154" h="1992" extrusionOk="0">
                  <a:moveTo>
                    <a:pt x="3976" y="0"/>
                  </a:moveTo>
                  <a:cubicBezTo>
                    <a:pt x="3975" y="0"/>
                    <a:pt x="3974" y="0"/>
                    <a:pt x="3973" y="1"/>
                  </a:cubicBezTo>
                  <a:cubicBezTo>
                    <a:pt x="3932" y="10"/>
                    <a:pt x="3889" y="4"/>
                    <a:pt x="3846" y="9"/>
                  </a:cubicBezTo>
                  <a:cubicBezTo>
                    <a:pt x="3777" y="17"/>
                    <a:pt x="3709" y="21"/>
                    <a:pt x="3641" y="28"/>
                  </a:cubicBezTo>
                  <a:cubicBezTo>
                    <a:pt x="3583" y="35"/>
                    <a:pt x="3525" y="43"/>
                    <a:pt x="3466" y="49"/>
                  </a:cubicBezTo>
                  <a:cubicBezTo>
                    <a:pt x="3382" y="60"/>
                    <a:pt x="3298" y="76"/>
                    <a:pt x="3213" y="91"/>
                  </a:cubicBezTo>
                  <a:cubicBezTo>
                    <a:pt x="3116" y="109"/>
                    <a:pt x="3021" y="128"/>
                    <a:pt x="2925" y="151"/>
                  </a:cubicBezTo>
                  <a:cubicBezTo>
                    <a:pt x="2775" y="186"/>
                    <a:pt x="2627" y="229"/>
                    <a:pt x="2483" y="281"/>
                  </a:cubicBezTo>
                  <a:cubicBezTo>
                    <a:pt x="2401" y="311"/>
                    <a:pt x="2320" y="344"/>
                    <a:pt x="2241" y="381"/>
                  </a:cubicBezTo>
                  <a:cubicBezTo>
                    <a:pt x="2140" y="431"/>
                    <a:pt x="2040" y="483"/>
                    <a:pt x="1940" y="538"/>
                  </a:cubicBezTo>
                  <a:cubicBezTo>
                    <a:pt x="1838" y="594"/>
                    <a:pt x="1736" y="650"/>
                    <a:pt x="1632" y="705"/>
                  </a:cubicBezTo>
                  <a:cubicBezTo>
                    <a:pt x="1545" y="752"/>
                    <a:pt x="1455" y="801"/>
                    <a:pt x="1369" y="852"/>
                  </a:cubicBezTo>
                  <a:cubicBezTo>
                    <a:pt x="1234" y="930"/>
                    <a:pt x="1102" y="1012"/>
                    <a:pt x="975" y="1104"/>
                  </a:cubicBezTo>
                  <a:cubicBezTo>
                    <a:pt x="869" y="1180"/>
                    <a:pt x="767" y="1261"/>
                    <a:pt x="667" y="1348"/>
                  </a:cubicBezTo>
                  <a:cubicBezTo>
                    <a:pt x="606" y="1400"/>
                    <a:pt x="546" y="1454"/>
                    <a:pt x="487" y="1509"/>
                  </a:cubicBezTo>
                  <a:cubicBezTo>
                    <a:pt x="433" y="1559"/>
                    <a:pt x="381" y="1612"/>
                    <a:pt x="327" y="1664"/>
                  </a:cubicBezTo>
                  <a:cubicBezTo>
                    <a:pt x="271" y="1719"/>
                    <a:pt x="214" y="1773"/>
                    <a:pt x="162" y="1833"/>
                  </a:cubicBezTo>
                  <a:cubicBezTo>
                    <a:pt x="127" y="1874"/>
                    <a:pt x="89" y="1908"/>
                    <a:pt x="51" y="1945"/>
                  </a:cubicBezTo>
                  <a:cubicBezTo>
                    <a:pt x="35" y="1961"/>
                    <a:pt x="16" y="1973"/>
                    <a:pt x="0" y="1990"/>
                  </a:cubicBezTo>
                  <a:cubicBezTo>
                    <a:pt x="3" y="1991"/>
                    <a:pt x="5" y="1991"/>
                    <a:pt x="7" y="1991"/>
                  </a:cubicBezTo>
                  <a:cubicBezTo>
                    <a:pt x="13" y="1991"/>
                    <a:pt x="18" y="1988"/>
                    <a:pt x="23" y="1985"/>
                  </a:cubicBezTo>
                  <a:cubicBezTo>
                    <a:pt x="54" y="1971"/>
                    <a:pt x="84" y="1953"/>
                    <a:pt x="113" y="1933"/>
                  </a:cubicBezTo>
                  <a:cubicBezTo>
                    <a:pt x="117" y="1930"/>
                    <a:pt x="120" y="1926"/>
                    <a:pt x="124" y="1926"/>
                  </a:cubicBezTo>
                  <a:cubicBezTo>
                    <a:pt x="126" y="1926"/>
                    <a:pt x="128" y="1927"/>
                    <a:pt x="131" y="1930"/>
                  </a:cubicBezTo>
                  <a:cubicBezTo>
                    <a:pt x="144" y="1922"/>
                    <a:pt x="158" y="1913"/>
                    <a:pt x="168" y="1901"/>
                  </a:cubicBezTo>
                  <a:cubicBezTo>
                    <a:pt x="169" y="1895"/>
                    <a:pt x="173" y="1893"/>
                    <a:pt x="174" y="1893"/>
                  </a:cubicBezTo>
                  <a:cubicBezTo>
                    <a:pt x="174" y="1893"/>
                    <a:pt x="174" y="1893"/>
                    <a:pt x="174" y="1893"/>
                  </a:cubicBezTo>
                  <a:cubicBezTo>
                    <a:pt x="198" y="1871"/>
                    <a:pt x="230" y="1857"/>
                    <a:pt x="247" y="1826"/>
                  </a:cubicBezTo>
                  <a:cubicBezTo>
                    <a:pt x="253" y="1822"/>
                    <a:pt x="258" y="1818"/>
                    <a:pt x="262" y="1814"/>
                  </a:cubicBezTo>
                  <a:cubicBezTo>
                    <a:pt x="333" y="1740"/>
                    <a:pt x="409" y="1672"/>
                    <a:pt x="482" y="1601"/>
                  </a:cubicBezTo>
                  <a:cubicBezTo>
                    <a:pt x="488" y="1596"/>
                    <a:pt x="493" y="1590"/>
                    <a:pt x="498" y="1586"/>
                  </a:cubicBezTo>
                  <a:cubicBezTo>
                    <a:pt x="542" y="1551"/>
                    <a:pt x="585" y="1517"/>
                    <a:pt x="627" y="1481"/>
                  </a:cubicBezTo>
                  <a:cubicBezTo>
                    <a:pt x="679" y="1435"/>
                    <a:pt x="731" y="1391"/>
                    <a:pt x="786" y="1348"/>
                  </a:cubicBezTo>
                  <a:cubicBezTo>
                    <a:pt x="878" y="1278"/>
                    <a:pt x="973" y="1210"/>
                    <a:pt x="1069" y="1145"/>
                  </a:cubicBezTo>
                  <a:cubicBezTo>
                    <a:pt x="1161" y="1083"/>
                    <a:pt x="1252" y="1021"/>
                    <a:pt x="1351" y="971"/>
                  </a:cubicBezTo>
                  <a:cubicBezTo>
                    <a:pt x="1442" y="927"/>
                    <a:pt x="1536" y="886"/>
                    <a:pt x="1630" y="847"/>
                  </a:cubicBezTo>
                  <a:cubicBezTo>
                    <a:pt x="1725" y="807"/>
                    <a:pt x="1820" y="764"/>
                    <a:pt x="1916" y="724"/>
                  </a:cubicBezTo>
                  <a:cubicBezTo>
                    <a:pt x="2093" y="652"/>
                    <a:pt x="2269" y="582"/>
                    <a:pt x="2451" y="524"/>
                  </a:cubicBezTo>
                  <a:cubicBezTo>
                    <a:pt x="2536" y="497"/>
                    <a:pt x="2618" y="471"/>
                    <a:pt x="2703" y="448"/>
                  </a:cubicBezTo>
                  <a:cubicBezTo>
                    <a:pt x="2822" y="417"/>
                    <a:pt x="2943" y="388"/>
                    <a:pt x="3066" y="362"/>
                  </a:cubicBezTo>
                  <a:cubicBezTo>
                    <a:pt x="3154" y="344"/>
                    <a:pt x="3242" y="324"/>
                    <a:pt x="3330" y="307"/>
                  </a:cubicBezTo>
                  <a:cubicBezTo>
                    <a:pt x="3406" y="292"/>
                    <a:pt x="3481" y="279"/>
                    <a:pt x="3557" y="268"/>
                  </a:cubicBezTo>
                  <a:cubicBezTo>
                    <a:pt x="3614" y="261"/>
                    <a:pt x="3671" y="252"/>
                    <a:pt x="3728" y="252"/>
                  </a:cubicBezTo>
                  <a:cubicBezTo>
                    <a:pt x="3807" y="250"/>
                    <a:pt x="3885" y="250"/>
                    <a:pt x="3962" y="250"/>
                  </a:cubicBezTo>
                  <a:cubicBezTo>
                    <a:pt x="4014" y="250"/>
                    <a:pt x="4066" y="250"/>
                    <a:pt x="4118" y="250"/>
                  </a:cubicBezTo>
                  <a:cubicBezTo>
                    <a:pt x="4123" y="250"/>
                    <a:pt x="4129" y="251"/>
                    <a:pt x="4134" y="251"/>
                  </a:cubicBezTo>
                  <a:cubicBezTo>
                    <a:pt x="4141" y="251"/>
                    <a:pt x="4148" y="249"/>
                    <a:pt x="4153" y="243"/>
                  </a:cubicBezTo>
                  <a:lnTo>
                    <a:pt x="4153" y="238"/>
                  </a:lnTo>
                  <a:cubicBezTo>
                    <a:pt x="4149" y="236"/>
                    <a:pt x="4148" y="231"/>
                    <a:pt x="4146" y="226"/>
                  </a:cubicBezTo>
                  <a:cubicBezTo>
                    <a:pt x="4145" y="223"/>
                    <a:pt x="4142" y="222"/>
                    <a:pt x="4140" y="220"/>
                  </a:cubicBezTo>
                  <a:cubicBezTo>
                    <a:pt x="4137" y="216"/>
                    <a:pt x="4135" y="212"/>
                    <a:pt x="4134" y="207"/>
                  </a:cubicBezTo>
                  <a:cubicBezTo>
                    <a:pt x="4133" y="204"/>
                    <a:pt x="4130" y="203"/>
                    <a:pt x="4128" y="200"/>
                  </a:cubicBezTo>
                  <a:cubicBezTo>
                    <a:pt x="4122" y="196"/>
                    <a:pt x="4118" y="189"/>
                    <a:pt x="4117" y="182"/>
                  </a:cubicBezTo>
                  <a:cubicBezTo>
                    <a:pt x="4115" y="179"/>
                    <a:pt x="4112" y="178"/>
                    <a:pt x="4111" y="174"/>
                  </a:cubicBezTo>
                  <a:cubicBezTo>
                    <a:pt x="4107" y="172"/>
                    <a:pt x="4105" y="168"/>
                    <a:pt x="4105" y="162"/>
                  </a:cubicBezTo>
                  <a:cubicBezTo>
                    <a:pt x="4103" y="160"/>
                    <a:pt x="4100" y="158"/>
                    <a:pt x="4099" y="156"/>
                  </a:cubicBezTo>
                  <a:cubicBezTo>
                    <a:pt x="4095" y="153"/>
                    <a:pt x="4092" y="149"/>
                    <a:pt x="4092" y="144"/>
                  </a:cubicBezTo>
                  <a:cubicBezTo>
                    <a:pt x="4091" y="141"/>
                    <a:pt x="4089" y="140"/>
                    <a:pt x="4086" y="137"/>
                  </a:cubicBezTo>
                  <a:cubicBezTo>
                    <a:pt x="4083" y="134"/>
                    <a:pt x="4080" y="130"/>
                    <a:pt x="4080" y="125"/>
                  </a:cubicBezTo>
                  <a:cubicBezTo>
                    <a:pt x="4079" y="123"/>
                    <a:pt x="4076" y="120"/>
                    <a:pt x="4075" y="118"/>
                  </a:cubicBezTo>
                  <a:cubicBezTo>
                    <a:pt x="4070" y="115"/>
                    <a:pt x="4069" y="112"/>
                    <a:pt x="4068" y="106"/>
                  </a:cubicBezTo>
                  <a:cubicBezTo>
                    <a:pt x="4067" y="103"/>
                    <a:pt x="4064" y="102"/>
                    <a:pt x="4063" y="99"/>
                  </a:cubicBezTo>
                  <a:cubicBezTo>
                    <a:pt x="4056" y="96"/>
                    <a:pt x="4052" y="88"/>
                    <a:pt x="4051" y="80"/>
                  </a:cubicBezTo>
                  <a:cubicBezTo>
                    <a:pt x="4049" y="77"/>
                    <a:pt x="4046" y="76"/>
                    <a:pt x="4045" y="74"/>
                  </a:cubicBezTo>
                  <a:cubicBezTo>
                    <a:pt x="4037" y="71"/>
                    <a:pt x="4032" y="64"/>
                    <a:pt x="4031" y="56"/>
                  </a:cubicBezTo>
                  <a:cubicBezTo>
                    <a:pt x="4030" y="54"/>
                    <a:pt x="4027" y="52"/>
                    <a:pt x="4026" y="49"/>
                  </a:cubicBezTo>
                  <a:cubicBezTo>
                    <a:pt x="4025" y="47"/>
                    <a:pt x="4022" y="45"/>
                    <a:pt x="4021" y="43"/>
                  </a:cubicBezTo>
                  <a:cubicBezTo>
                    <a:pt x="4013" y="41"/>
                    <a:pt x="4009" y="33"/>
                    <a:pt x="4008" y="25"/>
                  </a:cubicBezTo>
                  <a:cubicBezTo>
                    <a:pt x="4005" y="22"/>
                    <a:pt x="4003" y="21"/>
                    <a:pt x="4002" y="18"/>
                  </a:cubicBezTo>
                  <a:lnTo>
                    <a:pt x="3995" y="11"/>
                  </a:lnTo>
                  <a:cubicBezTo>
                    <a:pt x="3988" y="9"/>
                    <a:pt x="3984" y="0"/>
                    <a:pt x="3976" y="0"/>
                  </a:cubicBezTo>
                  <a:close/>
                </a:path>
              </a:pathLst>
            </a:custGeom>
            <a:solidFill>
              <a:srgbClr val="AFB6D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6" name="Google Shape;797;p5">
              <a:extLst>
                <a:ext uri="{FF2B5EF4-FFF2-40B4-BE49-F238E27FC236}">
                  <a16:creationId xmlns:a16="http://schemas.microsoft.com/office/drawing/2014/main" id="{D0845322-29C0-AAEF-E383-07ED67D40A31}"/>
                </a:ext>
              </a:extLst>
            </p:cNvPr>
            <p:cNvSpPr/>
            <p:nvPr/>
          </p:nvSpPr>
          <p:spPr>
            <a:xfrm>
              <a:off x="7261398" y="3931751"/>
              <a:ext cx="17635" cy="37825"/>
            </a:xfrm>
            <a:custGeom>
              <a:avLst/>
              <a:gdLst/>
              <a:ahLst/>
              <a:cxnLst/>
              <a:rect l="l" t="t" r="r" b="b"/>
              <a:pathLst>
                <a:path w="476" h="1021" extrusionOk="0">
                  <a:moveTo>
                    <a:pt x="161" y="0"/>
                  </a:moveTo>
                  <a:cubicBezTo>
                    <a:pt x="142" y="0"/>
                    <a:pt x="124" y="10"/>
                    <a:pt x="113" y="31"/>
                  </a:cubicBezTo>
                  <a:cubicBezTo>
                    <a:pt x="103" y="50"/>
                    <a:pt x="95" y="69"/>
                    <a:pt x="91" y="88"/>
                  </a:cubicBezTo>
                  <a:cubicBezTo>
                    <a:pt x="86" y="114"/>
                    <a:pt x="81" y="140"/>
                    <a:pt x="78" y="167"/>
                  </a:cubicBezTo>
                  <a:cubicBezTo>
                    <a:pt x="70" y="228"/>
                    <a:pt x="62" y="289"/>
                    <a:pt x="55" y="352"/>
                  </a:cubicBezTo>
                  <a:cubicBezTo>
                    <a:pt x="52" y="374"/>
                    <a:pt x="51" y="396"/>
                    <a:pt x="48" y="420"/>
                  </a:cubicBezTo>
                  <a:cubicBezTo>
                    <a:pt x="44" y="464"/>
                    <a:pt x="35" y="509"/>
                    <a:pt x="32" y="555"/>
                  </a:cubicBezTo>
                  <a:cubicBezTo>
                    <a:pt x="28" y="603"/>
                    <a:pt x="20" y="649"/>
                    <a:pt x="17" y="698"/>
                  </a:cubicBezTo>
                  <a:cubicBezTo>
                    <a:pt x="15" y="747"/>
                    <a:pt x="5" y="798"/>
                    <a:pt x="6" y="845"/>
                  </a:cubicBezTo>
                  <a:cubicBezTo>
                    <a:pt x="6" y="862"/>
                    <a:pt x="6" y="874"/>
                    <a:pt x="4" y="885"/>
                  </a:cubicBezTo>
                  <a:cubicBezTo>
                    <a:pt x="1" y="910"/>
                    <a:pt x="6" y="932"/>
                    <a:pt x="11" y="953"/>
                  </a:cubicBezTo>
                  <a:cubicBezTo>
                    <a:pt x="24" y="1002"/>
                    <a:pt x="49" y="1021"/>
                    <a:pt x="85" y="1021"/>
                  </a:cubicBezTo>
                  <a:cubicBezTo>
                    <a:pt x="97" y="1021"/>
                    <a:pt x="110" y="1019"/>
                    <a:pt x="125" y="1015"/>
                  </a:cubicBezTo>
                  <a:cubicBezTo>
                    <a:pt x="237" y="987"/>
                    <a:pt x="331" y="927"/>
                    <a:pt x="408" y="840"/>
                  </a:cubicBezTo>
                  <a:cubicBezTo>
                    <a:pt x="459" y="781"/>
                    <a:pt x="475" y="714"/>
                    <a:pt x="457" y="637"/>
                  </a:cubicBezTo>
                  <a:cubicBezTo>
                    <a:pt x="430" y="531"/>
                    <a:pt x="388" y="431"/>
                    <a:pt x="349" y="330"/>
                  </a:cubicBezTo>
                  <a:cubicBezTo>
                    <a:pt x="319" y="249"/>
                    <a:pt x="278" y="174"/>
                    <a:pt x="251" y="92"/>
                  </a:cubicBezTo>
                  <a:cubicBezTo>
                    <a:pt x="245" y="74"/>
                    <a:pt x="236" y="58"/>
                    <a:pt x="226" y="42"/>
                  </a:cubicBezTo>
                  <a:cubicBezTo>
                    <a:pt x="218" y="26"/>
                    <a:pt x="204" y="15"/>
                    <a:pt x="188" y="6"/>
                  </a:cubicBezTo>
                  <a:cubicBezTo>
                    <a:pt x="179" y="2"/>
                    <a:pt x="170" y="0"/>
                    <a:pt x="161" y="0"/>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7" name="Google Shape;798;p5">
              <a:extLst>
                <a:ext uri="{FF2B5EF4-FFF2-40B4-BE49-F238E27FC236}">
                  <a16:creationId xmlns:a16="http://schemas.microsoft.com/office/drawing/2014/main" id="{9B412E8B-C237-CBE1-0F2A-A75F496BC65C}"/>
                </a:ext>
              </a:extLst>
            </p:cNvPr>
            <p:cNvSpPr/>
            <p:nvPr/>
          </p:nvSpPr>
          <p:spPr>
            <a:xfrm>
              <a:off x="7165519" y="4067790"/>
              <a:ext cx="333" cy="259"/>
            </a:xfrm>
            <a:custGeom>
              <a:avLst/>
              <a:gdLst/>
              <a:ahLst/>
              <a:cxnLst/>
              <a:rect l="l" t="t" r="r" b="b"/>
              <a:pathLst>
                <a:path w="9" h="7" extrusionOk="0">
                  <a:moveTo>
                    <a:pt x="5" y="0"/>
                  </a:moveTo>
                  <a:cubicBezTo>
                    <a:pt x="3" y="0"/>
                    <a:pt x="0" y="1"/>
                    <a:pt x="1" y="5"/>
                  </a:cubicBezTo>
                  <a:cubicBezTo>
                    <a:pt x="4" y="5"/>
                    <a:pt x="4" y="6"/>
                    <a:pt x="5" y="6"/>
                  </a:cubicBezTo>
                  <a:cubicBezTo>
                    <a:pt x="7" y="6"/>
                    <a:pt x="9" y="6"/>
                    <a:pt x="9" y="4"/>
                  </a:cubicBezTo>
                  <a:lnTo>
                    <a:pt x="5" y="0"/>
                  </a:lnTo>
                  <a:close/>
                </a:path>
              </a:pathLst>
            </a:custGeom>
            <a:solidFill>
              <a:srgbClr val="AFB6D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8" name="Google Shape;799;p5">
              <a:extLst>
                <a:ext uri="{FF2B5EF4-FFF2-40B4-BE49-F238E27FC236}">
                  <a16:creationId xmlns:a16="http://schemas.microsoft.com/office/drawing/2014/main" id="{8A18DC73-6A5A-067C-19EC-A6D234836C97}"/>
                </a:ext>
              </a:extLst>
            </p:cNvPr>
            <p:cNvSpPr/>
            <p:nvPr/>
          </p:nvSpPr>
          <p:spPr>
            <a:xfrm>
              <a:off x="7160629" y="4064752"/>
              <a:ext cx="1111" cy="2223"/>
            </a:xfrm>
            <a:custGeom>
              <a:avLst/>
              <a:gdLst/>
              <a:ahLst/>
              <a:cxnLst/>
              <a:rect l="l" t="t" r="r" b="b"/>
              <a:pathLst>
                <a:path w="30" h="60" extrusionOk="0">
                  <a:moveTo>
                    <a:pt x="9" y="1"/>
                  </a:moveTo>
                  <a:cubicBezTo>
                    <a:pt x="9" y="1"/>
                    <a:pt x="8" y="1"/>
                    <a:pt x="7" y="1"/>
                  </a:cubicBezTo>
                  <a:cubicBezTo>
                    <a:pt x="1" y="2"/>
                    <a:pt x="2" y="9"/>
                    <a:pt x="3" y="13"/>
                  </a:cubicBezTo>
                  <a:cubicBezTo>
                    <a:pt x="11" y="27"/>
                    <a:pt x="16" y="40"/>
                    <a:pt x="23" y="59"/>
                  </a:cubicBezTo>
                  <a:cubicBezTo>
                    <a:pt x="30" y="38"/>
                    <a:pt x="23" y="23"/>
                    <a:pt x="18" y="9"/>
                  </a:cubicBezTo>
                  <a:cubicBezTo>
                    <a:pt x="17" y="4"/>
                    <a:pt x="14" y="1"/>
                    <a:pt x="9" y="1"/>
                  </a:cubicBezTo>
                  <a:close/>
                </a:path>
              </a:pathLst>
            </a:custGeom>
            <a:solidFill>
              <a:srgbClr val="C5C9E5"/>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49" name="Google Shape;800;p5">
              <a:extLst>
                <a:ext uri="{FF2B5EF4-FFF2-40B4-BE49-F238E27FC236}">
                  <a16:creationId xmlns:a16="http://schemas.microsoft.com/office/drawing/2014/main" id="{2773B231-5882-78D8-93E4-08E9FCA7F3C5}"/>
                </a:ext>
              </a:extLst>
            </p:cNvPr>
            <p:cNvSpPr/>
            <p:nvPr/>
          </p:nvSpPr>
          <p:spPr>
            <a:xfrm>
              <a:off x="7142624" y="4057083"/>
              <a:ext cx="704" cy="482"/>
            </a:xfrm>
            <a:custGeom>
              <a:avLst/>
              <a:gdLst/>
              <a:ahLst/>
              <a:cxnLst/>
              <a:rect l="l" t="t" r="r" b="b"/>
              <a:pathLst>
                <a:path w="19" h="13" extrusionOk="0">
                  <a:moveTo>
                    <a:pt x="0" y="0"/>
                  </a:moveTo>
                  <a:cubicBezTo>
                    <a:pt x="4" y="9"/>
                    <a:pt x="9" y="13"/>
                    <a:pt x="19" y="13"/>
                  </a:cubicBezTo>
                  <a:cubicBezTo>
                    <a:pt x="14" y="4"/>
                    <a:pt x="9" y="0"/>
                    <a:pt x="0"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0" name="Google Shape;801;p5">
              <a:extLst>
                <a:ext uri="{FF2B5EF4-FFF2-40B4-BE49-F238E27FC236}">
                  <a16:creationId xmlns:a16="http://schemas.microsoft.com/office/drawing/2014/main" id="{6F9D50F4-BD34-BC26-4A6E-B2E5F5D164FA}"/>
                </a:ext>
              </a:extLst>
            </p:cNvPr>
            <p:cNvSpPr/>
            <p:nvPr/>
          </p:nvSpPr>
          <p:spPr>
            <a:xfrm>
              <a:off x="7149700" y="4066715"/>
              <a:ext cx="148" cy="111"/>
            </a:xfrm>
            <a:custGeom>
              <a:avLst/>
              <a:gdLst/>
              <a:ahLst/>
              <a:cxnLst/>
              <a:rect l="l" t="t" r="r" b="b"/>
              <a:pathLst>
                <a:path w="4" h="3" extrusionOk="0">
                  <a:moveTo>
                    <a:pt x="0" y="1"/>
                  </a:moveTo>
                  <a:cubicBezTo>
                    <a:pt x="1" y="2"/>
                    <a:pt x="2" y="3"/>
                    <a:pt x="3" y="3"/>
                  </a:cubicBezTo>
                  <a:cubicBezTo>
                    <a:pt x="3" y="3"/>
                    <a:pt x="4" y="3"/>
                    <a:pt x="4" y="2"/>
                  </a:cubicBezTo>
                  <a:cubicBezTo>
                    <a:pt x="4" y="2"/>
                    <a:pt x="1" y="1"/>
                    <a:pt x="0" y="1"/>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1" name="Google Shape;802;p5">
              <a:extLst>
                <a:ext uri="{FF2B5EF4-FFF2-40B4-BE49-F238E27FC236}">
                  <a16:creationId xmlns:a16="http://schemas.microsoft.com/office/drawing/2014/main" id="{8B756875-82DD-84D6-01C9-28A45520A171}"/>
                </a:ext>
              </a:extLst>
            </p:cNvPr>
            <p:cNvSpPr/>
            <p:nvPr/>
          </p:nvSpPr>
          <p:spPr>
            <a:xfrm>
              <a:off x="7143513" y="4057787"/>
              <a:ext cx="148" cy="148"/>
            </a:xfrm>
            <a:custGeom>
              <a:avLst/>
              <a:gdLst/>
              <a:ahLst/>
              <a:cxnLst/>
              <a:rect l="l" t="t" r="r" b="b"/>
              <a:pathLst>
                <a:path w="4" h="4" extrusionOk="0">
                  <a:moveTo>
                    <a:pt x="0" y="0"/>
                  </a:moveTo>
                  <a:lnTo>
                    <a:pt x="0" y="0"/>
                  </a:lnTo>
                  <a:cubicBezTo>
                    <a:pt x="1" y="2"/>
                    <a:pt x="2" y="3"/>
                    <a:pt x="3" y="3"/>
                  </a:cubicBezTo>
                  <a:cubicBezTo>
                    <a:pt x="3" y="3"/>
                    <a:pt x="3" y="3"/>
                    <a:pt x="3" y="2"/>
                  </a:cubicBezTo>
                  <a:cubicBezTo>
                    <a:pt x="3" y="2"/>
                    <a:pt x="1" y="0"/>
                    <a:pt x="0" y="0"/>
                  </a:cubicBez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2" name="Google Shape;803;p5">
              <a:extLst>
                <a:ext uri="{FF2B5EF4-FFF2-40B4-BE49-F238E27FC236}">
                  <a16:creationId xmlns:a16="http://schemas.microsoft.com/office/drawing/2014/main" id="{4B9B229D-600A-B798-E400-909AD88AA8EC}"/>
                </a:ext>
              </a:extLst>
            </p:cNvPr>
            <p:cNvSpPr/>
            <p:nvPr/>
          </p:nvSpPr>
          <p:spPr>
            <a:xfrm>
              <a:off x="7143254" y="4057527"/>
              <a:ext cx="296" cy="296"/>
            </a:xfrm>
            <a:custGeom>
              <a:avLst/>
              <a:gdLst/>
              <a:ahLst/>
              <a:cxnLst/>
              <a:rect l="l" t="t" r="r" b="b"/>
              <a:pathLst>
                <a:path w="8" h="8" extrusionOk="0">
                  <a:moveTo>
                    <a:pt x="7" y="7"/>
                  </a:moveTo>
                  <a:lnTo>
                    <a:pt x="1" y="1"/>
                  </a:lnTo>
                  <a:lnTo>
                    <a:pt x="1" y="1"/>
                  </a:lnTo>
                  <a:close/>
                </a:path>
              </a:pathLst>
            </a:custGeom>
            <a:solidFill>
              <a:srgbClr val="D0D3E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3" name="Google Shape;804;p5">
              <a:extLst>
                <a:ext uri="{FF2B5EF4-FFF2-40B4-BE49-F238E27FC236}">
                  <a16:creationId xmlns:a16="http://schemas.microsoft.com/office/drawing/2014/main" id="{B4B25457-A683-A2D7-7AC7-EFD56E2292CF}"/>
                </a:ext>
              </a:extLst>
            </p:cNvPr>
            <p:cNvSpPr/>
            <p:nvPr/>
          </p:nvSpPr>
          <p:spPr>
            <a:xfrm>
              <a:off x="6985209" y="4058602"/>
              <a:ext cx="1297" cy="5001"/>
            </a:xfrm>
            <a:custGeom>
              <a:avLst/>
              <a:gdLst/>
              <a:ahLst/>
              <a:cxnLst/>
              <a:rect l="l" t="t" r="r" b="b"/>
              <a:pathLst>
                <a:path w="35" h="135" extrusionOk="0">
                  <a:moveTo>
                    <a:pt x="3" y="1"/>
                  </a:moveTo>
                  <a:cubicBezTo>
                    <a:pt x="2" y="1"/>
                    <a:pt x="1" y="1"/>
                    <a:pt x="0" y="2"/>
                  </a:cubicBezTo>
                  <a:lnTo>
                    <a:pt x="0" y="20"/>
                  </a:lnTo>
                  <a:cubicBezTo>
                    <a:pt x="6" y="28"/>
                    <a:pt x="6" y="37"/>
                    <a:pt x="6" y="45"/>
                  </a:cubicBezTo>
                  <a:cubicBezTo>
                    <a:pt x="12" y="55"/>
                    <a:pt x="12" y="66"/>
                    <a:pt x="12" y="77"/>
                  </a:cubicBezTo>
                  <a:cubicBezTo>
                    <a:pt x="18" y="85"/>
                    <a:pt x="18" y="93"/>
                    <a:pt x="18" y="102"/>
                  </a:cubicBezTo>
                  <a:cubicBezTo>
                    <a:pt x="24" y="110"/>
                    <a:pt x="24" y="121"/>
                    <a:pt x="24" y="132"/>
                  </a:cubicBezTo>
                  <a:cubicBezTo>
                    <a:pt x="25" y="134"/>
                    <a:pt x="26" y="134"/>
                    <a:pt x="29" y="135"/>
                  </a:cubicBezTo>
                  <a:cubicBezTo>
                    <a:pt x="35" y="129"/>
                    <a:pt x="30" y="120"/>
                    <a:pt x="35" y="114"/>
                  </a:cubicBezTo>
                  <a:cubicBezTo>
                    <a:pt x="34" y="109"/>
                    <a:pt x="31" y="102"/>
                    <a:pt x="30" y="97"/>
                  </a:cubicBezTo>
                  <a:cubicBezTo>
                    <a:pt x="22" y="66"/>
                    <a:pt x="18" y="33"/>
                    <a:pt x="6" y="2"/>
                  </a:cubicBezTo>
                  <a:cubicBezTo>
                    <a:pt x="5" y="1"/>
                    <a:pt x="4" y="1"/>
                    <a:pt x="3" y="1"/>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4" name="Google Shape;805;p5">
              <a:extLst>
                <a:ext uri="{FF2B5EF4-FFF2-40B4-BE49-F238E27FC236}">
                  <a16:creationId xmlns:a16="http://schemas.microsoft.com/office/drawing/2014/main" id="{83B0078D-8CDC-D42A-EFA6-F499DA111134}"/>
                </a:ext>
              </a:extLst>
            </p:cNvPr>
            <p:cNvSpPr/>
            <p:nvPr/>
          </p:nvSpPr>
          <p:spPr>
            <a:xfrm>
              <a:off x="6986432" y="4063751"/>
              <a:ext cx="889" cy="3001"/>
            </a:xfrm>
            <a:custGeom>
              <a:avLst/>
              <a:gdLst/>
              <a:ahLst/>
              <a:cxnLst/>
              <a:rect l="l" t="t" r="r" b="b"/>
              <a:pathLst>
                <a:path w="24" h="81" extrusionOk="0">
                  <a:moveTo>
                    <a:pt x="5" y="0"/>
                  </a:moveTo>
                  <a:cubicBezTo>
                    <a:pt x="3" y="1"/>
                    <a:pt x="3" y="2"/>
                    <a:pt x="2" y="3"/>
                  </a:cubicBezTo>
                  <a:cubicBezTo>
                    <a:pt x="1" y="11"/>
                    <a:pt x="1" y="16"/>
                    <a:pt x="3" y="22"/>
                  </a:cubicBezTo>
                  <a:cubicBezTo>
                    <a:pt x="3" y="25"/>
                    <a:pt x="5" y="28"/>
                    <a:pt x="5" y="32"/>
                  </a:cubicBezTo>
                  <a:cubicBezTo>
                    <a:pt x="7" y="36"/>
                    <a:pt x="6" y="43"/>
                    <a:pt x="8" y="46"/>
                  </a:cubicBezTo>
                  <a:cubicBezTo>
                    <a:pt x="8" y="50"/>
                    <a:pt x="11" y="54"/>
                    <a:pt x="11" y="56"/>
                  </a:cubicBezTo>
                  <a:cubicBezTo>
                    <a:pt x="17" y="62"/>
                    <a:pt x="16" y="68"/>
                    <a:pt x="16" y="76"/>
                  </a:cubicBezTo>
                  <a:cubicBezTo>
                    <a:pt x="14" y="77"/>
                    <a:pt x="14" y="79"/>
                    <a:pt x="18" y="81"/>
                  </a:cubicBezTo>
                  <a:cubicBezTo>
                    <a:pt x="19" y="78"/>
                    <a:pt x="22" y="77"/>
                    <a:pt x="24" y="73"/>
                  </a:cubicBezTo>
                  <a:cubicBezTo>
                    <a:pt x="21" y="49"/>
                    <a:pt x="16" y="23"/>
                    <a:pt x="5" y="0"/>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5" name="Google Shape;806;p5">
              <a:extLst>
                <a:ext uri="{FF2B5EF4-FFF2-40B4-BE49-F238E27FC236}">
                  <a16:creationId xmlns:a16="http://schemas.microsoft.com/office/drawing/2014/main" id="{1322EEC7-F548-2515-2BE2-CF752D1DE80A}"/>
                </a:ext>
              </a:extLst>
            </p:cNvPr>
            <p:cNvSpPr/>
            <p:nvPr/>
          </p:nvSpPr>
          <p:spPr>
            <a:xfrm>
              <a:off x="6984876" y="4056638"/>
              <a:ext cx="556" cy="2075"/>
            </a:xfrm>
            <a:custGeom>
              <a:avLst/>
              <a:gdLst/>
              <a:ahLst/>
              <a:cxnLst/>
              <a:rect l="l" t="t" r="r" b="b"/>
              <a:pathLst>
                <a:path w="15" h="56" extrusionOk="0">
                  <a:moveTo>
                    <a:pt x="2" y="0"/>
                  </a:moveTo>
                  <a:cubicBezTo>
                    <a:pt x="1" y="7"/>
                    <a:pt x="1" y="14"/>
                    <a:pt x="1" y="21"/>
                  </a:cubicBezTo>
                  <a:cubicBezTo>
                    <a:pt x="1" y="28"/>
                    <a:pt x="2" y="36"/>
                    <a:pt x="2" y="43"/>
                  </a:cubicBezTo>
                  <a:cubicBezTo>
                    <a:pt x="5" y="48"/>
                    <a:pt x="6" y="52"/>
                    <a:pt x="9" y="55"/>
                  </a:cubicBezTo>
                  <a:lnTo>
                    <a:pt x="15" y="55"/>
                  </a:lnTo>
                  <a:cubicBezTo>
                    <a:pt x="15" y="37"/>
                    <a:pt x="11" y="17"/>
                    <a:pt x="2" y="0"/>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6" name="Google Shape;807;p5">
              <a:extLst>
                <a:ext uri="{FF2B5EF4-FFF2-40B4-BE49-F238E27FC236}">
                  <a16:creationId xmlns:a16="http://schemas.microsoft.com/office/drawing/2014/main" id="{413AE497-868E-550B-49F4-2447D8F99D49}"/>
                </a:ext>
              </a:extLst>
            </p:cNvPr>
            <p:cNvSpPr/>
            <p:nvPr/>
          </p:nvSpPr>
          <p:spPr>
            <a:xfrm>
              <a:off x="6986246" y="4062825"/>
              <a:ext cx="333" cy="1000"/>
            </a:xfrm>
            <a:custGeom>
              <a:avLst/>
              <a:gdLst/>
              <a:ahLst/>
              <a:cxnLst/>
              <a:rect l="l" t="t" r="r" b="b"/>
              <a:pathLst>
                <a:path w="9" h="27" extrusionOk="0">
                  <a:moveTo>
                    <a:pt x="8" y="0"/>
                  </a:moveTo>
                  <a:cubicBezTo>
                    <a:pt x="1" y="6"/>
                    <a:pt x="3" y="13"/>
                    <a:pt x="2" y="21"/>
                  </a:cubicBezTo>
                  <a:cubicBezTo>
                    <a:pt x="1" y="22"/>
                    <a:pt x="2" y="23"/>
                    <a:pt x="3" y="24"/>
                  </a:cubicBezTo>
                  <a:cubicBezTo>
                    <a:pt x="4" y="26"/>
                    <a:pt x="5" y="26"/>
                    <a:pt x="6" y="26"/>
                  </a:cubicBezTo>
                  <a:cubicBezTo>
                    <a:pt x="7" y="26"/>
                    <a:pt x="8" y="26"/>
                    <a:pt x="8" y="24"/>
                  </a:cubicBezTo>
                  <a:lnTo>
                    <a:pt x="8" y="0"/>
                  </a:ln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7" name="Google Shape;808;p5">
              <a:extLst>
                <a:ext uri="{FF2B5EF4-FFF2-40B4-BE49-F238E27FC236}">
                  <a16:creationId xmlns:a16="http://schemas.microsoft.com/office/drawing/2014/main" id="{DF73CCD6-2A53-3758-73E1-D2A25181001A}"/>
                </a:ext>
              </a:extLst>
            </p:cNvPr>
            <p:cNvSpPr/>
            <p:nvPr/>
          </p:nvSpPr>
          <p:spPr>
            <a:xfrm>
              <a:off x="6998102" y="3903743"/>
              <a:ext cx="15930" cy="45754"/>
            </a:xfrm>
            <a:custGeom>
              <a:avLst/>
              <a:gdLst/>
              <a:ahLst/>
              <a:cxnLst/>
              <a:rect l="l" t="t" r="r" b="b"/>
              <a:pathLst>
                <a:path w="430" h="1235" extrusionOk="0">
                  <a:moveTo>
                    <a:pt x="155" y="0"/>
                  </a:moveTo>
                  <a:cubicBezTo>
                    <a:pt x="122" y="0"/>
                    <a:pt x="92" y="12"/>
                    <a:pt x="64" y="27"/>
                  </a:cubicBezTo>
                  <a:cubicBezTo>
                    <a:pt x="27" y="45"/>
                    <a:pt x="8" y="79"/>
                    <a:pt x="5" y="119"/>
                  </a:cubicBezTo>
                  <a:cubicBezTo>
                    <a:pt x="1" y="163"/>
                    <a:pt x="3" y="208"/>
                    <a:pt x="12" y="253"/>
                  </a:cubicBezTo>
                  <a:cubicBezTo>
                    <a:pt x="25" y="316"/>
                    <a:pt x="41" y="381"/>
                    <a:pt x="60" y="443"/>
                  </a:cubicBezTo>
                  <a:cubicBezTo>
                    <a:pt x="92" y="545"/>
                    <a:pt x="124" y="645"/>
                    <a:pt x="159" y="745"/>
                  </a:cubicBezTo>
                  <a:cubicBezTo>
                    <a:pt x="206" y="877"/>
                    <a:pt x="243" y="1012"/>
                    <a:pt x="295" y="1141"/>
                  </a:cubicBezTo>
                  <a:cubicBezTo>
                    <a:pt x="306" y="1170"/>
                    <a:pt x="319" y="1198"/>
                    <a:pt x="343" y="1220"/>
                  </a:cubicBezTo>
                  <a:cubicBezTo>
                    <a:pt x="354" y="1230"/>
                    <a:pt x="366" y="1235"/>
                    <a:pt x="377" y="1235"/>
                  </a:cubicBezTo>
                  <a:cubicBezTo>
                    <a:pt x="395" y="1235"/>
                    <a:pt x="411" y="1222"/>
                    <a:pt x="418" y="1198"/>
                  </a:cubicBezTo>
                  <a:cubicBezTo>
                    <a:pt x="430" y="1152"/>
                    <a:pt x="427" y="1106"/>
                    <a:pt x="421" y="1060"/>
                  </a:cubicBezTo>
                  <a:cubicBezTo>
                    <a:pt x="415" y="1008"/>
                    <a:pt x="403" y="957"/>
                    <a:pt x="393" y="904"/>
                  </a:cubicBezTo>
                  <a:cubicBezTo>
                    <a:pt x="378" y="827"/>
                    <a:pt x="365" y="750"/>
                    <a:pt x="351" y="672"/>
                  </a:cubicBezTo>
                  <a:cubicBezTo>
                    <a:pt x="343" y="617"/>
                    <a:pt x="333" y="562"/>
                    <a:pt x="324" y="507"/>
                  </a:cubicBezTo>
                  <a:cubicBezTo>
                    <a:pt x="317" y="450"/>
                    <a:pt x="308" y="394"/>
                    <a:pt x="302" y="337"/>
                  </a:cubicBezTo>
                  <a:cubicBezTo>
                    <a:pt x="297" y="297"/>
                    <a:pt x="295" y="257"/>
                    <a:pt x="295" y="217"/>
                  </a:cubicBezTo>
                  <a:cubicBezTo>
                    <a:pt x="295" y="196"/>
                    <a:pt x="303" y="178"/>
                    <a:pt x="301" y="162"/>
                  </a:cubicBezTo>
                  <a:cubicBezTo>
                    <a:pt x="301" y="154"/>
                    <a:pt x="301" y="152"/>
                    <a:pt x="302" y="148"/>
                  </a:cubicBezTo>
                  <a:cubicBezTo>
                    <a:pt x="302" y="62"/>
                    <a:pt x="240" y="1"/>
                    <a:pt x="155" y="0"/>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8" name="Google Shape;809;p5">
              <a:extLst>
                <a:ext uri="{FF2B5EF4-FFF2-40B4-BE49-F238E27FC236}">
                  <a16:creationId xmlns:a16="http://schemas.microsoft.com/office/drawing/2014/main" id="{A53AB89E-C2FC-32F9-FE17-6084523261B8}"/>
                </a:ext>
              </a:extLst>
            </p:cNvPr>
            <p:cNvSpPr/>
            <p:nvPr/>
          </p:nvSpPr>
          <p:spPr>
            <a:xfrm>
              <a:off x="7174003" y="4062121"/>
              <a:ext cx="3853" cy="3038"/>
            </a:xfrm>
            <a:custGeom>
              <a:avLst/>
              <a:gdLst/>
              <a:ahLst/>
              <a:cxnLst/>
              <a:rect l="l" t="t" r="r" b="b"/>
              <a:pathLst>
                <a:path w="104" h="82" extrusionOk="0">
                  <a:moveTo>
                    <a:pt x="92" y="1"/>
                  </a:moveTo>
                  <a:cubicBezTo>
                    <a:pt x="65" y="24"/>
                    <a:pt x="38" y="50"/>
                    <a:pt x="8" y="69"/>
                  </a:cubicBezTo>
                  <a:cubicBezTo>
                    <a:pt x="3" y="72"/>
                    <a:pt x="0" y="76"/>
                    <a:pt x="6" y="82"/>
                  </a:cubicBezTo>
                  <a:cubicBezTo>
                    <a:pt x="40" y="58"/>
                    <a:pt x="72" y="34"/>
                    <a:pt x="104" y="5"/>
                  </a:cubicBezTo>
                  <a:cubicBezTo>
                    <a:pt x="98" y="5"/>
                    <a:pt x="94" y="5"/>
                    <a:pt x="92" y="1"/>
                  </a:cubicBezTo>
                  <a:close/>
                </a:path>
              </a:pathLst>
            </a:custGeom>
            <a:solidFill>
              <a:srgbClr val="C7C3DB"/>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59" name="Google Shape;810;p5">
              <a:extLst>
                <a:ext uri="{FF2B5EF4-FFF2-40B4-BE49-F238E27FC236}">
                  <a16:creationId xmlns:a16="http://schemas.microsoft.com/office/drawing/2014/main" id="{8D10233E-E880-43BF-E139-577AC948FEEE}"/>
                </a:ext>
              </a:extLst>
            </p:cNvPr>
            <p:cNvSpPr/>
            <p:nvPr/>
          </p:nvSpPr>
          <p:spPr>
            <a:xfrm>
              <a:off x="7178301" y="4061677"/>
              <a:ext cx="445" cy="333"/>
            </a:xfrm>
            <a:custGeom>
              <a:avLst/>
              <a:gdLst/>
              <a:ahLst/>
              <a:cxnLst/>
              <a:rect l="l" t="t" r="r" b="b"/>
              <a:pathLst>
                <a:path w="12" h="9" extrusionOk="0">
                  <a:moveTo>
                    <a:pt x="11" y="0"/>
                  </a:moveTo>
                  <a:cubicBezTo>
                    <a:pt x="8" y="0"/>
                    <a:pt x="3" y="2"/>
                    <a:pt x="0" y="9"/>
                  </a:cubicBezTo>
                  <a:cubicBezTo>
                    <a:pt x="6" y="8"/>
                    <a:pt x="9" y="4"/>
                    <a:pt x="11" y="0"/>
                  </a:cubicBezTo>
                  <a:close/>
                </a:path>
              </a:pathLst>
            </a:custGeom>
            <a:solidFill>
              <a:srgbClr val="C7C3DB"/>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0" name="Google Shape;811;p5">
              <a:extLst>
                <a:ext uri="{FF2B5EF4-FFF2-40B4-BE49-F238E27FC236}">
                  <a16:creationId xmlns:a16="http://schemas.microsoft.com/office/drawing/2014/main" id="{9D8EED74-0AC5-7CDB-B0D8-467BA691E731}"/>
                </a:ext>
              </a:extLst>
            </p:cNvPr>
            <p:cNvSpPr/>
            <p:nvPr/>
          </p:nvSpPr>
          <p:spPr>
            <a:xfrm>
              <a:off x="7178115" y="4061936"/>
              <a:ext cx="296" cy="222"/>
            </a:xfrm>
            <a:custGeom>
              <a:avLst/>
              <a:gdLst/>
              <a:ahLst/>
              <a:cxnLst/>
              <a:rect l="l" t="t" r="r" b="b"/>
              <a:pathLst>
                <a:path w="8" h="6" extrusionOk="0">
                  <a:moveTo>
                    <a:pt x="8" y="1"/>
                  </a:moveTo>
                  <a:cubicBezTo>
                    <a:pt x="3" y="1"/>
                    <a:pt x="0" y="3"/>
                    <a:pt x="0" y="6"/>
                  </a:cubicBezTo>
                  <a:cubicBezTo>
                    <a:pt x="3" y="6"/>
                    <a:pt x="5" y="4"/>
                    <a:pt x="8" y="1"/>
                  </a:cubicBezTo>
                  <a:close/>
                </a:path>
              </a:pathLst>
            </a:custGeom>
            <a:solidFill>
              <a:srgbClr val="C7C3DB"/>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1" name="Google Shape;812;p5">
              <a:extLst>
                <a:ext uri="{FF2B5EF4-FFF2-40B4-BE49-F238E27FC236}">
                  <a16:creationId xmlns:a16="http://schemas.microsoft.com/office/drawing/2014/main" id="{65330D8A-4989-89B8-5420-129347E41138}"/>
                </a:ext>
              </a:extLst>
            </p:cNvPr>
            <p:cNvSpPr/>
            <p:nvPr/>
          </p:nvSpPr>
          <p:spPr>
            <a:xfrm>
              <a:off x="7177856" y="4062121"/>
              <a:ext cx="296" cy="222"/>
            </a:xfrm>
            <a:custGeom>
              <a:avLst/>
              <a:gdLst/>
              <a:ahLst/>
              <a:cxnLst/>
              <a:rect l="l" t="t" r="r" b="b"/>
              <a:pathLst>
                <a:path w="8" h="6" extrusionOk="0">
                  <a:moveTo>
                    <a:pt x="7" y="1"/>
                  </a:moveTo>
                  <a:cubicBezTo>
                    <a:pt x="5" y="3"/>
                    <a:pt x="2" y="4"/>
                    <a:pt x="1" y="5"/>
                  </a:cubicBezTo>
                  <a:cubicBezTo>
                    <a:pt x="5" y="5"/>
                    <a:pt x="6" y="3"/>
                    <a:pt x="7" y="1"/>
                  </a:cubicBezTo>
                  <a:close/>
                </a:path>
              </a:pathLst>
            </a:custGeom>
            <a:solidFill>
              <a:srgbClr val="C7C3DB"/>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2" name="Google Shape;813;p5">
              <a:extLst>
                <a:ext uri="{FF2B5EF4-FFF2-40B4-BE49-F238E27FC236}">
                  <a16:creationId xmlns:a16="http://schemas.microsoft.com/office/drawing/2014/main" id="{A9A20A25-E43D-1CCA-FD6B-8F0EBA0877EC}"/>
                </a:ext>
              </a:extLst>
            </p:cNvPr>
            <p:cNvSpPr/>
            <p:nvPr/>
          </p:nvSpPr>
          <p:spPr>
            <a:xfrm>
              <a:off x="6966871" y="3962352"/>
              <a:ext cx="222" cy="593"/>
            </a:xfrm>
            <a:custGeom>
              <a:avLst/>
              <a:gdLst/>
              <a:ahLst/>
              <a:cxnLst/>
              <a:rect l="l" t="t" r="r" b="b"/>
              <a:pathLst>
                <a:path w="6" h="16" extrusionOk="0">
                  <a:moveTo>
                    <a:pt x="0" y="0"/>
                  </a:moveTo>
                  <a:lnTo>
                    <a:pt x="0" y="12"/>
                  </a:lnTo>
                  <a:cubicBezTo>
                    <a:pt x="3" y="12"/>
                    <a:pt x="5" y="14"/>
                    <a:pt x="6" y="15"/>
                  </a:cubicBezTo>
                  <a:cubicBezTo>
                    <a:pt x="6" y="10"/>
                    <a:pt x="6" y="4"/>
                    <a:pt x="0" y="0"/>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3" name="Google Shape;814;p5">
              <a:extLst>
                <a:ext uri="{FF2B5EF4-FFF2-40B4-BE49-F238E27FC236}">
                  <a16:creationId xmlns:a16="http://schemas.microsoft.com/office/drawing/2014/main" id="{970655F2-CBF5-20E3-3A46-0E1974B75FC1}"/>
                </a:ext>
              </a:extLst>
            </p:cNvPr>
            <p:cNvSpPr/>
            <p:nvPr/>
          </p:nvSpPr>
          <p:spPr>
            <a:xfrm>
              <a:off x="6966685" y="3961463"/>
              <a:ext cx="222" cy="556"/>
            </a:xfrm>
            <a:custGeom>
              <a:avLst/>
              <a:gdLst/>
              <a:ahLst/>
              <a:cxnLst/>
              <a:rect l="l" t="t" r="r" b="b"/>
              <a:pathLst>
                <a:path w="6" h="15" extrusionOk="0">
                  <a:moveTo>
                    <a:pt x="0" y="0"/>
                  </a:moveTo>
                  <a:lnTo>
                    <a:pt x="0" y="12"/>
                  </a:lnTo>
                  <a:cubicBezTo>
                    <a:pt x="1" y="12"/>
                    <a:pt x="2" y="13"/>
                    <a:pt x="3" y="14"/>
                  </a:cubicBezTo>
                  <a:cubicBezTo>
                    <a:pt x="5" y="9"/>
                    <a:pt x="5" y="4"/>
                    <a:pt x="0" y="0"/>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4" name="Google Shape;815;p5">
              <a:extLst>
                <a:ext uri="{FF2B5EF4-FFF2-40B4-BE49-F238E27FC236}">
                  <a16:creationId xmlns:a16="http://schemas.microsoft.com/office/drawing/2014/main" id="{F5D87A64-536F-1B0B-EB09-AEB085471D06}"/>
                </a:ext>
              </a:extLst>
            </p:cNvPr>
            <p:cNvSpPr/>
            <p:nvPr/>
          </p:nvSpPr>
          <p:spPr>
            <a:xfrm>
              <a:off x="6986543" y="4064863"/>
              <a:ext cx="296" cy="593"/>
            </a:xfrm>
            <a:custGeom>
              <a:avLst/>
              <a:gdLst/>
              <a:ahLst/>
              <a:cxnLst/>
              <a:rect l="l" t="t" r="r" b="b"/>
              <a:pathLst>
                <a:path w="8" h="16" extrusionOk="0">
                  <a:moveTo>
                    <a:pt x="2" y="0"/>
                  </a:moveTo>
                  <a:cubicBezTo>
                    <a:pt x="2" y="5"/>
                    <a:pt x="0" y="9"/>
                    <a:pt x="0" y="12"/>
                  </a:cubicBezTo>
                  <a:cubicBezTo>
                    <a:pt x="3" y="14"/>
                    <a:pt x="4" y="14"/>
                    <a:pt x="5" y="15"/>
                  </a:cubicBezTo>
                  <a:cubicBezTo>
                    <a:pt x="8" y="10"/>
                    <a:pt x="8" y="5"/>
                    <a:pt x="2" y="0"/>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5" name="Google Shape;816;p5">
              <a:extLst>
                <a:ext uri="{FF2B5EF4-FFF2-40B4-BE49-F238E27FC236}">
                  <a16:creationId xmlns:a16="http://schemas.microsoft.com/office/drawing/2014/main" id="{E8B84E4C-05B4-4DBA-DA58-B412EFD33E95}"/>
                </a:ext>
              </a:extLst>
            </p:cNvPr>
            <p:cNvSpPr/>
            <p:nvPr/>
          </p:nvSpPr>
          <p:spPr>
            <a:xfrm>
              <a:off x="6986283" y="4063751"/>
              <a:ext cx="296" cy="741"/>
            </a:xfrm>
            <a:custGeom>
              <a:avLst/>
              <a:gdLst/>
              <a:ahLst/>
              <a:cxnLst/>
              <a:rect l="l" t="t" r="r" b="b"/>
              <a:pathLst>
                <a:path w="8" h="20" extrusionOk="0">
                  <a:moveTo>
                    <a:pt x="2" y="0"/>
                  </a:moveTo>
                  <a:cubicBezTo>
                    <a:pt x="2" y="7"/>
                    <a:pt x="2" y="12"/>
                    <a:pt x="1" y="17"/>
                  </a:cubicBezTo>
                  <a:cubicBezTo>
                    <a:pt x="4" y="18"/>
                    <a:pt x="5" y="18"/>
                    <a:pt x="6" y="20"/>
                  </a:cubicBezTo>
                  <a:cubicBezTo>
                    <a:pt x="7" y="13"/>
                    <a:pt x="7" y="7"/>
                    <a:pt x="7" y="0"/>
                  </a:cubicBezTo>
                  <a:close/>
                </a:path>
              </a:pathLst>
            </a:custGeom>
            <a:solidFill>
              <a:srgbClr val="5E5C7E"/>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6" name="Google Shape;817;p5">
              <a:extLst>
                <a:ext uri="{FF2B5EF4-FFF2-40B4-BE49-F238E27FC236}">
                  <a16:creationId xmlns:a16="http://schemas.microsoft.com/office/drawing/2014/main" id="{0BFD4B17-BD48-306F-2D59-2EB2B687CEAD}"/>
                </a:ext>
              </a:extLst>
            </p:cNvPr>
            <p:cNvSpPr/>
            <p:nvPr/>
          </p:nvSpPr>
          <p:spPr>
            <a:xfrm>
              <a:off x="7301113" y="4025667"/>
              <a:ext cx="16783" cy="556"/>
            </a:xfrm>
            <a:custGeom>
              <a:avLst/>
              <a:gdLst/>
              <a:ahLst/>
              <a:cxnLst/>
              <a:rect l="l" t="t" r="r" b="b"/>
              <a:pathLst>
                <a:path w="453" h="15" extrusionOk="0">
                  <a:moveTo>
                    <a:pt x="278" y="0"/>
                  </a:moveTo>
                  <a:cubicBezTo>
                    <a:pt x="243" y="0"/>
                    <a:pt x="208" y="9"/>
                    <a:pt x="173" y="9"/>
                  </a:cubicBezTo>
                  <a:cubicBezTo>
                    <a:pt x="171" y="9"/>
                    <a:pt x="169" y="9"/>
                    <a:pt x="168" y="9"/>
                  </a:cubicBezTo>
                  <a:cubicBezTo>
                    <a:pt x="153" y="8"/>
                    <a:pt x="137" y="8"/>
                    <a:pt x="122" y="8"/>
                  </a:cubicBezTo>
                  <a:cubicBezTo>
                    <a:pt x="91" y="8"/>
                    <a:pt x="59" y="9"/>
                    <a:pt x="29" y="9"/>
                  </a:cubicBezTo>
                  <a:cubicBezTo>
                    <a:pt x="28" y="9"/>
                    <a:pt x="27" y="9"/>
                    <a:pt x="26" y="9"/>
                  </a:cubicBezTo>
                  <a:cubicBezTo>
                    <a:pt x="23" y="9"/>
                    <a:pt x="20" y="9"/>
                    <a:pt x="17" y="9"/>
                  </a:cubicBezTo>
                  <a:cubicBezTo>
                    <a:pt x="12" y="9"/>
                    <a:pt x="6" y="10"/>
                    <a:pt x="1" y="14"/>
                  </a:cubicBezTo>
                  <a:lnTo>
                    <a:pt x="452" y="14"/>
                  </a:lnTo>
                  <a:cubicBezTo>
                    <a:pt x="401" y="7"/>
                    <a:pt x="350" y="10"/>
                    <a:pt x="300" y="1"/>
                  </a:cubicBezTo>
                  <a:cubicBezTo>
                    <a:pt x="293" y="1"/>
                    <a:pt x="286" y="0"/>
                    <a:pt x="278" y="0"/>
                  </a:cubicBezTo>
                  <a:close/>
                </a:path>
              </a:pathLst>
            </a:custGeom>
            <a:solidFill>
              <a:srgbClr val="4D4B70"/>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7" name="Google Shape;818;p5">
              <a:extLst>
                <a:ext uri="{FF2B5EF4-FFF2-40B4-BE49-F238E27FC236}">
                  <a16:creationId xmlns:a16="http://schemas.microsoft.com/office/drawing/2014/main" id="{14D36545-113D-8A2D-E64B-0B147FBDC769}"/>
                </a:ext>
              </a:extLst>
            </p:cNvPr>
            <p:cNvSpPr/>
            <p:nvPr/>
          </p:nvSpPr>
          <p:spPr>
            <a:xfrm>
              <a:off x="7036186" y="3889925"/>
              <a:ext cx="86321" cy="31490"/>
            </a:xfrm>
            <a:custGeom>
              <a:avLst/>
              <a:gdLst/>
              <a:ahLst/>
              <a:cxnLst/>
              <a:rect l="l" t="t" r="r" b="b"/>
              <a:pathLst>
                <a:path w="2330" h="850" extrusionOk="0">
                  <a:moveTo>
                    <a:pt x="1" y="1"/>
                  </a:moveTo>
                  <a:lnTo>
                    <a:pt x="1" y="1"/>
                  </a:lnTo>
                  <a:cubicBezTo>
                    <a:pt x="18" y="37"/>
                    <a:pt x="34" y="73"/>
                    <a:pt x="49" y="111"/>
                  </a:cubicBezTo>
                  <a:cubicBezTo>
                    <a:pt x="197" y="154"/>
                    <a:pt x="357" y="165"/>
                    <a:pt x="514" y="175"/>
                  </a:cubicBezTo>
                  <a:cubicBezTo>
                    <a:pt x="558" y="177"/>
                    <a:pt x="606" y="180"/>
                    <a:pt x="650" y="184"/>
                  </a:cubicBezTo>
                  <a:cubicBezTo>
                    <a:pt x="1259" y="235"/>
                    <a:pt x="1851" y="470"/>
                    <a:pt x="2330" y="850"/>
                  </a:cubicBezTo>
                  <a:cubicBezTo>
                    <a:pt x="2315" y="801"/>
                    <a:pt x="2300" y="752"/>
                    <a:pt x="2284" y="703"/>
                  </a:cubicBezTo>
                  <a:cubicBezTo>
                    <a:pt x="1811" y="358"/>
                    <a:pt x="1242" y="143"/>
                    <a:pt x="658" y="95"/>
                  </a:cubicBezTo>
                  <a:cubicBezTo>
                    <a:pt x="612" y="90"/>
                    <a:pt x="567" y="88"/>
                    <a:pt x="520" y="85"/>
                  </a:cubicBezTo>
                  <a:cubicBezTo>
                    <a:pt x="342" y="73"/>
                    <a:pt x="159" y="62"/>
                    <a:pt x="1" y="1"/>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8" name="Google Shape;819;p5">
              <a:extLst>
                <a:ext uri="{FF2B5EF4-FFF2-40B4-BE49-F238E27FC236}">
                  <a16:creationId xmlns:a16="http://schemas.microsoft.com/office/drawing/2014/main" id="{6E92CD5C-656A-EC42-885C-B78AD9B3194E}"/>
                </a:ext>
              </a:extLst>
            </p:cNvPr>
            <p:cNvSpPr/>
            <p:nvPr/>
          </p:nvSpPr>
          <p:spPr>
            <a:xfrm>
              <a:off x="7040854" y="3901780"/>
              <a:ext cx="85098" cy="31379"/>
            </a:xfrm>
            <a:custGeom>
              <a:avLst/>
              <a:gdLst/>
              <a:ahLst/>
              <a:cxnLst/>
              <a:rect l="l" t="t" r="r" b="b"/>
              <a:pathLst>
                <a:path w="2297" h="847" extrusionOk="0">
                  <a:moveTo>
                    <a:pt x="1" y="0"/>
                  </a:moveTo>
                  <a:lnTo>
                    <a:pt x="1" y="0"/>
                  </a:lnTo>
                  <a:cubicBezTo>
                    <a:pt x="11" y="34"/>
                    <a:pt x="22" y="67"/>
                    <a:pt x="32" y="100"/>
                  </a:cubicBezTo>
                  <a:cubicBezTo>
                    <a:pt x="170" y="136"/>
                    <a:pt x="317" y="146"/>
                    <a:pt x="460" y="154"/>
                  </a:cubicBezTo>
                  <a:cubicBezTo>
                    <a:pt x="504" y="157"/>
                    <a:pt x="550" y="159"/>
                    <a:pt x="596" y="163"/>
                  </a:cubicBezTo>
                  <a:cubicBezTo>
                    <a:pt x="1213" y="214"/>
                    <a:pt x="1815" y="456"/>
                    <a:pt x="2297" y="847"/>
                  </a:cubicBezTo>
                  <a:cubicBezTo>
                    <a:pt x="2284" y="798"/>
                    <a:pt x="2270" y="750"/>
                    <a:pt x="2257" y="702"/>
                  </a:cubicBezTo>
                  <a:cubicBezTo>
                    <a:pt x="1778" y="345"/>
                    <a:pt x="1198" y="124"/>
                    <a:pt x="604" y="76"/>
                  </a:cubicBezTo>
                  <a:cubicBezTo>
                    <a:pt x="558" y="71"/>
                    <a:pt x="511" y="69"/>
                    <a:pt x="467" y="66"/>
                  </a:cubicBezTo>
                  <a:cubicBezTo>
                    <a:pt x="308" y="55"/>
                    <a:pt x="146" y="45"/>
                    <a:pt x="1" y="0"/>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69" name="Google Shape;820;p5">
              <a:extLst>
                <a:ext uri="{FF2B5EF4-FFF2-40B4-BE49-F238E27FC236}">
                  <a16:creationId xmlns:a16="http://schemas.microsoft.com/office/drawing/2014/main" id="{DAAB68FF-E7AB-AF82-2BFF-FDC24A430710}"/>
                </a:ext>
              </a:extLst>
            </p:cNvPr>
            <p:cNvSpPr/>
            <p:nvPr/>
          </p:nvSpPr>
          <p:spPr>
            <a:xfrm>
              <a:off x="7043966" y="3912968"/>
              <a:ext cx="84987" cy="31602"/>
            </a:xfrm>
            <a:custGeom>
              <a:avLst/>
              <a:gdLst/>
              <a:ahLst/>
              <a:cxnLst/>
              <a:rect l="l" t="t" r="r" b="b"/>
              <a:pathLst>
                <a:path w="2294" h="853" extrusionOk="0">
                  <a:moveTo>
                    <a:pt x="1" y="0"/>
                  </a:moveTo>
                  <a:lnTo>
                    <a:pt x="1" y="0"/>
                  </a:lnTo>
                  <a:cubicBezTo>
                    <a:pt x="8" y="33"/>
                    <a:pt x="16" y="66"/>
                    <a:pt x="22" y="98"/>
                  </a:cubicBezTo>
                  <a:cubicBezTo>
                    <a:pt x="158" y="132"/>
                    <a:pt x="304" y="141"/>
                    <a:pt x="445" y="151"/>
                  </a:cubicBezTo>
                  <a:cubicBezTo>
                    <a:pt x="492" y="153"/>
                    <a:pt x="537" y="158"/>
                    <a:pt x="582" y="161"/>
                  </a:cubicBezTo>
                  <a:cubicBezTo>
                    <a:pt x="1204" y="212"/>
                    <a:pt x="1809" y="457"/>
                    <a:pt x="2294" y="852"/>
                  </a:cubicBezTo>
                  <a:lnTo>
                    <a:pt x="2257" y="711"/>
                  </a:lnTo>
                  <a:cubicBezTo>
                    <a:pt x="1776" y="346"/>
                    <a:pt x="1191" y="121"/>
                    <a:pt x="590" y="71"/>
                  </a:cubicBezTo>
                  <a:cubicBezTo>
                    <a:pt x="544" y="67"/>
                    <a:pt x="497" y="65"/>
                    <a:pt x="452" y="62"/>
                  </a:cubicBezTo>
                  <a:cubicBezTo>
                    <a:pt x="298" y="52"/>
                    <a:pt x="142" y="41"/>
                    <a:pt x="1" y="0"/>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0" name="Google Shape;821;p5">
              <a:extLst>
                <a:ext uri="{FF2B5EF4-FFF2-40B4-BE49-F238E27FC236}">
                  <a16:creationId xmlns:a16="http://schemas.microsoft.com/office/drawing/2014/main" id="{5AC67653-F15F-B177-5ACD-500507F71857}"/>
                </a:ext>
              </a:extLst>
            </p:cNvPr>
            <p:cNvSpPr/>
            <p:nvPr/>
          </p:nvSpPr>
          <p:spPr>
            <a:xfrm>
              <a:off x="7046226" y="3923971"/>
              <a:ext cx="85432" cy="31787"/>
            </a:xfrm>
            <a:custGeom>
              <a:avLst/>
              <a:gdLst/>
              <a:ahLst/>
              <a:cxnLst/>
              <a:rect l="l" t="t" r="r" b="b"/>
              <a:pathLst>
                <a:path w="2306" h="858" extrusionOk="0">
                  <a:moveTo>
                    <a:pt x="0" y="1"/>
                  </a:moveTo>
                  <a:lnTo>
                    <a:pt x="0" y="1"/>
                  </a:lnTo>
                  <a:cubicBezTo>
                    <a:pt x="6" y="33"/>
                    <a:pt x="12" y="65"/>
                    <a:pt x="17" y="98"/>
                  </a:cubicBezTo>
                  <a:cubicBezTo>
                    <a:pt x="160" y="136"/>
                    <a:pt x="309" y="145"/>
                    <a:pt x="457" y="155"/>
                  </a:cubicBezTo>
                  <a:cubicBezTo>
                    <a:pt x="501" y="157"/>
                    <a:pt x="548" y="160"/>
                    <a:pt x="592" y="164"/>
                  </a:cubicBezTo>
                  <a:cubicBezTo>
                    <a:pt x="1215" y="215"/>
                    <a:pt x="1822" y="460"/>
                    <a:pt x="2306" y="857"/>
                  </a:cubicBezTo>
                  <a:cubicBezTo>
                    <a:pt x="2295" y="811"/>
                    <a:pt x="2284" y="764"/>
                    <a:pt x="2274" y="718"/>
                  </a:cubicBezTo>
                  <a:cubicBezTo>
                    <a:pt x="1790" y="352"/>
                    <a:pt x="1203" y="125"/>
                    <a:pt x="600" y="75"/>
                  </a:cubicBezTo>
                  <a:cubicBezTo>
                    <a:pt x="555" y="71"/>
                    <a:pt x="507" y="68"/>
                    <a:pt x="463" y="65"/>
                  </a:cubicBezTo>
                  <a:cubicBezTo>
                    <a:pt x="306" y="55"/>
                    <a:pt x="146" y="45"/>
                    <a:pt x="0" y="1"/>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1" name="Google Shape;822;p5">
              <a:extLst>
                <a:ext uri="{FF2B5EF4-FFF2-40B4-BE49-F238E27FC236}">
                  <a16:creationId xmlns:a16="http://schemas.microsoft.com/office/drawing/2014/main" id="{AD6F4CE1-5A0F-1238-1779-B66A6213A6CF}"/>
                </a:ext>
              </a:extLst>
            </p:cNvPr>
            <p:cNvSpPr/>
            <p:nvPr/>
          </p:nvSpPr>
          <p:spPr>
            <a:xfrm>
              <a:off x="7047968" y="3934752"/>
              <a:ext cx="85987" cy="31824"/>
            </a:xfrm>
            <a:custGeom>
              <a:avLst/>
              <a:gdLst/>
              <a:ahLst/>
              <a:cxnLst/>
              <a:rect l="l" t="t" r="r" b="b"/>
              <a:pathLst>
                <a:path w="2321" h="859" extrusionOk="0">
                  <a:moveTo>
                    <a:pt x="1" y="1"/>
                  </a:moveTo>
                  <a:lnTo>
                    <a:pt x="1" y="1"/>
                  </a:lnTo>
                  <a:cubicBezTo>
                    <a:pt x="6" y="33"/>
                    <a:pt x="10" y="66"/>
                    <a:pt x="14" y="99"/>
                  </a:cubicBezTo>
                  <a:cubicBezTo>
                    <a:pt x="162" y="142"/>
                    <a:pt x="323" y="153"/>
                    <a:pt x="479" y="163"/>
                  </a:cubicBezTo>
                  <a:cubicBezTo>
                    <a:pt x="525" y="166"/>
                    <a:pt x="571" y="168"/>
                    <a:pt x="615" y="172"/>
                  </a:cubicBezTo>
                  <a:cubicBezTo>
                    <a:pt x="1235" y="223"/>
                    <a:pt x="1838" y="468"/>
                    <a:pt x="2320" y="858"/>
                  </a:cubicBezTo>
                  <a:cubicBezTo>
                    <a:pt x="2311" y="814"/>
                    <a:pt x="2302" y="768"/>
                    <a:pt x="2292" y="724"/>
                  </a:cubicBezTo>
                  <a:cubicBezTo>
                    <a:pt x="1811" y="360"/>
                    <a:pt x="1225" y="135"/>
                    <a:pt x="623" y="83"/>
                  </a:cubicBezTo>
                  <a:cubicBezTo>
                    <a:pt x="578" y="80"/>
                    <a:pt x="531" y="76"/>
                    <a:pt x="486" y="73"/>
                  </a:cubicBezTo>
                  <a:cubicBezTo>
                    <a:pt x="320" y="64"/>
                    <a:pt x="152" y="52"/>
                    <a:pt x="1" y="1"/>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2" name="Google Shape;823;p5">
              <a:extLst>
                <a:ext uri="{FF2B5EF4-FFF2-40B4-BE49-F238E27FC236}">
                  <a16:creationId xmlns:a16="http://schemas.microsoft.com/office/drawing/2014/main" id="{39FF97AA-1C2F-241A-38A0-ED4F2C07A4A4}"/>
                </a:ext>
              </a:extLst>
            </p:cNvPr>
            <p:cNvSpPr/>
            <p:nvPr/>
          </p:nvSpPr>
          <p:spPr>
            <a:xfrm>
              <a:off x="7049449" y="3945422"/>
              <a:ext cx="86543" cy="31750"/>
            </a:xfrm>
            <a:custGeom>
              <a:avLst/>
              <a:gdLst/>
              <a:ahLst/>
              <a:cxnLst/>
              <a:rect l="l" t="t" r="r" b="b"/>
              <a:pathLst>
                <a:path w="2336" h="857" extrusionOk="0">
                  <a:moveTo>
                    <a:pt x="1" y="1"/>
                  </a:moveTo>
                  <a:lnTo>
                    <a:pt x="1" y="1"/>
                  </a:lnTo>
                  <a:cubicBezTo>
                    <a:pt x="5" y="33"/>
                    <a:pt x="9" y="68"/>
                    <a:pt x="14" y="100"/>
                  </a:cubicBezTo>
                  <a:cubicBezTo>
                    <a:pt x="171" y="152"/>
                    <a:pt x="344" y="163"/>
                    <a:pt x="512" y="173"/>
                  </a:cubicBezTo>
                  <a:cubicBezTo>
                    <a:pt x="555" y="177"/>
                    <a:pt x="602" y="180"/>
                    <a:pt x="647" y="183"/>
                  </a:cubicBezTo>
                  <a:cubicBezTo>
                    <a:pt x="1260" y="235"/>
                    <a:pt x="1855" y="473"/>
                    <a:pt x="2335" y="856"/>
                  </a:cubicBezTo>
                  <a:cubicBezTo>
                    <a:pt x="2328" y="813"/>
                    <a:pt x="2319" y="769"/>
                    <a:pt x="2312" y="726"/>
                  </a:cubicBezTo>
                  <a:cubicBezTo>
                    <a:pt x="1833" y="366"/>
                    <a:pt x="1250" y="144"/>
                    <a:pt x="655" y="95"/>
                  </a:cubicBezTo>
                  <a:cubicBezTo>
                    <a:pt x="609" y="90"/>
                    <a:pt x="561" y="87"/>
                    <a:pt x="517" y="85"/>
                  </a:cubicBezTo>
                  <a:cubicBezTo>
                    <a:pt x="340" y="74"/>
                    <a:pt x="159" y="62"/>
                    <a:pt x="1" y="1"/>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3" name="Google Shape;824;p5">
              <a:extLst>
                <a:ext uri="{FF2B5EF4-FFF2-40B4-BE49-F238E27FC236}">
                  <a16:creationId xmlns:a16="http://schemas.microsoft.com/office/drawing/2014/main" id="{9CD0E7F8-5FC5-7BD0-71F8-DB965DBD632E}"/>
                </a:ext>
              </a:extLst>
            </p:cNvPr>
            <p:cNvSpPr/>
            <p:nvPr/>
          </p:nvSpPr>
          <p:spPr>
            <a:xfrm>
              <a:off x="7050635" y="3955943"/>
              <a:ext cx="87099" cy="31602"/>
            </a:xfrm>
            <a:custGeom>
              <a:avLst/>
              <a:gdLst/>
              <a:ahLst/>
              <a:cxnLst/>
              <a:rect l="l" t="t" r="r" b="b"/>
              <a:pathLst>
                <a:path w="2351" h="853" extrusionOk="0">
                  <a:moveTo>
                    <a:pt x="1" y="1"/>
                  </a:moveTo>
                  <a:lnTo>
                    <a:pt x="1" y="1"/>
                  </a:lnTo>
                  <a:cubicBezTo>
                    <a:pt x="4" y="34"/>
                    <a:pt x="7" y="67"/>
                    <a:pt x="11" y="102"/>
                  </a:cubicBezTo>
                  <a:cubicBezTo>
                    <a:pt x="179" y="167"/>
                    <a:pt x="368" y="178"/>
                    <a:pt x="551" y="190"/>
                  </a:cubicBezTo>
                  <a:cubicBezTo>
                    <a:pt x="594" y="192"/>
                    <a:pt x="640" y="196"/>
                    <a:pt x="686" y="199"/>
                  </a:cubicBezTo>
                  <a:cubicBezTo>
                    <a:pt x="1289" y="249"/>
                    <a:pt x="1875" y="480"/>
                    <a:pt x="2351" y="852"/>
                  </a:cubicBezTo>
                  <a:cubicBezTo>
                    <a:pt x="2344" y="810"/>
                    <a:pt x="2338" y="767"/>
                    <a:pt x="2330" y="726"/>
                  </a:cubicBezTo>
                  <a:cubicBezTo>
                    <a:pt x="1855" y="376"/>
                    <a:pt x="1282" y="160"/>
                    <a:pt x="694" y="109"/>
                  </a:cubicBezTo>
                  <a:cubicBezTo>
                    <a:pt x="648" y="106"/>
                    <a:pt x="602" y="103"/>
                    <a:pt x="556" y="100"/>
                  </a:cubicBezTo>
                  <a:cubicBezTo>
                    <a:pt x="365" y="88"/>
                    <a:pt x="167" y="75"/>
                    <a:pt x="1" y="1"/>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4" name="Google Shape;825;p5">
              <a:extLst>
                <a:ext uri="{FF2B5EF4-FFF2-40B4-BE49-F238E27FC236}">
                  <a16:creationId xmlns:a16="http://schemas.microsoft.com/office/drawing/2014/main" id="{89C1B906-B0AD-39B0-0CD8-62BBC988899E}"/>
                </a:ext>
              </a:extLst>
            </p:cNvPr>
            <p:cNvSpPr/>
            <p:nvPr/>
          </p:nvSpPr>
          <p:spPr>
            <a:xfrm>
              <a:off x="7051783" y="3970095"/>
              <a:ext cx="87914" cy="31379"/>
            </a:xfrm>
            <a:custGeom>
              <a:avLst/>
              <a:gdLst/>
              <a:ahLst/>
              <a:cxnLst/>
              <a:rect l="l" t="t" r="r" b="b"/>
              <a:pathLst>
                <a:path w="2373" h="847" extrusionOk="0">
                  <a:moveTo>
                    <a:pt x="0" y="0"/>
                  </a:moveTo>
                  <a:lnTo>
                    <a:pt x="0" y="0"/>
                  </a:lnTo>
                  <a:cubicBezTo>
                    <a:pt x="2" y="35"/>
                    <a:pt x="3" y="69"/>
                    <a:pt x="7" y="104"/>
                  </a:cubicBezTo>
                  <a:cubicBezTo>
                    <a:pt x="110" y="153"/>
                    <a:pt x="234" y="185"/>
                    <a:pt x="375" y="195"/>
                  </a:cubicBezTo>
                  <a:cubicBezTo>
                    <a:pt x="437" y="200"/>
                    <a:pt x="499" y="202"/>
                    <a:pt x="560" y="202"/>
                  </a:cubicBezTo>
                  <a:cubicBezTo>
                    <a:pt x="609" y="202"/>
                    <a:pt x="658" y="201"/>
                    <a:pt x="706" y="200"/>
                  </a:cubicBezTo>
                  <a:cubicBezTo>
                    <a:pt x="753" y="199"/>
                    <a:pt x="799" y="197"/>
                    <a:pt x="845" y="197"/>
                  </a:cubicBezTo>
                  <a:cubicBezTo>
                    <a:pt x="879" y="197"/>
                    <a:pt x="913" y="198"/>
                    <a:pt x="946" y="200"/>
                  </a:cubicBezTo>
                  <a:cubicBezTo>
                    <a:pt x="1483" y="218"/>
                    <a:pt x="2002" y="453"/>
                    <a:pt x="2369" y="844"/>
                  </a:cubicBezTo>
                  <a:lnTo>
                    <a:pt x="2373" y="847"/>
                  </a:lnTo>
                  <a:cubicBezTo>
                    <a:pt x="2366" y="798"/>
                    <a:pt x="2361" y="751"/>
                    <a:pt x="2353" y="702"/>
                  </a:cubicBezTo>
                  <a:cubicBezTo>
                    <a:pt x="1976" y="343"/>
                    <a:pt x="1471" y="131"/>
                    <a:pt x="949" y="112"/>
                  </a:cubicBezTo>
                  <a:cubicBezTo>
                    <a:pt x="912" y="111"/>
                    <a:pt x="875" y="110"/>
                    <a:pt x="838" y="110"/>
                  </a:cubicBezTo>
                  <a:cubicBezTo>
                    <a:pt x="793" y="110"/>
                    <a:pt x="748" y="111"/>
                    <a:pt x="703" y="112"/>
                  </a:cubicBezTo>
                  <a:cubicBezTo>
                    <a:pt x="660" y="113"/>
                    <a:pt x="617" y="114"/>
                    <a:pt x="573" y="114"/>
                  </a:cubicBezTo>
                  <a:cubicBezTo>
                    <a:pt x="510" y="114"/>
                    <a:pt x="446" y="113"/>
                    <a:pt x="384" y="108"/>
                  </a:cubicBezTo>
                  <a:cubicBezTo>
                    <a:pt x="231" y="96"/>
                    <a:pt x="103" y="60"/>
                    <a:pt x="0" y="0"/>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5" name="Google Shape;826;p5">
              <a:extLst>
                <a:ext uri="{FF2B5EF4-FFF2-40B4-BE49-F238E27FC236}">
                  <a16:creationId xmlns:a16="http://schemas.microsoft.com/office/drawing/2014/main" id="{79E2F708-8ACC-AE9A-A4CC-14622CB43579}"/>
                </a:ext>
              </a:extLst>
            </p:cNvPr>
            <p:cNvSpPr/>
            <p:nvPr/>
          </p:nvSpPr>
          <p:spPr>
            <a:xfrm>
              <a:off x="7052450" y="3983062"/>
              <a:ext cx="88025" cy="24896"/>
            </a:xfrm>
            <a:custGeom>
              <a:avLst/>
              <a:gdLst/>
              <a:ahLst/>
              <a:cxnLst/>
              <a:rect l="l" t="t" r="r" b="b"/>
              <a:pathLst>
                <a:path w="2376" h="672" extrusionOk="0">
                  <a:moveTo>
                    <a:pt x="0" y="1"/>
                  </a:moveTo>
                  <a:cubicBezTo>
                    <a:pt x="3" y="34"/>
                    <a:pt x="4" y="68"/>
                    <a:pt x="4" y="100"/>
                  </a:cubicBezTo>
                  <a:cubicBezTo>
                    <a:pt x="142" y="164"/>
                    <a:pt x="310" y="198"/>
                    <a:pt x="509" y="208"/>
                  </a:cubicBezTo>
                  <a:cubicBezTo>
                    <a:pt x="559" y="210"/>
                    <a:pt x="609" y="211"/>
                    <a:pt x="659" y="211"/>
                  </a:cubicBezTo>
                  <a:cubicBezTo>
                    <a:pt x="722" y="211"/>
                    <a:pt x="784" y="210"/>
                    <a:pt x="846" y="208"/>
                  </a:cubicBezTo>
                  <a:cubicBezTo>
                    <a:pt x="913" y="207"/>
                    <a:pt x="980" y="205"/>
                    <a:pt x="1048" y="205"/>
                  </a:cubicBezTo>
                  <a:cubicBezTo>
                    <a:pt x="1103" y="205"/>
                    <a:pt x="1159" y="206"/>
                    <a:pt x="1214" y="210"/>
                  </a:cubicBezTo>
                  <a:cubicBezTo>
                    <a:pt x="1633" y="237"/>
                    <a:pt x="2049" y="404"/>
                    <a:pt x="2375" y="672"/>
                  </a:cubicBezTo>
                  <a:cubicBezTo>
                    <a:pt x="2371" y="629"/>
                    <a:pt x="2365" y="589"/>
                    <a:pt x="2360" y="548"/>
                  </a:cubicBezTo>
                  <a:cubicBezTo>
                    <a:pt x="2032" y="302"/>
                    <a:pt x="1627" y="149"/>
                    <a:pt x="1219" y="122"/>
                  </a:cubicBezTo>
                  <a:cubicBezTo>
                    <a:pt x="1159" y="118"/>
                    <a:pt x="1099" y="117"/>
                    <a:pt x="1039" y="117"/>
                  </a:cubicBezTo>
                  <a:cubicBezTo>
                    <a:pt x="973" y="117"/>
                    <a:pt x="907" y="118"/>
                    <a:pt x="843" y="120"/>
                  </a:cubicBezTo>
                  <a:cubicBezTo>
                    <a:pt x="778" y="122"/>
                    <a:pt x="712" y="123"/>
                    <a:pt x="647" y="123"/>
                  </a:cubicBezTo>
                  <a:cubicBezTo>
                    <a:pt x="602" y="123"/>
                    <a:pt x="557" y="123"/>
                    <a:pt x="513" y="120"/>
                  </a:cubicBezTo>
                  <a:cubicBezTo>
                    <a:pt x="306" y="111"/>
                    <a:pt x="135" y="71"/>
                    <a:pt x="0" y="1"/>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6" name="Google Shape;827;p5">
              <a:extLst>
                <a:ext uri="{FF2B5EF4-FFF2-40B4-BE49-F238E27FC236}">
                  <a16:creationId xmlns:a16="http://schemas.microsoft.com/office/drawing/2014/main" id="{867BA98F-15C5-679A-D069-0025BC945840}"/>
                </a:ext>
              </a:extLst>
            </p:cNvPr>
            <p:cNvSpPr/>
            <p:nvPr/>
          </p:nvSpPr>
          <p:spPr>
            <a:xfrm>
              <a:off x="7052821" y="3999067"/>
              <a:ext cx="88729" cy="19450"/>
            </a:xfrm>
            <a:custGeom>
              <a:avLst/>
              <a:gdLst/>
              <a:ahLst/>
              <a:cxnLst/>
              <a:rect l="l" t="t" r="r" b="b"/>
              <a:pathLst>
                <a:path w="2395" h="525" extrusionOk="0">
                  <a:moveTo>
                    <a:pt x="0" y="0"/>
                  </a:moveTo>
                  <a:lnTo>
                    <a:pt x="0" y="91"/>
                  </a:lnTo>
                  <a:cubicBezTo>
                    <a:pt x="262" y="148"/>
                    <a:pt x="533" y="153"/>
                    <a:pt x="772" y="153"/>
                  </a:cubicBezTo>
                  <a:cubicBezTo>
                    <a:pt x="810" y="155"/>
                    <a:pt x="848" y="155"/>
                    <a:pt x="888" y="155"/>
                  </a:cubicBezTo>
                  <a:cubicBezTo>
                    <a:pt x="934" y="155"/>
                    <a:pt x="981" y="155"/>
                    <a:pt x="1027" y="155"/>
                  </a:cubicBezTo>
                  <a:cubicBezTo>
                    <a:pt x="1244" y="155"/>
                    <a:pt x="1464" y="162"/>
                    <a:pt x="1677" y="200"/>
                  </a:cubicBezTo>
                  <a:cubicBezTo>
                    <a:pt x="1887" y="237"/>
                    <a:pt x="2174" y="325"/>
                    <a:pt x="2394" y="524"/>
                  </a:cubicBezTo>
                  <a:lnTo>
                    <a:pt x="2382" y="399"/>
                  </a:lnTo>
                  <a:cubicBezTo>
                    <a:pt x="2160" y="227"/>
                    <a:pt x="1893" y="148"/>
                    <a:pt x="1693" y="112"/>
                  </a:cubicBezTo>
                  <a:cubicBezTo>
                    <a:pt x="1462" y="71"/>
                    <a:pt x="1225" y="66"/>
                    <a:pt x="992" y="66"/>
                  </a:cubicBezTo>
                  <a:cubicBezTo>
                    <a:pt x="957" y="66"/>
                    <a:pt x="922" y="66"/>
                    <a:pt x="888" y="66"/>
                  </a:cubicBezTo>
                  <a:lnTo>
                    <a:pt x="772" y="66"/>
                  </a:lnTo>
                  <a:cubicBezTo>
                    <a:pt x="522" y="66"/>
                    <a:pt x="257" y="59"/>
                    <a:pt x="0" y="0"/>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7" name="Google Shape;828;p5">
              <a:extLst>
                <a:ext uri="{FF2B5EF4-FFF2-40B4-BE49-F238E27FC236}">
                  <a16:creationId xmlns:a16="http://schemas.microsoft.com/office/drawing/2014/main" id="{C73A0362-A4A5-0C58-D64C-10996579172D}"/>
                </a:ext>
              </a:extLst>
            </p:cNvPr>
            <p:cNvSpPr/>
            <p:nvPr/>
          </p:nvSpPr>
          <p:spPr>
            <a:xfrm>
              <a:off x="7052413" y="4014478"/>
              <a:ext cx="89914" cy="14226"/>
            </a:xfrm>
            <a:custGeom>
              <a:avLst/>
              <a:gdLst/>
              <a:ahLst/>
              <a:cxnLst/>
              <a:rect l="l" t="t" r="r" b="b"/>
              <a:pathLst>
                <a:path w="2427" h="384" extrusionOk="0">
                  <a:moveTo>
                    <a:pt x="1552" y="0"/>
                  </a:moveTo>
                  <a:cubicBezTo>
                    <a:pt x="1370" y="0"/>
                    <a:pt x="1189" y="20"/>
                    <a:pt x="1012" y="41"/>
                  </a:cubicBezTo>
                  <a:cubicBezTo>
                    <a:pt x="913" y="51"/>
                    <a:pt x="812" y="64"/>
                    <a:pt x="712" y="71"/>
                  </a:cubicBezTo>
                  <a:cubicBezTo>
                    <a:pt x="633" y="76"/>
                    <a:pt x="559" y="79"/>
                    <a:pt x="488" y="79"/>
                  </a:cubicBezTo>
                  <a:cubicBezTo>
                    <a:pt x="302" y="79"/>
                    <a:pt x="143" y="59"/>
                    <a:pt x="4" y="17"/>
                  </a:cubicBezTo>
                  <a:cubicBezTo>
                    <a:pt x="1" y="48"/>
                    <a:pt x="0" y="77"/>
                    <a:pt x="0" y="108"/>
                  </a:cubicBezTo>
                  <a:cubicBezTo>
                    <a:pt x="162" y="155"/>
                    <a:pt x="328" y="169"/>
                    <a:pt x="478" y="169"/>
                  </a:cubicBezTo>
                  <a:cubicBezTo>
                    <a:pt x="565" y="169"/>
                    <a:pt x="647" y="164"/>
                    <a:pt x="719" y="159"/>
                  </a:cubicBezTo>
                  <a:cubicBezTo>
                    <a:pt x="820" y="151"/>
                    <a:pt x="922" y="141"/>
                    <a:pt x="1021" y="129"/>
                  </a:cubicBezTo>
                  <a:cubicBezTo>
                    <a:pt x="1196" y="108"/>
                    <a:pt x="1376" y="89"/>
                    <a:pt x="1554" y="89"/>
                  </a:cubicBezTo>
                  <a:cubicBezTo>
                    <a:pt x="1594" y="89"/>
                    <a:pt x="1633" y="90"/>
                    <a:pt x="1673" y="92"/>
                  </a:cubicBezTo>
                  <a:cubicBezTo>
                    <a:pt x="1863" y="103"/>
                    <a:pt x="2197" y="157"/>
                    <a:pt x="2427" y="383"/>
                  </a:cubicBezTo>
                  <a:cubicBezTo>
                    <a:pt x="2424" y="341"/>
                    <a:pt x="2421" y="298"/>
                    <a:pt x="2417" y="257"/>
                  </a:cubicBezTo>
                  <a:cubicBezTo>
                    <a:pt x="2174" y="63"/>
                    <a:pt x="1864" y="14"/>
                    <a:pt x="1678" y="4"/>
                  </a:cubicBezTo>
                  <a:cubicBezTo>
                    <a:pt x="1636" y="1"/>
                    <a:pt x="1594" y="0"/>
                    <a:pt x="1552" y="0"/>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8" name="Google Shape;829;p5">
              <a:extLst>
                <a:ext uri="{FF2B5EF4-FFF2-40B4-BE49-F238E27FC236}">
                  <a16:creationId xmlns:a16="http://schemas.microsoft.com/office/drawing/2014/main" id="{602F16C7-928F-9943-AC67-16D6B4514F1C}"/>
                </a:ext>
              </a:extLst>
            </p:cNvPr>
            <p:cNvSpPr/>
            <p:nvPr/>
          </p:nvSpPr>
          <p:spPr>
            <a:xfrm>
              <a:off x="7196973" y="3956054"/>
              <a:ext cx="80541" cy="48866"/>
            </a:xfrm>
            <a:custGeom>
              <a:avLst/>
              <a:gdLst/>
              <a:ahLst/>
              <a:cxnLst/>
              <a:rect l="l" t="t" r="r" b="b"/>
              <a:pathLst>
                <a:path w="2174" h="1319" extrusionOk="0">
                  <a:moveTo>
                    <a:pt x="2138" y="1"/>
                  </a:moveTo>
                  <a:cubicBezTo>
                    <a:pt x="1354" y="282"/>
                    <a:pt x="633" y="699"/>
                    <a:pt x="0" y="1239"/>
                  </a:cubicBezTo>
                  <a:lnTo>
                    <a:pt x="67" y="1319"/>
                  </a:lnTo>
                  <a:cubicBezTo>
                    <a:pt x="691" y="786"/>
                    <a:pt x="1399" y="376"/>
                    <a:pt x="2173" y="98"/>
                  </a:cubicBezTo>
                  <a:lnTo>
                    <a:pt x="2138" y="1"/>
                  </a:ln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79" name="Google Shape;830;p5">
              <a:extLst>
                <a:ext uri="{FF2B5EF4-FFF2-40B4-BE49-F238E27FC236}">
                  <a16:creationId xmlns:a16="http://schemas.microsoft.com/office/drawing/2014/main" id="{03897B30-624E-E99B-E09F-1FA3972B4A96}"/>
                </a:ext>
              </a:extLst>
            </p:cNvPr>
            <p:cNvSpPr/>
            <p:nvPr/>
          </p:nvSpPr>
          <p:spPr>
            <a:xfrm>
              <a:off x="7192490" y="3942977"/>
              <a:ext cx="80541" cy="48866"/>
            </a:xfrm>
            <a:custGeom>
              <a:avLst/>
              <a:gdLst/>
              <a:ahLst/>
              <a:cxnLst/>
              <a:rect l="l" t="t" r="r" b="b"/>
              <a:pathLst>
                <a:path w="2174" h="1319" extrusionOk="0">
                  <a:moveTo>
                    <a:pt x="2139" y="0"/>
                  </a:moveTo>
                  <a:cubicBezTo>
                    <a:pt x="1354" y="282"/>
                    <a:pt x="634" y="699"/>
                    <a:pt x="0" y="1239"/>
                  </a:cubicBezTo>
                  <a:lnTo>
                    <a:pt x="68" y="1319"/>
                  </a:lnTo>
                  <a:cubicBezTo>
                    <a:pt x="693" y="786"/>
                    <a:pt x="1401" y="375"/>
                    <a:pt x="2173" y="97"/>
                  </a:cubicBezTo>
                  <a:lnTo>
                    <a:pt x="2139" y="0"/>
                  </a:ln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0" name="Google Shape;831;p5">
              <a:extLst>
                <a:ext uri="{FF2B5EF4-FFF2-40B4-BE49-F238E27FC236}">
                  <a16:creationId xmlns:a16="http://schemas.microsoft.com/office/drawing/2014/main" id="{5D12FCE5-3B9D-C800-F5E8-3B6EAAD546F4}"/>
                </a:ext>
              </a:extLst>
            </p:cNvPr>
            <p:cNvSpPr/>
            <p:nvPr/>
          </p:nvSpPr>
          <p:spPr>
            <a:xfrm>
              <a:off x="7188081" y="3929825"/>
              <a:ext cx="80541" cy="48903"/>
            </a:xfrm>
            <a:custGeom>
              <a:avLst/>
              <a:gdLst/>
              <a:ahLst/>
              <a:cxnLst/>
              <a:rect l="l" t="t" r="r" b="b"/>
              <a:pathLst>
                <a:path w="2174" h="1320" extrusionOk="0">
                  <a:moveTo>
                    <a:pt x="2139" y="0"/>
                  </a:moveTo>
                  <a:cubicBezTo>
                    <a:pt x="1354" y="283"/>
                    <a:pt x="635" y="699"/>
                    <a:pt x="1" y="1239"/>
                  </a:cubicBezTo>
                  <a:lnTo>
                    <a:pt x="69" y="1319"/>
                  </a:lnTo>
                  <a:cubicBezTo>
                    <a:pt x="693" y="786"/>
                    <a:pt x="1400" y="377"/>
                    <a:pt x="2174" y="97"/>
                  </a:cubicBezTo>
                  <a:lnTo>
                    <a:pt x="2139" y="0"/>
                  </a:ln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1" name="Google Shape;832;p5">
              <a:extLst>
                <a:ext uri="{FF2B5EF4-FFF2-40B4-BE49-F238E27FC236}">
                  <a16:creationId xmlns:a16="http://schemas.microsoft.com/office/drawing/2014/main" id="{ADFB5E64-B7EA-D2CE-475E-75660C952826}"/>
                </a:ext>
              </a:extLst>
            </p:cNvPr>
            <p:cNvSpPr/>
            <p:nvPr/>
          </p:nvSpPr>
          <p:spPr>
            <a:xfrm>
              <a:off x="7183635" y="3916747"/>
              <a:ext cx="80541" cy="48866"/>
            </a:xfrm>
            <a:custGeom>
              <a:avLst/>
              <a:gdLst/>
              <a:ahLst/>
              <a:cxnLst/>
              <a:rect l="l" t="t" r="r" b="b"/>
              <a:pathLst>
                <a:path w="2174" h="1319" extrusionOk="0">
                  <a:moveTo>
                    <a:pt x="2139" y="1"/>
                  </a:moveTo>
                  <a:cubicBezTo>
                    <a:pt x="1354" y="282"/>
                    <a:pt x="635" y="698"/>
                    <a:pt x="1" y="1240"/>
                  </a:cubicBezTo>
                  <a:lnTo>
                    <a:pt x="69" y="1318"/>
                  </a:lnTo>
                  <a:cubicBezTo>
                    <a:pt x="692" y="785"/>
                    <a:pt x="1401" y="375"/>
                    <a:pt x="2174" y="98"/>
                  </a:cubicBezTo>
                  <a:lnTo>
                    <a:pt x="2139" y="1"/>
                  </a:ln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2" name="Google Shape;833;p5">
              <a:extLst>
                <a:ext uri="{FF2B5EF4-FFF2-40B4-BE49-F238E27FC236}">
                  <a16:creationId xmlns:a16="http://schemas.microsoft.com/office/drawing/2014/main" id="{EB2EB381-6F1E-7574-9F07-1AD9BB8884F4}"/>
                </a:ext>
              </a:extLst>
            </p:cNvPr>
            <p:cNvSpPr/>
            <p:nvPr/>
          </p:nvSpPr>
          <p:spPr>
            <a:xfrm>
              <a:off x="7179227" y="3903595"/>
              <a:ext cx="80541" cy="48866"/>
            </a:xfrm>
            <a:custGeom>
              <a:avLst/>
              <a:gdLst/>
              <a:ahLst/>
              <a:cxnLst/>
              <a:rect l="l" t="t" r="r" b="b"/>
              <a:pathLst>
                <a:path w="2174" h="1319" extrusionOk="0">
                  <a:moveTo>
                    <a:pt x="2138" y="1"/>
                  </a:moveTo>
                  <a:cubicBezTo>
                    <a:pt x="1354" y="282"/>
                    <a:pt x="633" y="699"/>
                    <a:pt x="0" y="1240"/>
                  </a:cubicBezTo>
                  <a:lnTo>
                    <a:pt x="67" y="1319"/>
                  </a:lnTo>
                  <a:cubicBezTo>
                    <a:pt x="692" y="787"/>
                    <a:pt x="1401" y="375"/>
                    <a:pt x="2173" y="98"/>
                  </a:cubicBezTo>
                  <a:lnTo>
                    <a:pt x="2138" y="1"/>
                  </a:ln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3" name="Google Shape;834;p5">
              <a:extLst>
                <a:ext uri="{FF2B5EF4-FFF2-40B4-BE49-F238E27FC236}">
                  <a16:creationId xmlns:a16="http://schemas.microsoft.com/office/drawing/2014/main" id="{718721D2-3C67-00F2-880C-C972AD279E5B}"/>
                </a:ext>
              </a:extLst>
            </p:cNvPr>
            <p:cNvSpPr/>
            <p:nvPr/>
          </p:nvSpPr>
          <p:spPr>
            <a:xfrm>
              <a:off x="7174818" y="3890554"/>
              <a:ext cx="80541" cy="48829"/>
            </a:xfrm>
            <a:custGeom>
              <a:avLst/>
              <a:gdLst/>
              <a:ahLst/>
              <a:cxnLst/>
              <a:rect l="l" t="t" r="r" b="b"/>
              <a:pathLst>
                <a:path w="2174" h="1318" extrusionOk="0">
                  <a:moveTo>
                    <a:pt x="2138" y="0"/>
                  </a:moveTo>
                  <a:cubicBezTo>
                    <a:pt x="1354" y="282"/>
                    <a:pt x="634" y="698"/>
                    <a:pt x="1" y="1238"/>
                  </a:cubicBezTo>
                  <a:lnTo>
                    <a:pt x="68" y="1318"/>
                  </a:lnTo>
                  <a:cubicBezTo>
                    <a:pt x="692" y="784"/>
                    <a:pt x="1399" y="374"/>
                    <a:pt x="2174" y="97"/>
                  </a:cubicBezTo>
                  <a:lnTo>
                    <a:pt x="2138" y="0"/>
                  </a:ln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4" name="Google Shape;835;p5">
              <a:extLst>
                <a:ext uri="{FF2B5EF4-FFF2-40B4-BE49-F238E27FC236}">
                  <a16:creationId xmlns:a16="http://schemas.microsoft.com/office/drawing/2014/main" id="{CB6C48AF-0211-0CA7-A19B-D5883C9F5A11}"/>
                </a:ext>
              </a:extLst>
            </p:cNvPr>
            <p:cNvSpPr/>
            <p:nvPr/>
          </p:nvSpPr>
          <p:spPr>
            <a:xfrm>
              <a:off x="7170372" y="3877403"/>
              <a:ext cx="80541" cy="48866"/>
            </a:xfrm>
            <a:custGeom>
              <a:avLst/>
              <a:gdLst/>
              <a:ahLst/>
              <a:cxnLst/>
              <a:rect l="l" t="t" r="r" b="b"/>
              <a:pathLst>
                <a:path w="2174" h="1319" extrusionOk="0">
                  <a:moveTo>
                    <a:pt x="2138" y="0"/>
                  </a:moveTo>
                  <a:cubicBezTo>
                    <a:pt x="1354" y="282"/>
                    <a:pt x="634" y="698"/>
                    <a:pt x="1" y="1239"/>
                  </a:cubicBezTo>
                  <a:lnTo>
                    <a:pt x="68" y="1318"/>
                  </a:lnTo>
                  <a:cubicBezTo>
                    <a:pt x="692" y="785"/>
                    <a:pt x="1400" y="375"/>
                    <a:pt x="2174" y="97"/>
                  </a:cubicBezTo>
                  <a:lnTo>
                    <a:pt x="2138" y="0"/>
                  </a:ln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5" name="Google Shape;836;p5">
              <a:extLst>
                <a:ext uri="{FF2B5EF4-FFF2-40B4-BE49-F238E27FC236}">
                  <a16:creationId xmlns:a16="http://schemas.microsoft.com/office/drawing/2014/main" id="{882A6CF4-1C02-6EA6-1FC3-B9BB3D1027EE}"/>
                </a:ext>
              </a:extLst>
            </p:cNvPr>
            <p:cNvSpPr/>
            <p:nvPr/>
          </p:nvSpPr>
          <p:spPr>
            <a:xfrm>
              <a:off x="7165927" y="3864288"/>
              <a:ext cx="80541" cy="48903"/>
            </a:xfrm>
            <a:custGeom>
              <a:avLst/>
              <a:gdLst/>
              <a:ahLst/>
              <a:cxnLst/>
              <a:rect l="l" t="t" r="r" b="b"/>
              <a:pathLst>
                <a:path w="2174" h="1320" extrusionOk="0">
                  <a:moveTo>
                    <a:pt x="2139" y="1"/>
                  </a:moveTo>
                  <a:cubicBezTo>
                    <a:pt x="1354" y="283"/>
                    <a:pt x="634" y="699"/>
                    <a:pt x="0" y="1240"/>
                  </a:cubicBezTo>
                  <a:lnTo>
                    <a:pt x="68" y="1320"/>
                  </a:lnTo>
                  <a:cubicBezTo>
                    <a:pt x="693" y="786"/>
                    <a:pt x="1401" y="376"/>
                    <a:pt x="2173" y="98"/>
                  </a:cubicBezTo>
                  <a:lnTo>
                    <a:pt x="2139" y="1"/>
                  </a:ln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6" name="Google Shape;837;p5">
              <a:extLst>
                <a:ext uri="{FF2B5EF4-FFF2-40B4-BE49-F238E27FC236}">
                  <a16:creationId xmlns:a16="http://schemas.microsoft.com/office/drawing/2014/main" id="{2DA11BEB-B9DE-F0A3-BE4D-DF872479B590}"/>
                </a:ext>
              </a:extLst>
            </p:cNvPr>
            <p:cNvSpPr/>
            <p:nvPr/>
          </p:nvSpPr>
          <p:spPr>
            <a:xfrm>
              <a:off x="7161518" y="3851173"/>
              <a:ext cx="80541" cy="48866"/>
            </a:xfrm>
            <a:custGeom>
              <a:avLst/>
              <a:gdLst/>
              <a:ahLst/>
              <a:cxnLst/>
              <a:rect l="l" t="t" r="r" b="b"/>
              <a:pathLst>
                <a:path w="2174" h="1319" extrusionOk="0">
                  <a:moveTo>
                    <a:pt x="2139" y="1"/>
                  </a:moveTo>
                  <a:cubicBezTo>
                    <a:pt x="1354" y="282"/>
                    <a:pt x="635" y="699"/>
                    <a:pt x="1" y="1239"/>
                  </a:cubicBezTo>
                  <a:lnTo>
                    <a:pt x="68" y="1319"/>
                  </a:lnTo>
                  <a:cubicBezTo>
                    <a:pt x="693" y="786"/>
                    <a:pt x="1400" y="375"/>
                    <a:pt x="2174" y="98"/>
                  </a:cubicBezTo>
                  <a:lnTo>
                    <a:pt x="2139" y="1"/>
                  </a:ln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7" name="Google Shape;838;p5">
              <a:extLst>
                <a:ext uri="{FF2B5EF4-FFF2-40B4-BE49-F238E27FC236}">
                  <a16:creationId xmlns:a16="http://schemas.microsoft.com/office/drawing/2014/main" id="{5A95D3ED-D7BD-CA40-DC5A-71BD5E45961E}"/>
                </a:ext>
              </a:extLst>
            </p:cNvPr>
            <p:cNvSpPr/>
            <p:nvPr/>
          </p:nvSpPr>
          <p:spPr>
            <a:xfrm>
              <a:off x="7137141" y="3807272"/>
              <a:ext cx="101362" cy="217506"/>
            </a:xfrm>
            <a:custGeom>
              <a:avLst/>
              <a:gdLst/>
              <a:ahLst/>
              <a:cxnLst/>
              <a:rect l="l" t="t" r="r" b="b"/>
              <a:pathLst>
                <a:path w="2736" h="5871" extrusionOk="0">
                  <a:moveTo>
                    <a:pt x="938" y="0"/>
                  </a:moveTo>
                  <a:cubicBezTo>
                    <a:pt x="936" y="0"/>
                    <a:pt x="935" y="1"/>
                    <a:pt x="932" y="3"/>
                  </a:cubicBezTo>
                  <a:lnTo>
                    <a:pt x="932" y="22"/>
                  </a:lnTo>
                  <a:cubicBezTo>
                    <a:pt x="926" y="35"/>
                    <a:pt x="935" y="51"/>
                    <a:pt x="927" y="65"/>
                  </a:cubicBezTo>
                  <a:lnTo>
                    <a:pt x="927" y="84"/>
                  </a:lnTo>
                  <a:cubicBezTo>
                    <a:pt x="921" y="100"/>
                    <a:pt x="929" y="118"/>
                    <a:pt x="922" y="134"/>
                  </a:cubicBezTo>
                  <a:lnTo>
                    <a:pt x="922" y="153"/>
                  </a:lnTo>
                  <a:cubicBezTo>
                    <a:pt x="913" y="175"/>
                    <a:pt x="924" y="200"/>
                    <a:pt x="916" y="222"/>
                  </a:cubicBezTo>
                  <a:lnTo>
                    <a:pt x="916" y="246"/>
                  </a:lnTo>
                  <a:cubicBezTo>
                    <a:pt x="910" y="264"/>
                    <a:pt x="918" y="283"/>
                    <a:pt x="911" y="302"/>
                  </a:cubicBezTo>
                  <a:lnTo>
                    <a:pt x="911" y="320"/>
                  </a:lnTo>
                  <a:cubicBezTo>
                    <a:pt x="904" y="334"/>
                    <a:pt x="913" y="350"/>
                    <a:pt x="905" y="363"/>
                  </a:cubicBezTo>
                  <a:lnTo>
                    <a:pt x="905" y="382"/>
                  </a:lnTo>
                  <a:cubicBezTo>
                    <a:pt x="899" y="394"/>
                    <a:pt x="908" y="407"/>
                    <a:pt x="900" y="420"/>
                  </a:cubicBezTo>
                  <a:lnTo>
                    <a:pt x="900" y="432"/>
                  </a:lnTo>
                  <a:cubicBezTo>
                    <a:pt x="894" y="444"/>
                    <a:pt x="902" y="458"/>
                    <a:pt x="895" y="470"/>
                  </a:cubicBezTo>
                  <a:lnTo>
                    <a:pt x="895" y="482"/>
                  </a:lnTo>
                  <a:cubicBezTo>
                    <a:pt x="888" y="491"/>
                    <a:pt x="896" y="503"/>
                    <a:pt x="889" y="513"/>
                  </a:cubicBezTo>
                  <a:lnTo>
                    <a:pt x="889" y="531"/>
                  </a:lnTo>
                  <a:cubicBezTo>
                    <a:pt x="884" y="540"/>
                    <a:pt x="890" y="551"/>
                    <a:pt x="884" y="557"/>
                  </a:cubicBezTo>
                  <a:lnTo>
                    <a:pt x="884" y="569"/>
                  </a:lnTo>
                  <a:cubicBezTo>
                    <a:pt x="877" y="579"/>
                    <a:pt x="885" y="591"/>
                    <a:pt x="879" y="600"/>
                  </a:cubicBezTo>
                  <a:lnTo>
                    <a:pt x="879" y="606"/>
                  </a:lnTo>
                  <a:cubicBezTo>
                    <a:pt x="873" y="614"/>
                    <a:pt x="880" y="625"/>
                    <a:pt x="873" y="632"/>
                  </a:cubicBezTo>
                  <a:lnTo>
                    <a:pt x="873" y="643"/>
                  </a:lnTo>
                  <a:cubicBezTo>
                    <a:pt x="868" y="650"/>
                    <a:pt x="874" y="661"/>
                    <a:pt x="868" y="668"/>
                  </a:cubicBezTo>
                  <a:lnTo>
                    <a:pt x="868" y="674"/>
                  </a:lnTo>
                  <a:cubicBezTo>
                    <a:pt x="862" y="680"/>
                    <a:pt x="869" y="691"/>
                    <a:pt x="862" y="697"/>
                  </a:cubicBezTo>
                  <a:lnTo>
                    <a:pt x="862" y="703"/>
                  </a:lnTo>
                  <a:cubicBezTo>
                    <a:pt x="857" y="708"/>
                    <a:pt x="862" y="717"/>
                    <a:pt x="857" y="722"/>
                  </a:cubicBezTo>
                  <a:lnTo>
                    <a:pt x="857" y="734"/>
                  </a:lnTo>
                  <a:cubicBezTo>
                    <a:pt x="852" y="739"/>
                    <a:pt x="857" y="747"/>
                    <a:pt x="852" y="752"/>
                  </a:cubicBezTo>
                  <a:lnTo>
                    <a:pt x="852" y="758"/>
                  </a:lnTo>
                  <a:cubicBezTo>
                    <a:pt x="846" y="763"/>
                    <a:pt x="852" y="772"/>
                    <a:pt x="846" y="777"/>
                  </a:cubicBezTo>
                  <a:lnTo>
                    <a:pt x="846" y="783"/>
                  </a:lnTo>
                  <a:cubicBezTo>
                    <a:pt x="841" y="788"/>
                    <a:pt x="846" y="796"/>
                    <a:pt x="841" y="801"/>
                  </a:cubicBezTo>
                  <a:lnTo>
                    <a:pt x="841" y="806"/>
                  </a:lnTo>
                  <a:cubicBezTo>
                    <a:pt x="834" y="814"/>
                    <a:pt x="841" y="825"/>
                    <a:pt x="834" y="831"/>
                  </a:cubicBezTo>
                  <a:lnTo>
                    <a:pt x="834" y="838"/>
                  </a:lnTo>
                  <a:cubicBezTo>
                    <a:pt x="830" y="843"/>
                    <a:pt x="834" y="852"/>
                    <a:pt x="829" y="857"/>
                  </a:cubicBezTo>
                  <a:cubicBezTo>
                    <a:pt x="824" y="862"/>
                    <a:pt x="829" y="870"/>
                    <a:pt x="824" y="875"/>
                  </a:cubicBezTo>
                  <a:lnTo>
                    <a:pt x="824" y="881"/>
                  </a:lnTo>
                  <a:cubicBezTo>
                    <a:pt x="818" y="886"/>
                    <a:pt x="824" y="895"/>
                    <a:pt x="818" y="900"/>
                  </a:cubicBezTo>
                  <a:lnTo>
                    <a:pt x="818" y="906"/>
                  </a:lnTo>
                  <a:cubicBezTo>
                    <a:pt x="813" y="911"/>
                    <a:pt x="818" y="918"/>
                    <a:pt x="813" y="924"/>
                  </a:cubicBezTo>
                  <a:lnTo>
                    <a:pt x="813" y="929"/>
                  </a:lnTo>
                  <a:cubicBezTo>
                    <a:pt x="810" y="932"/>
                    <a:pt x="811" y="938"/>
                    <a:pt x="807" y="941"/>
                  </a:cubicBezTo>
                  <a:lnTo>
                    <a:pt x="807" y="946"/>
                  </a:lnTo>
                  <a:cubicBezTo>
                    <a:pt x="800" y="952"/>
                    <a:pt x="805" y="961"/>
                    <a:pt x="800" y="966"/>
                  </a:cubicBezTo>
                  <a:cubicBezTo>
                    <a:pt x="793" y="971"/>
                    <a:pt x="799" y="979"/>
                    <a:pt x="793" y="984"/>
                  </a:cubicBezTo>
                  <a:lnTo>
                    <a:pt x="793" y="990"/>
                  </a:lnTo>
                  <a:cubicBezTo>
                    <a:pt x="791" y="993"/>
                    <a:pt x="792" y="998"/>
                    <a:pt x="788" y="1003"/>
                  </a:cubicBezTo>
                  <a:lnTo>
                    <a:pt x="788" y="1008"/>
                  </a:lnTo>
                  <a:cubicBezTo>
                    <a:pt x="786" y="1010"/>
                    <a:pt x="787" y="1016"/>
                    <a:pt x="783" y="1020"/>
                  </a:cubicBezTo>
                  <a:lnTo>
                    <a:pt x="783" y="1025"/>
                  </a:lnTo>
                  <a:cubicBezTo>
                    <a:pt x="780" y="1030"/>
                    <a:pt x="781" y="1035"/>
                    <a:pt x="777" y="1038"/>
                  </a:cubicBezTo>
                  <a:lnTo>
                    <a:pt x="777" y="1044"/>
                  </a:lnTo>
                  <a:cubicBezTo>
                    <a:pt x="775" y="1048"/>
                    <a:pt x="776" y="1053"/>
                    <a:pt x="772" y="1058"/>
                  </a:cubicBezTo>
                  <a:lnTo>
                    <a:pt x="772" y="1063"/>
                  </a:lnTo>
                  <a:cubicBezTo>
                    <a:pt x="770" y="1065"/>
                    <a:pt x="771" y="1071"/>
                    <a:pt x="766" y="1075"/>
                  </a:cubicBezTo>
                  <a:lnTo>
                    <a:pt x="766" y="1080"/>
                  </a:lnTo>
                  <a:cubicBezTo>
                    <a:pt x="764" y="1083"/>
                    <a:pt x="765" y="1089"/>
                    <a:pt x="761" y="1092"/>
                  </a:cubicBezTo>
                  <a:lnTo>
                    <a:pt x="761" y="1097"/>
                  </a:lnTo>
                  <a:cubicBezTo>
                    <a:pt x="759" y="1101"/>
                    <a:pt x="760" y="1107"/>
                    <a:pt x="756" y="1110"/>
                  </a:cubicBezTo>
                  <a:cubicBezTo>
                    <a:pt x="749" y="1116"/>
                    <a:pt x="755" y="1123"/>
                    <a:pt x="749" y="1129"/>
                  </a:cubicBezTo>
                  <a:cubicBezTo>
                    <a:pt x="746" y="1132"/>
                    <a:pt x="748" y="1137"/>
                    <a:pt x="744" y="1141"/>
                  </a:cubicBezTo>
                  <a:lnTo>
                    <a:pt x="744" y="1146"/>
                  </a:lnTo>
                  <a:cubicBezTo>
                    <a:pt x="740" y="1149"/>
                    <a:pt x="743" y="1155"/>
                    <a:pt x="738" y="1159"/>
                  </a:cubicBezTo>
                  <a:lnTo>
                    <a:pt x="738" y="1164"/>
                  </a:lnTo>
                  <a:cubicBezTo>
                    <a:pt x="735" y="1167"/>
                    <a:pt x="737" y="1173"/>
                    <a:pt x="733" y="1176"/>
                  </a:cubicBezTo>
                  <a:cubicBezTo>
                    <a:pt x="730" y="1178"/>
                    <a:pt x="732" y="1184"/>
                    <a:pt x="728" y="1188"/>
                  </a:cubicBezTo>
                  <a:lnTo>
                    <a:pt x="728" y="1193"/>
                  </a:lnTo>
                  <a:cubicBezTo>
                    <a:pt x="724" y="1197"/>
                    <a:pt x="726" y="1203"/>
                    <a:pt x="722" y="1205"/>
                  </a:cubicBezTo>
                  <a:cubicBezTo>
                    <a:pt x="718" y="1209"/>
                    <a:pt x="719" y="1215"/>
                    <a:pt x="716" y="1218"/>
                  </a:cubicBezTo>
                  <a:cubicBezTo>
                    <a:pt x="711" y="1220"/>
                    <a:pt x="712" y="1226"/>
                    <a:pt x="708" y="1230"/>
                  </a:cubicBezTo>
                  <a:lnTo>
                    <a:pt x="708" y="1236"/>
                  </a:lnTo>
                  <a:cubicBezTo>
                    <a:pt x="706" y="1238"/>
                    <a:pt x="707" y="1245"/>
                    <a:pt x="703" y="1247"/>
                  </a:cubicBezTo>
                  <a:cubicBezTo>
                    <a:pt x="700" y="1251"/>
                    <a:pt x="701" y="1257"/>
                    <a:pt x="696" y="1259"/>
                  </a:cubicBezTo>
                  <a:cubicBezTo>
                    <a:pt x="692" y="1262"/>
                    <a:pt x="694" y="1269"/>
                    <a:pt x="690" y="1272"/>
                  </a:cubicBezTo>
                  <a:cubicBezTo>
                    <a:pt x="685" y="1274"/>
                    <a:pt x="687" y="1280"/>
                    <a:pt x="683" y="1284"/>
                  </a:cubicBezTo>
                  <a:cubicBezTo>
                    <a:pt x="679" y="1286"/>
                    <a:pt x="680" y="1292"/>
                    <a:pt x="676" y="1296"/>
                  </a:cubicBezTo>
                  <a:lnTo>
                    <a:pt x="676" y="1301"/>
                  </a:lnTo>
                  <a:cubicBezTo>
                    <a:pt x="675" y="1305"/>
                    <a:pt x="673" y="1306"/>
                    <a:pt x="670" y="1308"/>
                  </a:cubicBezTo>
                  <a:lnTo>
                    <a:pt x="670" y="1313"/>
                  </a:lnTo>
                  <a:cubicBezTo>
                    <a:pt x="669" y="1316"/>
                    <a:pt x="667" y="1317"/>
                    <a:pt x="665" y="1321"/>
                  </a:cubicBezTo>
                  <a:lnTo>
                    <a:pt x="665" y="1326"/>
                  </a:lnTo>
                  <a:cubicBezTo>
                    <a:pt x="664" y="1328"/>
                    <a:pt x="662" y="1329"/>
                    <a:pt x="660" y="1333"/>
                  </a:cubicBezTo>
                  <a:lnTo>
                    <a:pt x="660" y="1338"/>
                  </a:lnTo>
                  <a:cubicBezTo>
                    <a:pt x="659" y="1340"/>
                    <a:pt x="656" y="1342"/>
                    <a:pt x="654" y="1344"/>
                  </a:cubicBezTo>
                  <a:lnTo>
                    <a:pt x="654" y="1350"/>
                  </a:lnTo>
                  <a:cubicBezTo>
                    <a:pt x="653" y="1353"/>
                    <a:pt x="651" y="1354"/>
                    <a:pt x="649" y="1356"/>
                  </a:cubicBezTo>
                  <a:lnTo>
                    <a:pt x="649" y="1362"/>
                  </a:lnTo>
                  <a:cubicBezTo>
                    <a:pt x="648" y="1365"/>
                    <a:pt x="646" y="1366"/>
                    <a:pt x="643" y="1369"/>
                  </a:cubicBezTo>
                  <a:lnTo>
                    <a:pt x="643" y="1375"/>
                  </a:lnTo>
                  <a:cubicBezTo>
                    <a:pt x="642" y="1377"/>
                    <a:pt x="641" y="1378"/>
                    <a:pt x="638" y="1381"/>
                  </a:cubicBezTo>
                  <a:lnTo>
                    <a:pt x="638" y="1386"/>
                  </a:lnTo>
                  <a:cubicBezTo>
                    <a:pt x="637" y="1389"/>
                    <a:pt x="635" y="1391"/>
                    <a:pt x="633" y="1393"/>
                  </a:cubicBezTo>
                  <a:cubicBezTo>
                    <a:pt x="629" y="1396"/>
                    <a:pt x="630" y="1403"/>
                    <a:pt x="626" y="1405"/>
                  </a:cubicBezTo>
                  <a:cubicBezTo>
                    <a:pt x="622" y="1408"/>
                    <a:pt x="624" y="1415"/>
                    <a:pt x="620" y="1418"/>
                  </a:cubicBezTo>
                  <a:cubicBezTo>
                    <a:pt x="619" y="1420"/>
                    <a:pt x="615" y="1421"/>
                    <a:pt x="614" y="1424"/>
                  </a:cubicBezTo>
                  <a:lnTo>
                    <a:pt x="614" y="1430"/>
                  </a:lnTo>
                  <a:cubicBezTo>
                    <a:pt x="613" y="1432"/>
                    <a:pt x="610" y="1434"/>
                    <a:pt x="609" y="1436"/>
                  </a:cubicBezTo>
                  <a:cubicBezTo>
                    <a:pt x="605" y="1439"/>
                    <a:pt x="606" y="1446"/>
                    <a:pt x="602" y="1448"/>
                  </a:cubicBezTo>
                  <a:cubicBezTo>
                    <a:pt x="598" y="1451"/>
                    <a:pt x="599" y="1458"/>
                    <a:pt x="595" y="1461"/>
                  </a:cubicBezTo>
                  <a:cubicBezTo>
                    <a:pt x="594" y="1463"/>
                    <a:pt x="592" y="1464"/>
                    <a:pt x="590" y="1467"/>
                  </a:cubicBezTo>
                  <a:lnTo>
                    <a:pt x="590" y="1473"/>
                  </a:lnTo>
                  <a:cubicBezTo>
                    <a:pt x="588" y="1475"/>
                    <a:pt x="586" y="1478"/>
                    <a:pt x="584" y="1479"/>
                  </a:cubicBezTo>
                  <a:cubicBezTo>
                    <a:pt x="583" y="1482"/>
                    <a:pt x="581" y="1484"/>
                    <a:pt x="579" y="1486"/>
                  </a:cubicBezTo>
                  <a:lnTo>
                    <a:pt x="579" y="1491"/>
                  </a:lnTo>
                  <a:cubicBezTo>
                    <a:pt x="578" y="1494"/>
                    <a:pt x="575" y="1495"/>
                    <a:pt x="574" y="1499"/>
                  </a:cubicBezTo>
                  <a:cubicBezTo>
                    <a:pt x="570" y="1501"/>
                    <a:pt x="571" y="1507"/>
                    <a:pt x="567" y="1511"/>
                  </a:cubicBezTo>
                  <a:cubicBezTo>
                    <a:pt x="566" y="1513"/>
                    <a:pt x="564" y="1515"/>
                    <a:pt x="561" y="1517"/>
                  </a:cubicBezTo>
                  <a:cubicBezTo>
                    <a:pt x="558" y="1520"/>
                    <a:pt x="559" y="1527"/>
                    <a:pt x="555" y="1529"/>
                  </a:cubicBezTo>
                  <a:cubicBezTo>
                    <a:pt x="554" y="1532"/>
                    <a:pt x="551" y="1533"/>
                    <a:pt x="550" y="1536"/>
                  </a:cubicBezTo>
                  <a:cubicBezTo>
                    <a:pt x="545" y="1539"/>
                    <a:pt x="547" y="1545"/>
                    <a:pt x="543" y="1548"/>
                  </a:cubicBezTo>
                  <a:cubicBezTo>
                    <a:pt x="542" y="1550"/>
                    <a:pt x="539" y="1553"/>
                    <a:pt x="538" y="1555"/>
                  </a:cubicBezTo>
                  <a:cubicBezTo>
                    <a:pt x="533" y="1558"/>
                    <a:pt x="535" y="1564"/>
                    <a:pt x="531" y="1567"/>
                  </a:cubicBezTo>
                  <a:cubicBezTo>
                    <a:pt x="529" y="1570"/>
                    <a:pt x="527" y="1571"/>
                    <a:pt x="526" y="1574"/>
                  </a:cubicBezTo>
                  <a:cubicBezTo>
                    <a:pt x="523" y="1575"/>
                    <a:pt x="520" y="1577"/>
                    <a:pt x="518" y="1581"/>
                  </a:cubicBezTo>
                  <a:lnTo>
                    <a:pt x="518" y="1586"/>
                  </a:lnTo>
                  <a:cubicBezTo>
                    <a:pt x="517" y="1588"/>
                    <a:pt x="516" y="1590"/>
                    <a:pt x="513" y="1592"/>
                  </a:cubicBezTo>
                  <a:cubicBezTo>
                    <a:pt x="511" y="1596"/>
                    <a:pt x="508" y="1597"/>
                    <a:pt x="506" y="1599"/>
                  </a:cubicBezTo>
                  <a:lnTo>
                    <a:pt x="506" y="1604"/>
                  </a:lnTo>
                  <a:cubicBezTo>
                    <a:pt x="506" y="1605"/>
                    <a:pt x="505" y="1606"/>
                    <a:pt x="504" y="1606"/>
                  </a:cubicBezTo>
                  <a:cubicBezTo>
                    <a:pt x="501" y="1606"/>
                    <a:pt x="495" y="1603"/>
                    <a:pt x="482" y="1590"/>
                  </a:cubicBezTo>
                  <a:cubicBezTo>
                    <a:pt x="481" y="1592"/>
                    <a:pt x="478" y="1594"/>
                    <a:pt x="476" y="1597"/>
                  </a:cubicBezTo>
                  <a:cubicBezTo>
                    <a:pt x="474" y="1599"/>
                    <a:pt x="471" y="1601"/>
                    <a:pt x="470" y="1603"/>
                  </a:cubicBezTo>
                  <a:lnTo>
                    <a:pt x="470" y="1609"/>
                  </a:lnTo>
                  <a:cubicBezTo>
                    <a:pt x="469" y="1612"/>
                    <a:pt x="468" y="1614"/>
                    <a:pt x="464" y="1615"/>
                  </a:cubicBezTo>
                  <a:cubicBezTo>
                    <a:pt x="462" y="1618"/>
                    <a:pt x="459" y="1619"/>
                    <a:pt x="458" y="1623"/>
                  </a:cubicBezTo>
                  <a:cubicBezTo>
                    <a:pt x="455" y="1625"/>
                    <a:pt x="453" y="1626"/>
                    <a:pt x="451" y="1629"/>
                  </a:cubicBezTo>
                  <a:lnTo>
                    <a:pt x="451" y="1635"/>
                  </a:lnTo>
                  <a:cubicBezTo>
                    <a:pt x="449" y="1637"/>
                    <a:pt x="448" y="1640"/>
                    <a:pt x="446" y="1641"/>
                  </a:cubicBezTo>
                  <a:cubicBezTo>
                    <a:pt x="443" y="1644"/>
                    <a:pt x="441" y="1645"/>
                    <a:pt x="439" y="1647"/>
                  </a:cubicBezTo>
                  <a:cubicBezTo>
                    <a:pt x="436" y="1651"/>
                    <a:pt x="433" y="1652"/>
                    <a:pt x="432" y="1655"/>
                  </a:cubicBezTo>
                  <a:lnTo>
                    <a:pt x="432" y="1660"/>
                  </a:lnTo>
                  <a:cubicBezTo>
                    <a:pt x="431" y="1663"/>
                    <a:pt x="430" y="1666"/>
                    <a:pt x="427" y="1667"/>
                  </a:cubicBezTo>
                  <a:cubicBezTo>
                    <a:pt x="425" y="1669"/>
                    <a:pt x="421" y="1671"/>
                    <a:pt x="420" y="1673"/>
                  </a:cubicBezTo>
                  <a:cubicBezTo>
                    <a:pt x="417" y="1677"/>
                    <a:pt x="415" y="1678"/>
                    <a:pt x="414" y="1680"/>
                  </a:cubicBezTo>
                  <a:lnTo>
                    <a:pt x="414" y="1685"/>
                  </a:lnTo>
                  <a:cubicBezTo>
                    <a:pt x="412" y="1687"/>
                    <a:pt x="410" y="1690"/>
                    <a:pt x="408" y="1691"/>
                  </a:cubicBezTo>
                  <a:cubicBezTo>
                    <a:pt x="406" y="1694"/>
                    <a:pt x="404" y="1695"/>
                    <a:pt x="403" y="1698"/>
                  </a:cubicBezTo>
                  <a:cubicBezTo>
                    <a:pt x="400" y="1700"/>
                    <a:pt x="398" y="1701"/>
                    <a:pt x="395" y="1705"/>
                  </a:cubicBezTo>
                  <a:cubicBezTo>
                    <a:pt x="392" y="1707"/>
                    <a:pt x="393" y="1714"/>
                    <a:pt x="389" y="1716"/>
                  </a:cubicBezTo>
                  <a:cubicBezTo>
                    <a:pt x="388" y="1720"/>
                    <a:pt x="387" y="1721"/>
                    <a:pt x="384" y="1723"/>
                  </a:cubicBezTo>
                  <a:cubicBezTo>
                    <a:pt x="381" y="1726"/>
                    <a:pt x="378" y="1727"/>
                    <a:pt x="377" y="1731"/>
                  </a:cubicBezTo>
                  <a:cubicBezTo>
                    <a:pt x="374" y="1733"/>
                    <a:pt x="372" y="1734"/>
                    <a:pt x="371" y="1737"/>
                  </a:cubicBezTo>
                  <a:cubicBezTo>
                    <a:pt x="366" y="1739"/>
                    <a:pt x="367" y="1747"/>
                    <a:pt x="363" y="1749"/>
                  </a:cubicBezTo>
                  <a:cubicBezTo>
                    <a:pt x="361" y="1752"/>
                    <a:pt x="358" y="1753"/>
                    <a:pt x="357" y="1755"/>
                  </a:cubicBezTo>
                  <a:cubicBezTo>
                    <a:pt x="354" y="1759"/>
                    <a:pt x="351" y="1760"/>
                    <a:pt x="350" y="1763"/>
                  </a:cubicBezTo>
                  <a:cubicBezTo>
                    <a:pt x="346" y="1765"/>
                    <a:pt x="347" y="1771"/>
                    <a:pt x="344" y="1775"/>
                  </a:cubicBezTo>
                  <a:cubicBezTo>
                    <a:pt x="341" y="1777"/>
                    <a:pt x="340" y="1779"/>
                    <a:pt x="338" y="1781"/>
                  </a:cubicBezTo>
                  <a:cubicBezTo>
                    <a:pt x="335" y="1784"/>
                    <a:pt x="333" y="1786"/>
                    <a:pt x="331" y="1788"/>
                  </a:cubicBezTo>
                  <a:cubicBezTo>
                    <a:pt x="329" y="1791"/>
                    <a:pt x="325" y="1792"/>
                    <a:pt x="324" y="1795"/>
                  </a:cubicBezTo>
                  <a:cubicBezTo>
                    <a:pt x="320" y="1797"/>
                    <a:pt x="322" y="1804"/>
                    <a:pt x="318" y="1807"/>
                  </a:cubicBezTo>
                  <a:cubicBezTo>
                    <a:pt x="315" y="1809"/>
                    <a:pt x="312" y="1811"/>
                    <a:pt x="311" y="1814"/>
                  </a:cubicBezTo>
                  <a:cubicBezTo>
                    <a:pt x="308" y="1817"/>
                    <a:pt x="306" y="1818"/>
                    <a:pt x="304" y="1820"/>
                  </a:cubicBezTo>
                  <a:cubicBezTo>
                    <a:pt x="301" y="1823"/>
                    <a:pt x="302" y="1830"/>
                    <a:pt x="297" y="1833"/>
                  </a:cubicBezTo>
                  <a:cubicBezTo>
                    <a:pt x="296" y="1835"/>
                    <a:pt x="295" y="1838"/>
                    <a:pt x="292" y="1839"/>
                  </a:cubicBezTo>
                  <a:cubicBezTo>
                    <a:pt x="290" y="1842"/>
                    <a:pt x="286" y="1844"/>
                    <a:pt x="285" y="1846"/>
                  </a:cubicBezTo>
                  <a:cubicBezTo>
                    <a:pt x="282" y="1849"/>
                    <a:pt x="280" y="1850"/>
                    <a:pt x="279" y="1852"/>
                  </a:cubicBezTo>
                  <a:lnTo>
                    <a:pt x="279" y="1858"/>
                  </a:lnTo>
                  <a:cubicBezTo>
                    <a:pt x="277" y="1860"/>
                    <a:pt x="276" y="1862"/>
                    <a:pt x="274" y="1863"/>
                  </a:cubicBezTo>
                  <a:cubicBezTo>
                    <a:pt x="271" y="1866"/>
                    <a:pt x="269" y="1867"/>
                    <a:pt x="268" y="1871"/>
                  </a:cubicBezTo>
                  <a:cubicBezTo>
                    <a:pt x="265" y="1873"/>
                    <a:pt x="263" y="1874"/>
                    <a:pt x="261" y="1877"/>
                  </a:cubicBezTo>
                  <a:cubicBezTo>
                    <a:pt x="257" y="1879"/>
                    <a:pt x="258" y="1887"/>
                    <a:pt x="254" y="1889"/>
                  </a:cubicBezTo>
                  <a:cubicBezTo>
                    <a:pt x="253" y="1892"/>
                    <a:pt x="252" y="1894"/>
                    <a:pt x="249" y="1896"/>
                  </a:cubicBezTo>
                  <a:cubicBezTo>
                    <a:pt x="247" y="1899"/>
                    <a:pt x="243" y="1900"/>
                    <a:pt x="242" y="1903"/>
                  </a:cubicBezTo>
                  <a:cubicBezTo>
                    <a:pt x="239" y="1905"/>
                    <a:pt x="237" y="1906"/>
                    <a:pt x="236" y="1910"/>
                  </a:cubicBezTo>
                  <a:lnTo>
                    <a:pt x="236" y="1915"/>
                  </a:lnTo>
                  <a:cubicBezTo>
                    <a:pt x="234" y="1917"/>
                    <a:pt x="233" y="1920"/>
                    <a:pt x="230" y="1921"/>
                  </a:cubicBezTo>
                  <a:cubicBezTo>
                    <a:pt x="227" y="1925"/>
                    <a:pt x="225" y="1926"/>
                    <a:pt x="223" y="1928"/>
                  </a:cubicBezTo>
                  <a:cubicBezTo>
                    <a:pt x="221" y="1931"/>
                    <a:pt x="217" y="1932"/>
                    <a:pt x="216" y="1935"/>
                  </a:cubicBezTo>
                  <a:lnTo>
                    <a:pt x="216" y="1941"/>
                  </a:lnTo>
                  <a:cubicBezTo>
                    <a:pt x="215" y="1943"/>
                    <a:pt x="214" y="1946"/>
                    <a:pt x="211" y="1947"/>
                  </a:cubicBezTo>
                  <a:cubicBezTo>
                    <a:pt x="209" y="1949"/>
                    <a:pt x="206" y="1951"/>
                    <a:pt x="205" y="1954"/>
                  </a:cubicBezTo>
                  <a:cubicBezTo>
                    <a:pt x="201" y="1957"/>
                    <a:pt x="199" y="1958"/>
                    <a:pt x="198" y="1960"/>
                  </a:cubicBezTo>
                  <a:lnTo>
                    <a:pt x="198" y="1966"/>
                  </a:lnTo>
                  <a:cubicBezTo>
                    <a:pt x="196" y="1969"/>
                    <a:pt x="195" y="1971"/>
                    <a:pt x="193" y="1973"/>
                  </a:cubicBezTo>
                  <a:cubicBezTo>
                    <a:pt x="189" y="1975"/>
                    <a:pt x="187" y="1976"/>
                    <a:pt x="185" y="1980"/>
                  </a:cubicBezTo>
                  <a:cubicBezTo>
                    <a:pt x="183" y="1982"/>
                    <a:pt x="180" y="1983"/>
                    <a:pt x="179" y="1986"/>
                  </a:cubicBezTo>
                  <a:lnTo>
                    <a:pt x="179" y="1991"/>
                  </a:lnTo>
                  <a:cubicBezTo>
                    <a:pt x="178" y="1995"/>
                    <a:pt x="176" y="1997"/>
                    <a:pt x="173" y="1998"/>
                  </a:cubicBezTo>
                  <a:cubicBezTo>
                    <a:pt x="171" y="2001"/>
                    <a:pt x="168" y="2002"/>
                    <a:pt x="167" y="2004"/>
                  </a:cubicBezTo>
                  <a:cubicBezTo>
                    <a:pt x="162" y="2008"/>
                    <a:pt x="164" y="2014"/>
                    <a:pt x="160" y="2017"/>
                  </a:cubicBezTo>
                  <a:cubicBezTo>
                    <a:pt x="158" y="2020"/>
                    <a:pt x="157" y="2023"/>
                    <a:pt x="155" y="2024"/>
                  </a:cubicBezTo>
                  <a:cubicBezTo>
                    <a:pt x="152" y="2027"/>
                    <a:pt x="150" y="2028"/>
                    <a:pt x="147" y="2030"/>
                  </a:cubicBezTo>
                  <a:cubicBezTo>
                    <a:pt x="144" y="2034"/>
                    <a:pt x="145" y="2040"/>
                    <a:pt x="141" y="2042"/>
                  </a:cubicBezTo>
                  <a:cubicBezTo>
                    <a:pt x="140" y="2045"/>
                    <a:pt x="137" y="2046"/>
                    <a:pt x="136" y="2050"/>
                  </a:cubicBezTo>
                  <a:cubicBezTo>
                    <a:pt x="133" y="2052"/>
                    <a:pt x="130" y="2053"/>
                    <a:pt x="129" y="2056"/>
                  </a:cubicBezTo>
                  <a:cubicBezTo>
                    <a:pt x="125" y="2058"/>
                    <a:pt x="126" y="2066"/>
                    <a:pt x="123" y="2068"/>
                  </a:cubicBezTo>
                  <a:cubicBezTo>
                    <a:pt x="120" y="2071"/>
                    <a:pt x="118" y="2072"/>
                    <a:pt x="117" y="2075"/>
                  </a:cubicBezTo>
                  <a:cubicBezTo>
                    <a:pt x="114" y="2078"/>
                    <a:pt x="112" y="2079"/>
                    <a:pt x="110" y="2082"/>
                  </a:cubicBezTo>
                  <a:lnTo>
                    <a:pt x="110" y="2087"/>
                  </a:lnTo>
                  <a:cubicBezTo>
                    <a:pt x="109" y="2089"/>
                    <a:pt x="107" y="2091"/>
                    <a:pt x="104" y="2093"/>
                  </a:cubicBezTo>
                  <a:cubicBezTo>
                    <a:pt x="102" y="2095"/>
                    <a:pt x="99" y="2096"/>
                    <a:pt x="98" y="2099"/>
                  </a:cubicBezTo>
                  <a:cubicBezTo>
                    <a:pt x="96" y="2101"/>
                    <a:pt x="92" y="2104"/>
                    <a:pt x="91" y="2106"/>
                  </a:cubicBezTo>
                  <a:lnTo>
                    <a:pt x="91" y="2111"/>
                  </a:lnTo>
                  <a:cubicBezTo>
                    <a:pt x="90" y="2114"/>
                    <a:pt x="88" y="2117"/>
                    <a:pt x="86" y="2118"/>
                  </a:cubicBezTo>
                  <a:cubicBezTo>
                    <a:pt x="83" y="2121"/>
                    <a:pt x="81" y="2122"/>
                    <a:pt x="79" y="2125"/>
                  </a:cubicBezTo>
                  <a:cubicBezTo>
                    <a:pt x="75" y="2127"/>
                    <a:pt x="76" y="2134"/>
                    <a:pt x="72" y="2137"/>
                  </a:cubicBezTo>
                  <a:cubicBezTo>
                    <a:pt x="71" y="2139"/>
                    <a:pt x="70" y="2141"/>
                    <a:pt x="66" y="2144"/>
                  </a:cubicBezTo>
                  <a:cubicBezTo>
                    <a:pt x="64" y="2147"/>
                    <a:pt x="61" y="2148"/>
                    <a:pt x="60" y="2150"/>
                  </a:cubicBezTo>
                  <a:cubicBezTo>
                    <a:pt x="58" y="2153"/>
                    <a:pt x="55" y="2154"/>
                    <a:pt x="54" y="2158"/>
                  </a:cubicBezTo>
                  <a:cubicBezTo>
                    <a:pt x="54" y="2159"/>
                    <a:pt x="52" y="2161"/>
                    <a:pt x="52" y="2163"/>
                  </a:cubicBezTo>
                  <a:cubicBezTo>
                    <a:pt x="50" y="2164"/>
                    <a:pt x="49" y="2166"/>
                    <a:pt x="47" y="2168"/>
                  </a:cubicBezTo>
                  <a:cubicBezTo>
                    <a:pt x="45" y="2171"/>
                    <a:pt x="45" y="2175"/>
                    <a:pt x="45" y="2177"/>
                  </a:cubicBezTo>
                  <a:cubicBezTo>
                    <a:pt x="45" y="2197"/>
                    <a:pt x="40" y="2217"/>
                    <a:pt x="36" y="2235"/>
                  </a:cubicBezTo>
                  <a:cubicBezTo>
                    <a:pt x="15" y="2336"/>
                    <a:pt x="1" y="2436"/>
                    <a:pt x="1" y="2538"/>
                  </a:cubicBezTo>
                  <a:cubicBezTo>
                    <a:pt x="2" y="2716"/>
                    <a:pt x="27" y="2893"/>
                    <a:pt x="56" y="3069"/>
                  </a:cubicBezTo>
                  <a:cubicBezTo>
                    <a:pt x="86" y="3244"/>
                    <a:pt x="113" y="3419"/>
                    <a:pt x="137" y="3595"/>
                  </a:cubicBezTo>
                  <a:cubicBezTo>
                    <a:pt x="184" y="3928"/>
                    <a:pt x="249" y="4257"/>
                    <a:pt x="346" y="4580"/>
                  </a:cubicBezTo>
                  <a:cubicBezTo>
                    <a:pt x="376" y="4679"/>
                    <a:pt x="416" y="4774"/>
                    <a:pt x="492" y="4848"/>
                  </a:cubicBezTo>
                  <a:cubicBezTo>
                    <a:pt x="519" y="4873"/>
                    <a:pt x="539" y="4904"/>
                    <a:pt x="556" y="4938"/>
                  </a:cubicBezTo>
                  <a:cubicBezTo>
                    <a:pt x="616" y="5055"/>
                    <a:pt x="642" y="5183"/>
                    <a:pt x="646" y="5313"/>
                  </a:cubicBezTo>
                  <a:cubicBezTo>
                    <a:pt x="648" y="5448"/>
                    <a:pt x="642" y="5583"/>
                    <a:pt x="652" y="5717"/>
                  </a:cubicBezTo>
                  <a:cubicBezTo>
                    <a:pt x="654" y="5750"/>
                    <a:pt x="659" y="5781"/>
                    <a:pt x="669" y="5811"/>
                  </a:cubicBezTo>
                  <a:cubicBezTo>
                    <a:pt x="684" y="5853"/>
                    <a:pt x="707" y="5869"/>
                    <a:pt x="750" y="5871"/>
                  </a:cubicBezTo>
                  <a:cubicBezTo>
                    <a:pt x="753" y="5871"/>
                    <a:pt x="756" y="5871"/>
                    <a:pt x="759" y="5871"/>
                  </a:cubicBezTo>
                  <a:cubicBezTo>
                    <a:pt x="799" y="5871"/>
                    <a:pt x="831" y="5851"/>
                    <a:pt x="859" y="5826"/>
                  </a:cubicBezTo>
                  <a:cubicBezTo>
                    <a:pt x="994" y="5719"/>
                    <a:pt x="1128" y="5609"/>
                    <a:pt x="1247" y="5484"/>
                  </a:cubicBezTo>
                  <a:cubicBezTo>
                    <a:pt x="1316" y="5414"/>
                    <a:pt x="1395" y="5352"/>
                    <a:pt x="1465" y="5283"/>
                  </a:cubicBezTo>
                  <a:cubicBezTo>
                    <a:pt x="1514" y="5236"/>
                    <a:pt x="1568" y="5194"/>
                    <a:pt x="1612" y="5143"/>
                  </a:cubicBezTo>
                  <a:cubicBezTo>
                    <a:pt x="1720" y="5019"/>
                    <a:pt x="1826" y="4891"/>
                    <a:pt x="1926" y="4759"/>
                  </a:cubicBezTo>
                  <a:cubicBezTo>
                    <a:pt x="2134" y="4483"/>
                    <a:pt x="2313" y="4188"/>
                    <a:pt x="2465" y="3879"/>
                  </a:cubicBezTo>
                  <a:cubicBezTo>
                    <a:pt x="2614" y="3576"/>
                    <a:pt x="2722" y="3260"/>
                    <a:pt x="2734" y="2918"/>
                  </a:cubicBezTo>
                  <a:cubicBezTo>
                    <a:pt x="2736" y="2900"/>
                    <a:pt x="2729" y="2887"/>
                    <a:pt x="2716" y="2876"/>
                  </a:cubicBezTo>
                  <a:cubicBezTo>
                    <a:pt x="2685" y="2850"/>
                    <a:pt x="2655" y="2821"/>
                    <a:pt x="2628" y="2790"/>
                  </a:cubicBezTo>
                  <a:cubicBezTo>
                    <a:pt x="2464" y="2595"/>
                    <a:pt x="2315" y="2389"/>
                    <a:pt x="2180" y="2174"/>
                  </a:cubicBezTo>
                  <a:cubicBezTo>
                    <a:pt x="2094" y="2036"/>
                    <a:pt x="2018" y="1893"/>
                    <a:pt x="1936" y="1754"/>
                  </a:cubicBezTo>
                  <a:cubicBezTo>
                    <a:pt x="1861" y="1626"/>
                    <a:pt x="1781" y="1501"/>
                    <a:pt x="1710" y="1371"/>
                  </a:cubicBezTo>
                  <a:cubicBezTo>
                    <a:pt x="1706" y="1367"/>
                    <a:pt x="1702" y="1366"/>
                    <a:pt x="1698" y="1363"/>
                  </a:cubicBezTo>
                  <a:cubicBezTo>
                    <a:pt x="1697" y="1361"/>
                    <a:pt x="1694" y="1360"/>
                    <a:pt x="1693" y="1356"/>
                  </a:cubicBezTo>
                  <a:cubicBezTo>
                    <a:pt x="1688" y="1354"/>
                    <a:pt x="1690" y="1347"/>
                    <a:pt x="1686" y="1344"/>
                  </a:cubicBezTo>
                  <a:cubicBezTo>
                    <a:pt x="1682" y="1341"/>
                    <a:pt x="1683" y="1335"/>
                    <a:pt x="1679" y="1333"/>
                  </a:cubicBezTo>
                  <a:cubicBezTo>
                    <a:pt x="1675" y="1329"/>
                    <a:pt x="1677" y="1323"/>
                    <a:pt x="1672" y="1320"/>
                  </a:cubicBezTo>
                  <a:cubicBezTo>
                    <a:pt x="1671" y="1317"/>
                    <a:pt x="1670" y="1316"/>
                    <a:pt x="1667" y="1313"/>
                  </a:cubicBezTo>
                  <a:lnTo>
                    <a:pt x="1667" y="1308"/>
                  </a:lnTo>
                  <a:cubicBezTo>
                    <a:pt x="1666" y="1306"/>
                    <a:pt x="1665" y="1303"/>
                    <a:pt x="1661" y="1301"/>
                  </a:cubicBezTo>
                  <a:cubicBezTo>
                    <a:pt x="1657" y="1299"/>
                    <a:pt x="1659" y="1292"/>
                    <a:pt x="1655" y="1289"/>
                  </a:cubicBezTo>
                  <a:cubicBezTo>
                    <a:pt x="1651" y="1286"/>
                    <a:pt x="1652" y="1280"/>
                    <a:pt x="1649" y="1277"/>
                  </a:cubicBezTo>
                  <a:cubicBezTo>
                    <a:pt x="1644" y="1274"/>
                    <a:pt x="1645" y="1268"/>
                    <a:pt x="1641" y="1265"/>
                  </a:cubicBezTo>
                  <a:cubicBezTo>
                    <a:pt x="1640" y="1262"/>
                    <a:pt x="1639" y="1261"/>
                    <a:pt x="1636" y="1258"/>
                  </a:cubicBezTo>
                  <a:lnTo>
                    <a:pt x="1636" y="1253"/>
                  </a:lnTo>
                  <a:cubicBezTo>
                    <a:pt x="1635" y="1250"/>
                    <a:pt x="1633" y="1248"/>
                    <a:pt x="1630" y="1246"/>
                  </a:cubicBezTo>
                  <a:cubicBezTo>
                    <a:pt x="1627" y="1243"/>
                    <a:pt x="1628" y="1237"/>
                    <a:pt x="1624" y="1234"/>
                  </a:cubicBezTo>
                  <a:cubicBezTo>
                    <a:pt x="1619" y="1231"/>
                    <a:pt x="1622" y="1225"/>
                    <a:pt x="1617" y="1222"/>
                  </a:cubicBezTo>
                  <a:cubicBezTo>
                    <a:pt x="1613" y="1219"/>
                    <a:pt x="1614" y="1213"/>
                    <a:pt x="1611" y="1210"/>
                  </a:cubicBezTo>
                  <a:cubicBezTo>
                    <a:pt x="1609" y="1207"/>
                    <a:pt x="1608" y="1205"/>
                    <a:pt x="1605" y="1203"/>
                  </a:cubicBezTo>
                  <a:lnTo>
                    <a:pt x="1605" y="1198"/>
                  </a:lnTo>
                  <a:cubicBezTo>
                    <a:pt x="1603" y="1195"/>
                    <a:pt x="1602" y="1193"/>
                    <a:pt x="1600" y="1191"/>
                  </a:cubicBezTo>
                  <a:cubicBezTo>
                    <a:pt x="1596" y="1188"/>
                    <a:pt x="1597" y="1182"/>
                    <a:pt x="1592" y="1178"/>
                  </a:cubicBezTo>
                  <a:cubicBezTo>
                    <a:pt x="1589" y="1176"/>
                    <a:pt x="1590" y="1170"/>
                    <a:pt x="1586" y="1167"/>
                  </a:cubicBezTo>
                  <a:cubicBezTo>
                    <a:pt x="1582" y="1164"/>
                    <a:pt x="1584" y="1157"/>
                    <a:pt x="1580" y="1155"/>
                  </a:cubicBezTo>
                  <a:cubicBezTo>
                    <a:pt x="1578" y="1151"/>
                    <a:pt x="1576" y="1150"/>
                    <a:pt x="1574" y="1148"/>
                  </a:cubicBezTo>
                  <a:lnTo>
                    <a:pt x="1574" y="1143"/>
                  </a:lnTo>
                  <a:cubicBezTo>
                    <a:pt x="1573" y="1140"/>
                    <a:pt x="1571" y="1138"/>
                    <a:pt x="1569" y="1135"/>
                  </a:cubicBezTo>
                  <a:cubicBezTo>
                    <a:pt x="1564" y="1133"/>
                    <a:pt x="1565" y="1127"/>
                    <a:pt x="1562" y="1123"/>
                  </a:cubicBezTo>
                  <a:cubicBezTo>
                    <a:pt x="1558" y="1121"/>
                    <a:pt x="1559" y="1114"/>
                    <a:pt x="1555" y="1111"/>
                  </a:cubicBezTo>
                  <a:cubicBezTo>
                    <a:pt x="1551" y="1108"/>
                    <a:pt x="1553" y="1102"/>
                    <a:pt x="1548" y="1100"/>
                  </a:cubicBezTo>
                  <a:cubicBezTo>
                    <a:pt x="1544" y="1096"/>
                    <a:pt x="1546" y="1090"/>
                    <a:pt x="1542" y="1087"/>
                  </a:cubicBezTo>
                  <a:cubicBezTo>
                    <a:pt x="1541" y="1085"/>
                    <a:pt x="1539" y="1083"/>
                    <a:pt x="1536" y="1080"/>
                  </a:cubicBezTo>
                  <a:lnTo>
                    <a:pt x="1536" y="1075"/>
                  </a:lnTo>
                  <a:cubicBezTo>
                    <a:pt x="1535" y="1073"/>
                    <a:pt x="1533" y="1071"/>
                    <a:pt x="1531" y="1068"/>
                  </a:cubicBezTo>
                  <a:cubicBezTo>
                    <a:pt x="1527" y="1065"/>
                    <a:pt x="1528" y="1059"/>
                    <a:pt x="1525" y="1056"/>
                  </a:cubicBezTo>
                  <a:cubicBezTo>
                    <a:pt x="1520" y="1053"/>
                    <a:pt x="1521" y="1047"/>
                    <a:pt x="1517" y="1044"/>
                  </a:cubicBezTo>
                  <a:cubicBezTo>
                    <a:pt x="1514" y="1041"/>
                    <a:pt x="1515" y="1035"/>
                    <a:pt x="1510" y="1032"/>
                  </a:cubicBezTo>
                  <a:cubicBezTo>
                    <a:pt x="1509" y="1030"/>
                    <a:pt x="1506" y="1027"/>
                    <a:pt x="1505" y="1025"/>
                  </a:cubicBezTo>
                  <a:lnTo>
                    <a:pt x="1505" y="1020"/>
                  </a:lnTo>
                  <a:cubicBezTo>
                    <a:pt x="1504" y="1017"/>
                    <a:pt x="1503" y="1014"/>
                    <a:pt x="1500" y="1013"/>
                  </a:cubicBezTo>
                  <a:lnTo>
                    <a:pt x="1500" y="1008"/>
                  </a:lnTo>
                  <a:cubicBezTo>
                    <a:pt x="1499" y="1005"/>
                    <a:pt x="1498" y="1004"/>
                    <a:pt x="1494" y="1000"/>
                  </a:cubicBezTo>
                  <a:cubicBezTo>
                    <a:pt x="1490" y="998"/>
                    <a:pt x="1492" y="992"/>
                    <a:pt x="1488" y="989"/>
                  </a:cubicBezTo>
                  <a:cubicBezTo>
                    <a:pt x="1484" y="986"/>
                    <a:pt x="1485" y="979"/>
                    <a:pt x="1481" y="977"/>
                  </a:cubicBezTo>
                  <a:cubicBezTo>
                    <a:pt x="1477" y="973"/>
                    <a:pt x="1478" y="967"/>
                    <a:pt x="1474" y="965"/>
                  </a:cubicBezTo>
                  <a:cubicBezTo>
                    <a:pt x="1473" y="962"/>
                    <a:pt x="1471" y="961"/>
                    <a:pt x="1468" y="957"/>
                  </a:cubicBezTo>
                  <a:lnTo>
                    <a:pt x="1468" y="952"/>
                  </a:lnTo>
                  <a:cubicBezTo>
                    <a:pt x="1467" y="950"/>
                    <a:pt x="1466" y="946"/>
                    <a:pt x="1463" y="945"/>
                  </a:cubicBezTo>
                  <a:lnTo>
                    <a:pt x="1463" y="940"/>
                  </a:lnTo>
                  <a:cubicBezTo>
                    <a:pt x="1462" y="938"/>
                    <a:pt x="1461" y="936"/>
                    <a:pt x="1458" y="934"/>
                  </a:cubicBezTo>
                  <a:cubicBezTo>
                    <a:pt x="1454" y="930"/>
                    <a:pt x="1455" y="924"/>
                    <a:pt x="1451" y="922"/>
                  </a:cubicBezTo>
                  <a:cubicBezTo>
                    <a:pt x="1447" y="918"/>
                    <a:pt x="1449" y="912"/>
                    <a:pt x="1445" y="909"/>
                  </a:cubicBezTo>
                  <a:cubicBezTo>
                    <a:pt x="1440" y="907"/>
                    <a:pt x="1441" y="900"/>
                    <a:pt x="1438" y="897"/>
                  </a:cubicBezTo>
                  <a:cubicBezTo>
                    <a:pt x="1434" y="895"/>
                    <a:pt x="1435" y="887"/>
                    <a:pt x="1431" y="885"/>
                  </a:cubicBezTo>
                  <a:cubicBezTo>
                    <a:pt x="1430" y="882"/>
                    <a:pt x="1429" y="881"/>
                    <a:pt x="1425" y="879"/>
                  </a:cubicBezTo>
                  <a:lnTo>
                    <a:pt x="1425" y="873"/>
                  </a:lnTo>
                  <a:cubicBezTo>
                    <a:pt x="1424" y="870"/>
                    <a:pt x="1423" y="869"/>
                    <a:pt x="1420" y="866"/>
                  </a:cubicBezTo>
                  <a:cubicBezTo>
                    <a:pt x="1417" y="863"/>
                    <a:pt x="1418" y="857"/>
                    <a:pt x="1413" y="854"/>
                  </a:cubicBezTo>
                  <a:cubicBezTo>
                    <a:pt x="1409" y="852"/>
                    <a:pt x="1411" y="844"/>
                    <a:pt x="1407" y="842"/>
                  </a:cubicBezTo>
                  <a:cubicBezTo>
                    <a:pt x="1403" y="839"/>
                    <a:pt x="1404" y="832"/>
                    <a:pt x="1400" y="830"/>
                  </a:cubicBezTo>
                  <a:cubicBezTo>
                    <a:pt x="1396" y="827"/>
                    <a:pt x="1397" y="820"/>
                    <a:pt x="1393" y="817"/>
                  </a:cubicBezTo>
                  <a:cubicBezTo>
                    <a:pt x="1390" y="815"/>
                    <a:pt x="1391" y="808"/>
                    <a:pt x="1386" y="805"/>
                  </a:cubicBezTo>
                  <a:cubicBezTo>
                    <a:pt x="1385" y="803"/>
                    <a:pt x="1384" y="801"/>
                    <a:pt x="1381" y="799"/>
                  </a:cubicBezTo>
                  <a:lnTo>
                    <a:pt x="1381" y="793"/>
                  </a:lnTo>
                  <a:cubicBezTo>
                    <a:pt x="1380" y="790"/>
                    <a:pt x="1377" y="789"/>
                    <a:pt x="1376" y="787"/>
                  </a:cubicBezTo>
                  <a:cubicBezTo>
                    <a:pt x="1371" y="784"/>
                    <a:pt x="1374" y="777"/>
                    <a:pt x="1369" y="774"/>
                  </a:cubicBezTo>
                  <a:cubicBezTo>
                    <a:pt x="1365" y="772"/>
                    <a:pt x="1366" y="765"/>
                    <a:pt x="1363" y="762"/>
                  </a:cubicBezTo>
                  <a:cubicBezTo>
                    <a:pt x="1358" y="760"/>
                    <a:pt x="1360" y="752"/>
                    <a:pt x="1355" y="750"/>
                  </a:cubicBezTo>
                  <a:cubicBezTo>
                    <a:pt x="1352" y="747"/>
                    <a:pt x="1353" y="741"/>
                    <a:pt x="1349" y="738"/>
                  </a:cubicBezTo>
                  <a:cubicBezTo>
                    <a:pt x="1344" y="735"/>
                    <a:pt x="1347" y="729"/>
                    <a:pt x="1342" y="725"/>
                  </a:cubicBezTo>
                  <a:cubicBezTo>
                    <a:pt x="1338" y="723"/>
                    <a:pt x="1339" y="717"/>
                    <a:pt x="1336" y="714"/>
                  </a:cubicBezTo>
                  <a:cubicBezTo>
                    <a:pt x="1334" y="711"/>
                    <a:pt x="1333" y="709"/>
                    <a:pt x="1330" y="707"/>
                  </a:cubicBezTo>
                  <a:lnTo>
                    <a:pt x="1330" y="702"/>
                  </a:lnTo>
                  <a:cubicBezTo>
                    <a:pt x="1328" y="698"/>
                    <a:pt x="1327" y="697"/>
                    <a:pt x="1325" y="695"/>
                  </a:cubicBezTo>
                  <a:cubicBezTo>
                    <a:pt x="1321" y="692"/>
                    <a:pt x="1322" y="686"/>
                    <a:pt x="1317" y="682"/>
                  </a:cubicBezTo>
                  <a:cubicBezTo>
                    <a:pt x="1314" y="680"/>
                    <a:pt x="1315" y="674"/>
                    <a:pt x="1311" y="670"/>
                  </a:cubicBezTo>
                  <a:cubicBezTo>
                    <a:pt x="1307" y="668"/>
                    <a:pt x="1309" y="661"/>
                    <a:pt x="1305" y="659"/>
                  </a:cubicBezTo>
                  <a:cubicBezTo>
                    <a:pt x="1300" y="655"/>
                    <a:pt x="1301" y="649"/>
                    <a:pt x="1298" y="647"/>
                  </a:cubicBezTo>
                  <a:cubicBezTo>
                    <a:pt x="1294" y="643"/>
                    <a:pt x="1295" y="637"/>
                    <a:pt x="1290" y="634"/>
                  </a:cubicBezTo>
                  <a:cubicBezTo>
                    <a:pt x="1289" y="632"/>
                    <a:pt x="1287" y="631"/>
                    <a:pt x="1285" y="627"/>
                  </a:cubicBezTo>
                  <a:lnTo>
                    <a:pt x="1285" y="622"/>
                  </a:lnTo>
                  <a:cubicBezTo>
                    <a:pt x="1284" y="620"/>
                    <a:pt x="1283" y="617"/>
                    <a:pt x="1280" y="615"/>
                  </a:cubicBezTo>
                  <a:lnTo>
                    <a:pt x="1280" y="610"/>
                  </a:lnTo>
                  <a:cubicBezTo>
                    <a:pt x="1279" y="607"/>
                    <a:pt x="1278" y="606"/>
                    <a:pt x="1274" y="604"/>
                  </a:cubicBezTo>
                  <a:cubicBezTo>
                    <a:pt x="1271" y="600"/>
                    <a:pt x="1272" y="594"/>
                    <a:pt x="1268" y="591"/>
                  </a:cubicBezTo>
                  <a:cubicBezTo>
                    <a:pt x="1264" y="588"/>
                    <a:pt x="1266" y="582"/>
                    <a:pt x="1261" y="579"/>
                  </a:cubicBezTo>
                  <a:cubicBezTo>
                    <a:pt x="1257" y="577"/>
                    <a:pt x="1258" y="569"/>
                    <a:pt x="1255" y="567"/>
                  </a:cubicBezTo>
                  <a:cubicBezTo>
                    <a:pt x="1251" y="564"/>
                    <a:pt x="1252" y="557"/>
                    <a:pt x="1247" y="555"/>
                  </a:cubicBezTo>
                  <a:cubicBezTo>
                    <a:pt x="1244" y="552"/>
                    <a:pt x="1245" y="545"/>
                    <a:pt x="1241" y="542"/>
                  </a:cubicBezTo>
                  <a:cubicBezTo>
                    <a:pt x="1240" y="540"/>
                    <a:pt x="1237" y="539"/>
                    <a:pt x="1235" y="536"/>
                  </a:cubicBezTo>
                  <a:lnTo>
                    <a:pt x="1235" y="530"/>
                  </a:lnTo>
                  <a:cubicBezTo>
                    <a:pt x="1234" y="528"/>
                    <a:pt x="1233" y="525"/>
                    <a:pt x="1230" y="524"/>
                  </a:cubicBezTo>
                  <a:lnTo>
                    <a:pt x="1230" y="518"/>
                  </a:lnTo>
                  <a:cubicBezTo>
                    <a:pt x="1229" y="515"/>
                    <a:pt x="1228" y="514"/>
                    <a:pt x="1225" y="512"/>
                  </a:cubicBezTo>
                  <a:cubicBezTo>
                    <a:pt x="1220" y="509"/>
                    <a:pt x="1223" y="502"/>
                    <a:pt x="1218" y="499"/>
                  </a:cubicBezTo>
                  <a:cubicBezTo>
                    <a:pt x="1214" y="497"/>
                    <a:pt x="1215" y="490"/>
                    <a:pt x="1212" y="487"/>
                  </a:cubicBezTo>
                  <a:cubicBezTo>
                    <a:pt x="1207" y="485"/>
                    <a:pt x="1209" y="477"/>
                    <a:pt x="1204" y="475"/>
                  </a:cubicBezTo>
                  <a:cubicBezTo>
                    <a:pt x="1201" y="472"/>
                    <a:pt x="1202" y="466"/>
                    <a:pt x="1198" y="463"/>
                  </a:cubicBezTo>
                  <a:cubicBezTo>
                    <a:pt x="1193" y="460"/>
                    <a:pt x="1196" y="454"/>
                    <a:pt x="1191" y="450"/>
                  </a:cubicBezTo>
                  <a:cubicBezTo>
                    <a:pt x="1187" y="448"/>
                    <a:pt x="1188" y="442"/>
                    <a:pt x="1185" y="439"/>
                  </a:cubicBezTo>
                  <a:cubicBezTo>
                    <a:pt x="1183" y="436"/>
                    <a:pt x="1180" y="434"/>
                    <a:pt x="1179" y="432"/>
                  </a:cubicBezTo>
                  <a:lnTo>
                    <a:pt x="1179" y="427"/>
                  </a:lnTo>
                  <a:cubicBezTo>
                    <a:pt x="1177" y="423"/>
                    <a:pt x="1176" y="421"/>
                    <a:pt x="1174" y="420"/>
                  </a:cubicBezTo>
                  <a:lnTo>
                    <a:pt x="1174" y="415"/>
                  </a:lnTo>
                  <a:cubicBezTo>
                    <a:pt x="1172" y="412"/>
                    <a:pt x="1171" y="411"/>
                    <a:pt x="1169" y="407"/>
                  </a:cubicBezTo>
                  <a:cubicBezTo>
                    <a:pt x="1164" y="405"/>
                    <a:pt x="1165" y="400"/>
                    <a:pt x="1161" y="395"/>
                  </a:cubicBezTo>
                  <a:cubicBezTo>
                    <a:pt x="1158" y="393"/>
                    <a:pt x="1159" y="386"/>
                    <a:pt x="1155" y="384"/>
                  </a:cubicBezTo>
                  <a:cubicBezTo>
                    <a:pt x="1150" y="380"/>
                    <a:pt x="1152" y="374"/>
                    <a:pt x="1148" y="372"/>
                  </a:cubicBezTo>
                  <a:cubicBezTo>
                    <a:pt x="1144" y="368"/>
                    <a:pt x="1145" y="362"/>
                    <a:pt x="1142" y="359"/>
                  </a:cubicBezTo>
                  <a:cubicBezTo>
                    <a:pt x="1137" y="357"/>
                    <a:pt x="1138" y="350"/>
                    <a:pt x="1134" y="347"/>
                  </a:cubicBezTo>
                  <a:cubicBezTo>
                    <a:pt x="1131" y="345"/>
                    <a:pt x="1132" y="337"/>
                    <a:pt x="1128" y="335"/>
                  </a:cubicBezTo>
                  <a:cubicBezTo>
                    <a:pt x="1123" y="332"/>
                    <a:pt x="1125" y="325"/>
                    <a:pt x="1121" y="323"/>
                  </a:cubicBezTo>
                  <a:cubicBezTo>
                    <a:pt x="1120" y="320"/>
                    <a:pt x="1117" y="319"/>
                    <a:pt x="1116" y="316"/>
                  </a:cubicBezTo>
                  <a:lnTo>
                    <a:pt x="1116" y="310"/>
                  </a:lnTo>
                  <a:cubicBezTo>
                    <a:pt x="1115" y="308"/>
                    <a:pt x="1113" y="305"/>
                    <a:pt x="1110" y="304"/>
                  </a:cubicBezTo>
                  <a:lnTo>
                    <a:pt x="1110" y="298"/>
                  </a:lnTo>
                  <a:cubicBezTo>
                    <a:pt x="1109" y="296"/>
                    <a:pt x="1107" y="294"/>
                    <a:pt x="1105" y="292"/>
                  </a:cubicBezTo>
                  <a:lnTo>
                    <a:pt x="1105" y="287"/>
                  </a:lnTo>
                  <a:cubicBezTo>
                    <a:pt x="1104" y="283"/>
                    <a:pt x="1102" y="281"/>
                    <a:pt x="1100" y="280"/>
                  </a:cubicBezTo>
                  <a:lnTo>
                    <a:pt x="1100" y="275"/>
                  </a:lnTo>
                  <a:cubicBezTo>
                    <a:pt x="1099" y="271"/>
                    <a:pt x="1096" y="270"/>
                    <a:pt x="1094" y="267"/>
                  </a:cubicBezTo>
                  <a:cubicBezTo>
                    <a:pt x="1090" y="265"/>
                    <a:pt x="1091" y="258"/>
                    <a:pt x="1088" y="255"/>
                  </a:cubicBezTo>
                  <a:cubicBezTo>
                    <a:pt x="1083" y="253"/>
                    <a:pt x="1085" y="246"/>
                    <a:pt x="1080" y="243"/>
                  </a:cubicBezTo>
                  <a:cubicBezTo>
                    <a:pt x="1077" y="240"/>
                    <a:pt x="1078" y="234"/>
                    <a:pt x="1074" y="232"/>
                  </a:cubicBezTo>
                  <a:cubicBezTo>
                    <a:pt x="1069" y="228"/>
                    <a:pt x="1072" y="222"/>
                    <a:pt x="1067" y="219"/>
                  </a:cubicBezTo>
                  <a:cubicBezTo>
                    <a:pt x="1063" y="216"/>
                    <a:pt x="1064" y="210"/>
                    <a:pt x="1061" y="207"/>
                  </a:cubicBezTo>
                  <a:cubicBezTo>
                    <a:pt x="1056" y="205"/>
                    <a:pt x="1058" y="197"/>
                    <a:pt x="1053" y="195"/>
                  </a:cubicBezTo>
                  <a:cubicBezTo>
                    <a:pt x="1052" y="192"/>
                    <a:pt x="1050" y="191"/>
                    <a:pt x="1048" y="188"/>
                  </a:cubicBezTo>
                  <a:lnTo>
                    <a:pt x="1048" y="183"/>
                  </a:lnTo>
                  <a:cubicBezTo>
                    <a:pt x="1047" y="180"/>
                    <a:pt x="1046" y="178"/>
                    <a:pt x="1042" y="175"/>
                  </a:cubicBezTo>
                  <a:lnTo>
                    <a:pt x="1042" y="170"/>
                  </a:lnTo>
                  <a:cubicBezTo>
                    <a:pt x="1041" y="168"/>
                    <a:pt x="1040" y="167"/>
                    <a:pt x="1037" y="164"/>
                  </a:cubicBezTo>
                  <a:cubicBezTo>
                    <a:pt x="1034" y="161"/>
                    <a:pt x="1035" y="154"/>
                    <a:pt x="1031" y="152"/>
                  </a:cubicBezTo>
                  <a:cubicBezTo>
                    <a:pt x="1026" y="148"/>
                    <a:pt x="1028" y="142"/>
                    <a:pt x="1024" y="140"/>
                  </a:cubicBezTo>
                  <a:cubicBezTo>
                    <a:pt x="1020" y="137"/>
                    <a:pt x="1021" y="130"/>
                    <a:pt x="1018" y="127"/>
                  </a:cubicBezTo>
                  <a:cubicBezTo>
                    <a:pt x="1015" y="125"/>
                    <a:pt x="1013" y="124"/>
                    <a:pt x="1012" y="120"/>
                  </a:cubicBezTo>
                  <a:lnTo>
                    <a:pt x="1012" y="115"/>
                  </a:lnTo>
                  <a:cubicBezTo>
                    <a:pt x="1010" y="113"/>
                    <a:pt x="1009" y="110"/>
                    <a:pt x="1007" y="109"/>
                  </a:cubicBezTo>
                  <a:lnTo>
                    <a:pt x="1007" y="103"/>
                  </a:lnTo>
                  <a:cubicBezTo>
                    <a:pt x="1005" y="100"/>
                    <a:pt x="1004" y="99"/>
                    <a:pt x="1001" y="97"/>
                  </a:cubicBezTo>
                  <a:cubicBezTo>
                    <a:pt x="997" y="93"/>
                    <a:pt x="998" y="87"/>
                    <a:pt x="994" y="84"/>
                  </a:cubicBezTo>
                  <a:cubicBezTo>
                    <a:pt x="991" y="82"/>
                    <a:pt x="992" y="75"/>
                    <a:pt x="987" y="72"/>
                  </a:cubicBezTo>
                  <a:cubicBezTo>
                    <a:pt x="986" y="70"/>
                    <a:pt x="983" y="68"/>
                    <a:pt x="982" y="65"/>
                  </a:cubicBezTo>
                  <a:cubicBezTo>
                    <a:pt x="978" y="62"/>
                    <a:pt x="980" y="56"/>
                    <a:pt x="976" y="54"/>
                  </a:cubicBezTo>
                  <a:cubicBezTo>
                    <a:pt x="971" y="50"/>
                    <a:pt x="972" y="44"/>
                    <a:pt x="969" y="41"/>
                  </a:cubicBezTo>
                  <a:cubicBezTo>
                    <a:pt x="967" y="38"/>
                    <a:pt x="965" y="37"/>
                    <a:pt x="964" y="34"/>
                  </a:cubicBezTo>
                  <a:cubicBezTo>
                    <a:pt x="959" y="32"/>
                    <a:pt x="960" y="24"/>
                    <a:pt x="956" y="22"/>
                  </a:cubicBezTo>
                  <a:cubicBezTo>
                    <a:pt x="954" y="19"/>
                    <a:pt x="953" y="17"/>
                    <a:pt x="950" y="16"/>
                  </a:cubicBezTo>
                  <a:cubicBezTo>
                    <a:pt x="949" y="13"/>
                    <a:pt x="948" y="10"/>
                    <a:pt x="944" y="8"/>
                  </a:cubicBezTo>
                  <a:lnTo>
                    <a:pt x="944" y="3"/>
                  </a:lnTo>
                  <a:cubicBezTo>
                    <a:pt x="942" y="1"/>
                    <a:pt x="940" y="0"/>
                    <a:pt x="938" y="0"/>
                  </a:cubicBezTo>
                  <a:close/>
                </a:path>
              </a:pathLst>
            </a:custGeom>
            <a:solidFill>
              <a:srgbClr val="E6E5FD"/>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8" name="Google Shape;839;p5">
              <a:extLst>
                <a:ext uri="{FF2B5EF4-FFF2-40B4-BE49-F238E27FC236}">
                  <a16:creationId xmlns:a16="http://schemas.microsoft.com/office/drawing/2014/main" id="{E72D7589-9141-C8F6-A755-B84017156263}"/>
                </a:ext>
              </a:extLst>
            </p:cNvPr>
            <p:cNvSpPr/>
            <p:nvPr/>
          </p:nvSpPr>
          <p:spPr>
            <a:xfrm>
              <a:off x="6974836" y="3855396"/>
              <a:ext cx="272077" cy="220396"/>
            </a:xfrm>
            <a:custGeom>
              <a:avLst/>
              <a:gdLst/>
              <a:ahLst/>
              <a:cxnLst/>
              <a:rect l="l" t="t" r="r" b="b"/>
              <a:pathLst>
                <a:path w="7344" h="5949" extrusionOk="0">
                  <a:moveTo>
                    <a:pt x="4520" y="5441"/>
                  </a:moveTo>
                  <a:cubicBezTo>
                    <a:pt x="4521" y="5441"/>
                    <a:pt x="4521" y="5441"/>
                    <a:pt x="4521" y="5441"/>
                  </a:cubicBezTo>
                  <a:cubicBezTo>
                    <a:pt x="4527" y="5446"/>
                    <a:pt x="4536" y="5449"/>
                    <a:pt x="4542" y="5455"/>
                  </a:cubicBezTo>
                  <a:cubicBezTo>
                    <a:pt x="4536" y="5452"/>
                    <a:pt x="4529" y="5447"/>
                    <a:pt x="4522" y="5442"/>
                  </a:cubicBezTo>
                  <a:cubicBezTo>
                    <a:pt x="4521" y="5441"/>
                    <a:pt x="4521" y="5441"/>
                    <a:pt x="4520" y="5441"/>
                  </a:cubicBezTo>
                  <a:close/>
                  <a:moveTo>
                    <a:pt x="4549" y="5459"/>
                  </a:moveTo>
                  <a:lnTo>
                    <a:pt x="4549" y="5459"/>
                  </a:lnTo>
                  <a:cubicBezTo>
                    <a:pt x="4549" y="5460"/>
                    <a:pt x="4550" y="5461"/>
                    <a:pt x="4550" y="5461"/>
                  </a:cubicBezTo>
                  <a:lnTo>
                    <a:pt x="4550" y="5461"/>
                  </a:lnTo>
                  <a:cubicBezTo>
                    <a:pt x="4550" y="5461"/>
                    <a:pt x="4550" y="5461"/>
                    <a:pt x="4550" y="5461"/>
                  </a:cubicBezTo>
                  <a:lnTo>
                    <a:pt x="4550" y="5461"/>
                  </a:lnTo>
                  <a:cubicBezTo>
                    <a:pt x="4549" y="5460"/>
                    <a:pt x="4549" y="5460"/>
                    <a:pt x="4549" y="5459"/>
                  </a:cubicBezTo>
                  <a:close/>
                  <a:moveTo>
                    <a:pt x="6234" y="0"/>
                  </a:moveTo>
                  <a:cubicBezTo>
                    <a:pt x="6231" y="3"/>
                    <a:pt x="6225" y="1"/>
                    <a:pt x="6221" y="6"/>
                  </a:cubicBezTo>
                  <a:cubicBezTo>
                    <a:pt x="6220" y="7"/>
                    <a:pt x="6218" y="7"/>
                    <a:pt x="6216" y="7"/>
                  </a:cubicBezTo>
                  <a:cubicBezTo>
                    <a:pt x="6214" y="8"/>
                    <a:pt x="6213" y="9"/>
                    <a:pt x="6210" y="12"/>
                  </a:cubicBezTo>
                  <a:cubicBezTo>
                    <a:pt x="6209" y="13"/>
                    <a:pt x="6205" y="13"/>
                    <a:pt x="6204" y="13"/>
                  </a:cubicBezTo>
                  <a:cubicBezTo>
                    <a:pt x="6202" y="14"/>
                    <a:pt x="6200" y="17"/>
                    <a:pt x="6198" y="18"/>
                  </a:cubicBezTo>
                  <a:cubicBezTo>
                    <a:pt x="6197" y="20"/>
                    <a:pt x="6193" y="20"/>
                    <a:pt x="6192" y="20"/>
                  </a:cubicBezTo>
                  <a:cubicBezTo>
                    <a:pt x="6189" y="22"/>
                    <a:pt x="6188" y="24"/>
                    <a:pt x="6186" y="25"/>
                  </a:cubicBezTo>
                  <a:cubicBezTo>
                    <a:pt x="6184" y="27"/>
                    <a:pt x="6182" y="27"/>
                    <a:pt x="6181" y="27"/>
                  </a:cubicBezTo>
                  <a:cubicBezTo>
                    <a:pt x="6177" y="28"/>
                    <a:pt x="6176" y="30"/>
                    <a:pt x="6173" y="32"/>
                  </a:cubicBezTo>
                  <a:cubicBezTo>
                    <a:pt x="6172" y="34"/>
                    <a:pt x="6170" y="34"/>
                    <a:pt x="6169" y="34"/>
                  </a:cubicBezTo>
                  <a:cubicBezTo>
                    <a:pt x="6165" y="35"/>
                    <a:pt x="6164" y="38"/>
                    <a:pt x="6161" y="39"/>
                  </a:cubicBezTo>
                  <a:cubicBezTo>
                    <a:pt x="6160" y="40"/>
                    <a:pt x="6158" y="40"/>
                    <a:pt x="6156" y="40"/>
                  </a:cubicBezTo>
                  <a:cubicBezTo>
                    <a:pt x="6154" y="41"/>
                    <a:pt x="6152" y="44"/>
                    <a:pt x="6149" y="45"/>
                  </a:cubicBezTo>
                  <a:cubicBezTo>
                    <a:pt x="6148" y="47"/>
                    <a:pt x="6145" y="47"/>
                    <a:pt x="6144" y="47"/>
                  </a:cubicBezTo>
                  <a:cubicBezTo>
                    <a:pt x="6142" y="49"/>
                    <a:pt x="6140" y="50"/>
                    <a:pt x="6137" y="52"/>
                  </a:cubicBezTo>
                  <a:cubicBezTo>
                    <a:pt x="6136" y="54"/>
                    <a:pt x="6133" y="54"/>
                    <a:pt x="6132" y="54"/>
                  </a:cubicBezTo>
                  <a:cubicBezTo>
                    <a:pt x="6129" y="55"/>
                    <a:pt x="6128" y="56"/>
                    <a:pt x="6126" y="59"/>
                  </a:cubicBezTo>
                  <a:cubicBezTo>
                    <a:pt x="6122" y="61"/>
                    <a:pt x="6121" y="61"/>
                    <a:pt x="6120" y="61"/>
                  </a:cubicBezTo>
                  <a:cubicBezTo>
                    <a:pt x="6117" y="62"/>
                    <a:pt x="6113" y="63"/>
                    <a:pt x="6113" y="67"/>
                  </a:cubicBezTo>
                  <a:cubicBezTo>
                    <a:pt x="6111" y="72"/>
                    <a:pt x="6113" y="79"/>
                    <a:pt x="6116" y="84"/>
                  </a:cubicBezTo>
                  <a:cubicBezTo>
                    <a:pt x="6140" y="126"/>
                    <a:pt x="6163" y="168"/>
                    <a:pt x="6187" y="210"/>
                  </a:cubicBezTo>
                  <a:cubicBezTo>
                    <a:pt x="6257" y="332"/>
                    <a:pt x="6337" y="450"/>
                    <a:pt x="6404" y="575"/>
                  </a:cubicBezTo>
                  <a:cubicBezTo>
                    <a:pt x="6454" y="670"/>
                    <a:pt x="6511" y="760"/>
                    <a:pt x="6565" y="852"/>
                  </a:cubicBezTo>
                  <a:cubicBezTo>
                    <a:pt x="6632" y="961"/>
                    <a:pt x="6704" y="1065"/>
                    <a:pt x="6776" y="1167"/>
                  </a:cubicBezTo>
                  <a:cubicBezTo>
                    <a:pt x="6833" y="1248"/>
                    <a:pt x="6893" y="1328"/>
                    <a:pt x="6956" y="1404"/>
                  </a:cubicBezTo>
                  <a:cubicBezTo>
                    <a:pt x="7008" y="1469"/>
                    <a:pt x="7059" y="1533"/>
                    <a:pt x="7124" y="1583"/>
                  </a:cubicBezTo>
                  <a:cubicBezTo>
                    <a:pt x="7134" y="1591"/>
                    <a:pt x="7139" y="1598"/>
                    <a:pt x="7136" y="1610"/>
                  </a:cubicBezTo>
                  <a:cubicBezTo>
                    <a:pt x="7124" y="1656"/>
                    <a:pt x="7134" y="1702"/>
                    <a:pt x="7126" y="1748"/>
                  </a:cubicBezTo>
                  <a:cubicBezTo>
                    <a:pt x="7121" y="1788"/>
                    <a:pt x="7115" y="1828"/>
                    <a:pt x="7109" y="1867"/>
                  </a:cubicBezTo>
                  <a:cubicBezTo>
                    <a:pt x="7094" y="1952"/>
                    <a:pt x="7071" y="2035"/>
                    <a:pt x="7048" y="2117"/>
                  </a:cubicBezTo>
                  <a:cubicBezTo>
                    <a:pt x="7008" y="2252"/>
                    <a:pt x="6959" y="2381"/>
                    <a:pt x="6899" y="2509"/>
                  </a:cubicBezTo>
                  <a:cubicBezTo>
                    <a:pt x="6844" y="2626"/>
                    <a:pt x="6783" y="2741"/>
                    <a:pt x="6719" y="2855"/>
                  </a:cubicBezTo>
                  <a:cubicBezTo>
                    <a:pt x="6654" y="2968"/>
                    <a:pt x="6584" y="3080"/>
                    <a:pt x="6514" y="3190"/>
                  </a:cubicBezTo>
                  <a:cubicBezTo>
                    <a:pt x="6441" y="3302"/>
                    <a:pt x="6364" y="3409"/>
                    <a:pt x="6283" y="3513"/>
                  </a:cubicBezTo>
                  <a:cubicBezTo>
                    <a:pt x="6245" y="3561"/>
                    <a:pt x="6204" y="3607"/>
                    <a:pt x="6166" y="3656"/>
                  </a:cubicBezTo>
                  <a:cubicBezTo>
                    <a:pt x="6134" y="3696"/>
                    <a:pt x="6101" y="3735"/>
                    <a:pt x="6067" y="3776"/>
                  </a:cubicBezTo>
                  <a:cubicBezTo>
                    <a:pt x="6036" y="3812"/>
                    <a:pt x="6008" y="3850"/>
                    <a:pt x="5971" y="3879"/>
                  </a:cubicBezTo>
                  <a:cubicBezTo>
                    <a:pt x="5942" y="3905"/>
                    <a:pt x="5915" y="3933"/>
                    <a:pt x="5886" y="3960"/>
                  </a:cubicBezTo>
                  <a:lnTo>
                    <a:pt x="5872" y="3975"/>
                  </a:lnTo>
                  <a:cubicBezTo>
                    <a:pt x="5808" y="4033"/>
                    <a:pt x="5744" y="4091"/>
                    <a:pt x="5680" y="4149"/>
                  </a:cubicBezTo>
                  <a:cubicBezTo>
                    <a:pt x="5653" y="4174"/>
                    <a:pt x="5632" y="4202"/>
                    <a:pt x="5606" y="4228"/>
                  </a:cubicBezTo>
                  <a:cubicBezTo>
                    <a:pt x="5563" y="4271"/>
                    <a:pt x="5513" y="4308"/>
                    <a:pt x="5469" y="4349"/>
                  </a:cubicBezTo>
                  <a:cubicBezTo>
                    <a:pt x="5404" y="4411"/>
                    <a:pt x="5334" y="4463"/>
                    <a:pt x="5266" y="4520"/>
                  </a:cubicBezTo>
                  <a:cubicBezTo>
                    <a:pt x="5246" y="4537"/>
                    <a:pt x="5224" y="4554"/>
                    <a:pt x="5197" y="4560"/>
                  </a:cubicBezTo>
                  <a:cubicBezTo>
                    <a:pt x="5182" y="4563"/>
                    <a:pt x="5169" y="4564"/>
                    <a:pt x="5157" y="4564"/>
                  </a:cubicBezTo>
                  <a:cubicBezTo>
                    <a:pt x="5117" y="4564"/>
                    <a:pt x="5096" y="4544"/>
                    <a:pt x="5084" y="4497"/>
                  </a:cubicBezTo>
                  <a:cubicBezTo>
                    <a:pt x="5068" y="4436"/>
                    <a:pt x="5070" y="4373"/>
                    <a:pt x="5066" y="4311"/>
                  </a:cubicBezTo>
                  <a:cubicBezTo>
                    <a:pt x="5060" y="4169"/>
                    <a:pt x="5075" y="4025"/>
                    <a:pt x="5054" y="3884"/>
                  </a:cubicBezTo>
                  <a:cubicBezTo>
                    <a:pt x="5043" y="3812"/>
                    <a:pt x="5022" y="3742"/>
                    <a:pt x="4994" y="3674"/>
                  </a:cubicBezTo>
                  <a:cubicBezTo>
                    <a:pt x="4967" y="3607"/>
                    <a:pt x="4923" y="3551"/>
                    <a:pt x="4875" y="3501"/>
                  </a:cubicBezTo>
                  <a:cubicBezTo>
                    <a:pt x="4840" y="3464"/>
                    <a:pt x="4818" y="3421"/>
                    <a:pt x="4801" y="3377"/>
                  </a:cubicBezTo>
                  <a:cubicBezTo>
                    <a:pt x="4761" y="3276"/>
                    <a:pt x="4735" y="3172"/>
                    <a:pt x="4708" y="3068"/>
                  </a:cubicBezTo>
                  <a:cubicBezTo>
                    <a:pt x="4682" y="2964"/>
                    <a:pt x="4657" y="2860"/>
                    <a:pt x="4635" y="2757"/>
                  </a:cubicBezTo>
                  <a:cubicBezTo>
                    <a:pt x="4622" y="2685"/>
                    <a:pt x="4607" y="2612"/>
                    <a:pt x="4596" y="2540"/>
                  </a:cubicBezTo>
                  <a:lnTo>
                    <a:pt x="4576" y="2406"/>
                  </a:lnTo>
                  <a:cubicBezTo>
                    <a:pt x="4568" y="2347"/>
                    <a:pt x="4557" y="2287"/>
                    <a:pt x="4548" y="2228"/>
                  </a:cubicBezTo>
                  <a:cubicBezTo>
                    <a:pt x="4540" y="2176"/>
                    <a:pt x="4536" y="2126"/>
                    <a:pt x="4527" y="2076"/>
                  </a:cubicBezTo>
                  <a:cubicBezTo>
                    <a:pt x="4519" y="2014"/>
                    <a:pt x="4509" y="1950"/>
                    <a:pt x="4498" y="1888"/>
                  </a:cubicBezTo>
                  <a:lnTo>
                    <a:pt x="4470" y="1722"/>
                  </a:lnTo>
                  <a:cubicBezTo>
                    <a:pt x="4463" y="1677"/>
                    <a:pt x="4455" y="1631"/>
                    <a:pt x="4450" y="1583"/>
                  </a:cubicBezTo>
                  <a:cubicBezTo>
                    <a:pt x="4444" y="1538"/>
                    <a:pt x="4438" y="1494"/>
                    <a:pt x="4435" y="1448"/>
                  </a:cubicBezTo>
                  <a:cubicBezTo>
                    <a:pt x="4432" y="1403"/>
                    <a:pt x="4424" y="1356"/>
                    <a:pt x="4424" y="1308"/>
                  </a:cubicBezTo>
                  <a:cubicBezTo>
                    <a:pt x="4424" y="1276"/>
                    <a:pt x="4425" y="1242"/>
                    <a:pt x="4424" y="1210"/>
                  </a:cubicBezTo>
                  <a:cubicBezTo>
                    <a:pt x="4423" y="1166"/>
                    <a:pt x="4425" y="1122"/>
                    <a:pt x="4432" y="1079"/>
                  </a:cubicBezTo>
                  <a:cubicBezTo>
                    <a:pt x="4441" y="1021"/>
                    <a:pt x="4455" y="963"/>
                    <a:pt x="4466" y="907"/>
                  </a:cubicBezTo>
                  <a:cubicBezTo>
                    <a:pt x="4468" y="897"/>
                    <a:pt x="4471" y="887"/>
                    <a:pt x="4462" y="879"/>
                  </a:cubicBezTo>
                  <a:cubicBezTo>
                    <a:pt x="4461" y="878"/>
                    <a:pt x="4460" y="878"/>
                    <a:pt x="4459" y="878"/>
                  </a:cubicBezTo>
                  <a:cubicBezTo>
                    <a:pt x="4458" y="878"/>
                    <a:pt x="4457" y="878"/>
                    <a:pt x="4456" y="880"/>
                  </a:cubicBezTo>
                  <a:cubicBezTo>
                    <a:pt x="4452" y="882"/>
                    <a:pt x="4454" y="890"/>
                    <a:pt x="4450" y="892"/>
                  </a:cubicBezTo>
                  <a:cubicBezTo>
                    <a:pt x="4449" y="895"/>
                    <a:pt x="4445" y="896"/>
                    <a:pt x="4444" y="898"/>
                  </a:cubicBezTo>
                  <a:cubicBezTo>
                    <a:pt x="4440" y="904"/>
                    <a:pt x="4436" y="912"/>
                    <a:pt x="4432" y="918"/>
                  </a:cubicBezTo>
                  <a:cubicBezTo>
                    <a:pt x="4429" y="920"/>
                    <a:pt x="4427" y="922"/>
                    <a:pt x="4425" y="924"/>
                  </a:cubicBezTo>
                  <a:cubicBezTo>
                    <a:pt x="4422" y="928"/>
                    <a:pt x="4423" y="934"/>
                    <a:pt x="4418" y="936"/>
                  </a:cubicBezTo>
                  <a:cubicBezTo>
                    <a:pt x="4417" y="939"/>
                    <a:pt x="4414" y="941"/>
                    <a:pt x="4413" y="944"/>
                  </a:cubicBezTo>
                  <a:cubicBezTo>
                    <a:pt x="4409" y="949"/>
                    <a:pt x="4405" y="957"/>
                    <a:pt x="4401" y="962"/>
                  </a:cubicBezTo>
                  <a:cubicBezTo>
                    <a:pt x="4398" y="965"/>
                    <a:pt x="4396" y="966"/>
                    <a:pt x="4395" y="969"/>
                  </a:cubicBezTo>
                  <a:cubicBezTo>
                    <a:pt x="4390" y="972"/>
                    <a:pt x="4391" y="978"/>
                    <a:pt x="4387" y="982"/>
                  </a:cubicBezTo>
                  <a:cubicBezTo>
                    <a:pt x="4386" y="984"/>
                    <a:pt x="4384" y="985"/>
                    <a:pt x="4382" y="988"/>
                  </a:cubicBezTo>
                  <a:cubicBezTo>
                    <a:pt x="4378" y="990"/>
                    <a:pt x="4380" y="998"/>
                    <a:pt x="4375" y="1000"/>
                  </a:cubicBezTo>
                  <a:cubicBezTo>
                    <a:pt x="4374" y="1003"/>
                    <a:pt x="4371" y="1004"/>
                    <a:pt x="4370" y="1006"/>
                  </a:cubicBezTo>
                  <a:cubicBezTo>
                    <a:pt x="4366" y="1010"/>
                    <a:pt x="4368" y="1016"/>
                    <a:pt x="4363" y="1019"/>
                  </a:cubicBezTo>
                  <a:cubicBezTo>
                    <a:pt x="4362" y="1021"/>
                    <a:pt x="4359" y="1022"/>
                    <a:pt x="4358" y="1026"/>
                  </a:cubicBezTo>
                  <a:cubicBezTo>
                    <a:pt x="4354" y="1028"/>
                    <a:pt x="4355" y="1035"/>
                    <a:pt x="4352" y="1038"/>
                  </a:cubicBezTo>
                  <a:cubicBezTo>
                    <a:pt x="4349" y="1041"/>
                    <a:pt x="4347" y="1042"/>
                    <a:pt x="4346" y="1044"/>
                  </a:cubicBezTo>
                  <a:cubicBezTo>
                    <a:pt x="4342" y="1047"/>
                    <a:pt x="4343" y="1054"/>
                    <a:pt x="4339" y="1057"/>
                  </a:cubicBezTo>
                  <a:cubicBezTo>
                    <a:pt x="4337" y="1059"/>
                    <a:pt x="4335" y="1060"/>
                    <a:pt x="4333" y="1063"/>
                  </a:cubicBezTo>
                  <a:cubicBezTo>
                    <a:pt x="4330" y="1066"/>
                    <a:pt x="4331" y="1073"/>
                    <a:pt x="4327" y="1075"/>
                  </a:cubicBezTo>
                  <a:cubicBezTo>
                    <a:pt x="4322" y="1081"/>
                    <a:pt x="4319" y="1087"/>
                    <a:pt x="4315" y="1095"/>
                  </a:cubicBezTo>
                  <a:cubicBezTo>
                    <a:pt x="4311" y="1097"/>
                    <a:pt x="4312" y="1103"/>
                    <a:pt x="4308" y="1107"/>
                  </a:cubicBezTo>
                  <a:cubicBezTo>
                    <a:pt x="4306" y="1109"/>
                    <a:pt x="4304" y="1111"/>
                    <a:pt x="4303" y="1113"/>
                  </a:cubicBezTo>
                  <a:cubicBezTo>
                    <a:pt x="4299" y="1116"/>
                    <a:pt x="4300" y="1122"/>
                    <a:pt x="4295" y="1125"/>
                  </a:cubicBezTo>
                  <a:cubicBezTo>
                    <a:pt x="4292" y="1130"/>
                    <a:pt x="4288" y="1138"/>
                    <a:pt x="4284" y="1144"/>
                  </a:cubicBezTo>
                  <a:cubicBezTo>
                    <a:pt x="4279" y="1147"/>
                    <a:pt x="4281" y="1152"/>
                    <a:pt x="4277" y="1156"/>
                  </a:cubicBezTo>
                  <a:cubicBezTo>
                    <a:pt x="4273" y="1159"/>
                    <a:pt x="4274" y="1166"/>
                    <a:pt x="4271" y="1168"/>
                  </a:cubicBezTo>
                  <a:cubicBezTo>
                    <a:pt x="4268" y="1171"/>
                    <a:pt x="4266" y="1172"/>
                    <a:pt x="4265" y="1176"/>
                  </a:cubicBezTo>
                  <a:cubicBezTo>
                    <a:pt x="4261" y="1178"/>
                    <a:pt x="4261" y="1183"/>
                    <a:pt x="4258" y="1187"/>
                  </a:cubicBezTo>
                  <a:cubicBezTo>
                    <a:pt x="4254" y="1190"/>
                    <a:pt x="4256" y="1195"/>
                    <a:pt x="4251" y="1199"/>
                  </a:cubicBezTo>
                  <a:cubicBezTo>
                    <a:pt x="4247" y="1203"/>
                    <a:pt x="4249" y="1208"/>
                    <a:pt x="4245" y="1211"/>
                  </a:cubicBezTo>
                  <a:cubicBezTo>
                    <a:pt x="4240" y="1214"/>
                    <a:pt x="4242" y="1221"/>
                    <a:pt x="4238" y="1224"/>
                  </a:cubicBezTo>
                  <a:cubicBezTo>
                    <a:pt x="4231" y="1233"/>
                    <a:pt x="4227" y="1246"/>
                    <a:pt x="4220" y="1254"/>
                  </a:cubicBezTo>
                  <a:cubicBezTo>
                    <a:pt x="4217" y="1258"/>
                    <a:pt x="4217" y="1263"/>
                    <a:pt x="4213" y="1267"/>
                  </a:cubicBezTo>
                  <a:cubicBezTo>
                    <a:pt x="4207" y="1276"/>
                    <a:pt x="4206" y="1289"/>
                    <a:pt x="4201" y="1297"/>
                  </a:cubicBezTo>
                  <a:cubicBezTo>
                    <a:pt x="4196" y="1301"/>
                    <a:pt x="4196" y="1306"/>
                    <a:pt x="4193" y="1310"/>
                  </a:cubicBezTo>
                  <a:cubicBezTo>
                    <a:pt x="4187" y="1316"/>
                    <a:pt x="4192" y="1323"/>
                    <a:pt x="4187" y="1329"/>
                  </a:cubicBezTo>
                  <a:cubicBezTo>
                    <a:pt x="4180" y="1334"/>
                    <a:pt x="4185" y="1343"/>
                    <a:pt x="4180" y="1348"/>
                  </a:cubicBezTo>
                  <a:cubicBezTo>
                    <a:pt x="4175" y="1354"/>
                    <a:pt x="4179" y="1361"/>
                    <a:pt x="4174" y="1367"/>
                  </a:cubicBezTo>
                  <a:cubicBezTo>
                    <a:pt x="4166" y="1372"/>
                    <a:pt x="4171" y="1381"/>
                    <a:pt x="4166" y="1386"/>
                  </a:cubicBezTo>
                  <a:cubicBezTo>
                    <a:pt x="4164" y="1389"/>
                    <a:pt x="4164" y="1393"/>
                    <a:pt x="4164" y="1398"/>
                  </a:cubicBezTo>
                  <a:cubicBezTo>
                    <a:pt x="4164" y="1404"/>
                    <a:pt x="4164" y="1411"/>
                    <a:pt x="4158" y="1416"/>
                  </a:cubicBezTo>
                  <a:cubicBezTo>
                    <a:pt x="4157" y="1420"/>
                    <a:pt x="4155" y="1425"/>
                    <a:pt x="4160" y="1429"/>
                  </a:cubicBezTo>
                  <a:cubicBezTo>
                    <a:pt x="4158" y="1440"/>
                    <a:pt x="4164" y="1447"/>
                    <a:pt x="4170" y="1456"/>
                  </a:cubicBezTo>
                  <a:cubicBezTo>
                    <a:pt x="4191" y="1481"/>
                    <a:pt x="4211" y="1506"/>
                    <a:pt x="4218" y="1538"/>
                  </a:cubicBezTo>
                  <a:cubicBezTo>
                    <a:pt x="4223" y="1561"/>
                    <a:pt x="4230" y="1583"/>
                    <a:pt x="4234" y="1607"/>
                  </a:cubicBezTo>
                  <a:cubicBezTo>
                    <a:pt x="4246" y="1682"/>
                    <a:pt x="4258" y="1759"/>
                    <a:pt x="4272" y="1836"/>
                  </a:cubicBezTo>
                  <a:cubicBezTo>
                    <a:pt x="4285" y="1916"/>
                    <a:pt x="4300" y="1996"/>
                    <a:pt x="4314" y="2077"/>
                  </a:cubicBezTo>
                  <a:cubicBezTo>
                    <a:pt x="4327" y="2155"/>
                    <a:pt x="4339" y="2235"/>
                    <a:pt x="4353" y="2313"/>
                  </a:cubicBezTo>
                  <a:cubicBezTo>
                    <a:pt x="4369" y="2397"/>
                    <a:pt x="4385" y="2484"/>
                    <a:pt x="4401" y="2569"/>
                  </a:cubicBezTo>
                  <a:cubicBezTo>
                    <a:pt x="4418" y="2660"/>
                    <a:pt x="4436" y="2750"/>
                    <a:pt x="4455" y="2840"/>
                  </a:cubicBezTo>
                  <a:cubicBezTo>
                    <a:pt x="4471" y="2924"/>
                    <a:pt x="4488" y="3006"/>
                    <a:pt x="4506" y="3090"/>
                  </a:cubicBezTo>
                  <a:cubicBezTo>
                    <a:pt x="4525" y="3184"/>
                    <a:pt x="4546" y="3276"/>
                    <a:pt x="4565" y="3371"/>
                  </a:cubicBezTo>
                  <a:cubicBezTo>
                    <a:pt x="4580" y="3441"/>
                    <a:pt x="4595" y="3510"/>
                    <a:pt x="4610" y="3578"/>
                  </a:cubicBezTo>
                  <a:cubicBezTo>
                    <a:pt x="4629" y="3664"/>
                    <a:pt x="4646" y="3749"/>
                    <a:pt x="4664" y="3834"/>
                  </a:cubicBezTo>
                  <a:cubicBezTo>
                    <a:pt x="4684" y="3926"/>
                    <a:pt x="4703" y="4015"/>
                    <a:pt x="4721" y="4107"/>
                  </a:cubicBezTo>
                  <a:cubicBezTo>
                    <a:pt x="4741" y="4198"/>
                    <a:pt x="4758" y="4290"/>
                    <a:pt x="4775" y="4384"/>
                  </a:cubicBezTo>
                  <a:cubicBezTo>
                    <a:pt x="4789" y="4462"/>
                    <a:pt x="4801" y="4538"/>
                    <a:pt x="4815" y="4617"/>
                  </a:cubicBezTo>
                  <a:cubicBezTo>
                    <a:pt x="4826" y="4675"/>
                    <a:pt x="4835" y="4734"/>
                    <a:pt x="4844" y="4792"/>
                  </a:cubicBezTo>
                  <a:cubicBezTo>
                    <a:pt x="4853" y="4843"/>
                    <a:pt x="4862" y="4894"/>
                    <a:pt x="4870" y="4946"/>
                  </a:cubicBezTo>
                  <a:cubicBezTo>
                    <a:pt x="4881" y="5018"/>
                    <a:pt x="4894" y="5092"/>
                    <a:pt x="4910" y="5166"/>
                  </a:cubicBezTo>
                  <a:cubicBezTo>
                    <a:pt x="4921" y="5211"/>
                    <a:pt x="4935" y="5257"/>
                    <a:pt x="4941" y="5303"/>
                  </a:cubicBezTo>
                  <a:cubicBezTo>
                    <a:pt x="4947" y="5344"/>
                    <a:pt x="4951" y="5384"/>
                    <a:pt x="4973" y="5420"/>
                  </a:cubicBezTo>
                  <a:cubicBezTo>
                    <a:pt x="4977" y="5427"/>
                    <a:pt x="4979" y="5438"/>
                    <a:pt x="4975" y="5447"/>
                  </a:cubicBezTo>
                  <a:cubicBezTo>
                    <a:pt x="4974" y="5447"/>
                    <a:pt x="4974" y="5447"/>
                    <a:pt x="4973" y="5447"/>
                  </a:cubicBezTo>
                  <a:cubicBezTo>
                    <a:pt x="4961" y="5447"/>
                    <a:pt x="4956" y="5438"/>
                    <a:pt x="4950" y="5432"/>
                  </a:cubicBezTo>
                  <a:cubicBezTo>
                    <a:pt x="4928" y="5411"/>
                    <a:pt x="4908" y="5388"/>
                    <a:pt x="4887" y="5365"/>
                  </a:cubicBezTo>
                  <a:cubicBezTo>
                    <a:pt x="4861" y="5334"/>
                    <a:pt x="4832" y="5302"/>
                    <a:pt x="4808" y="5268"/>
                  </a:cubicBezTo>
                  <a:cubicBezTo>
                    <a:pt x="4772" y="5216"/>
                    <a:pt x="4736" y="5166"/>
                    <a:pt x="4700" y="5114"/>
                  </a:cubicBezTo>
                  <a:cubicBezTo>
                    <a:pt x="4664" y="5061"/>
                    <a:pt x="4623" y="5012"/>
                    <a:pt x="4578" y="4968"/>
                  </a:cubicBezTo>
                  <a:cubicBezTo>
                    <a:pt x="4537" y="4931"/>
                    <a:pt x="4497" y="4892"/>
                    <a:pt x="4451" y="4858"/>
                  </a:cubicBezTo>
                  <a:cubicBezTo>
                    <a:pt x="4358" y="4789"/>
                    <a:pt x="4258" y="4734"/>
                    <a:pt x="4149" y="4695"/>
                  </a:cubicBezTo>
                  <a:cubicBezTo>
                    <a:pt x="4029" y="4654"/>
                    <a:pt x="3904" y="4641"/>
                    <a:pt x="3778" y="4634"/>
                  </a:cubicBezTo>
                  <a:cubicBezTo>
                    <a:pt x="3776" y="4634"/>
                    <a:pt x="3774" y="4634"/>
                    <a:pt x="3772" y="4634"/>
                  </a:cubicBezTo>
                  <a:cubicBezTo>
                    <a:pt x="3740" y="4634"/>
                    <a:pt x="3708" y="4641"/>
                    <a:pt x="3676" y="4641"/>
                  </a:cubicBezTo>
                  <a:cubicBezTo>
                    <a:pt x="3672" y="4641"/>
                    <a:pt x="3668" y="4641"/>
                    <a:pt x="3665" y="4641"/>
                  </a:cubicBezTo>
                  <a:cubicBezTo>
                    <a:pt x="3662" y="4641"/>
                    <a:pt x="3660" y="4640"/>
                    <a:pt x="3657" y="4640"/>
                  </a:cubicBezTo>
                  <a:cubicBezTo>
                    <a:pt x="3626" y="4640"/>
                    <a:pt x="3596" y="4646"/>
                    <a:pt x="3566" y="4649"/>
                  </a:cubicBezTo>
                  <a:cubicBezTo>
                    <a:pt x="3548" y="4650"/>
                    <a:pt x="3528" y="4651"/>
                    <a:pt x="3508" y="4655"/>
                  </a:cubicBezTo>
                  <a:cubicBezTo>
                    <a:pt x="3459" y="4661"/>
                    <a:pt x="3408" y="4670"/>
                    <a:pt x="3357" y="4677"/>
                  </a:cubicBezTo>
                  <a:cubicBezTo>
                    <a:pt x="3308" y="4686"/>
                    <a:pt x="3259" y="4693"/>
                    <a:pt x="3209" y="4700"/>
                  </a:cubicBezTo>
                  <a:cubicBezTo>
                    <a:pt x="3146" y="4710"/>
                    <a:pt x="3084" y="4720"/>
                    <a:pt x="3021" y="4727"/>
                  </a:cubicBezTo>
                  <a:cubicBezTo>
                    <a:pt x="2974" y="4732"/>
                    <a:pt x="2929" y="4737"/>
                    <a:pt x="2883" y="4742"/>
                  </a:cubicBezTo>
                  <a:cubicBezTo>
                    <a:pt x="2815" y="4752"/>
                    <a:pt x="2745" y="4756"/>
                    <a:pt x="2676" y="4758"/>
                  </a:cubicBezTo>
                  <a:cubicBezTo>
                    <a:pt x="2623" y="4760"/>
                    <a:pt x="2571" y="4761"/>
                    <a:pt x="2519" y="4761"/>
                  </a:cubicBezTo>
                  <a:cubicBezTo>
                    <a:pt x="2430" y="4761"/>
                    <a:pt x="2342" y="4758"/>
                    <a:pt x="2254" y="4753"/>
                  </a:cubicBezTo>
                  <a:lnTo>
                    <a:pt x="2246" y="4753"/>
                  </a:lnTo>
                  <a:cubicBezTo>
                    <a:pt x="2190" y="4742"/>
                    <a:pt x="2132" y="4743"/>
                    <a:pt x="2076" y="4735"/>
                  </a:cubicBezTo>
                  <a:cubicBezTo>
                    <a:pt x="2033" y="4730"/>
                    <a:pt x="1991" y="4725"/>
                    <a:pt x="1948" y="4720"/>
                  </a:cubicBezTo>
                  <a:cubicBezTo>
                    <a:pt x="1877" y="4713"/>
                    <a:pt x="1806" y="4700"/>
                    <a:pt x="1734" y="4691"/>
                  </a:cubicBezTo>
                  <a:cubicBezTo>
                    <a:pt x="1710" y="4687"/>
                    <a:pt x="1709" y="4687"/>
                    <a:pt x="1709" y="4661"/>
                  </a:cubicBezTo>
                  <a:cubicBezTo>
                    <a:pt x="1709" y="4634"/>
                    <a:pt x="1704" y="4608"/>
                    <a:pt x="1701" y="4581"/>
                  </a:cubicBezTo>
                  <a:cubicBezTo>
                    <a:pt x="1695" y="4536"/>
                    <a:pt x="1690" y="4490"/>
                    <a:pt x="1690" y="4444"/>
                  </a:cubicBezTo>
                  <a:cubicBezTo>
                    <a:pt x="1690" y="4401"/>
                    <a:pt x="1683" y="4358"/>
                    <a:pt x="1682" y="4315"/>
                  </a:cubicBezTo>
                  <a:cubicBezTo>
                    <a:pt x="1680" y="4285"/>
                    <a:pt x="1682" y="4257"/>
                    <a:pt x="1677" y="4229"/>
                  </a:cubicBezTo>
                  <a:cubicBezTo>
                    <a:pt x="1667" y="4187"/>
                    <a:pt x="1672" y="4143"/>
                    <a:pt x="1666" y="4100"/>
                  </a:cubicBezTo>
                  <a:cubicBezTo>
                    <a:pt x="1661" y="4060"/>
                    <a:pt x="1664" y="4017"/>
                    <a:pt x="1661" y="3975"/>
                  </a:cubicBezTo>
                  <a:cubicBezTo>
                    <a:pt x="1655" y="3913"/>
                    <a:pt x="1658" y="3848"/>
                    <a:pt x="1653" y="3785"/>
                  </a:cubicBezTo>
                  <a:cubicBezTo>
                    <a:pt x="1651" y="3734"/>
                    <a:pt x="1643" y="3683"/>
                    <a:pt x="1646" y="3631"/>
                  </a:cubicBezTo>
                  <a:cubicBezTo>
                    <a:pt x="1646" y="3629"/>
                    <a:pt x="1646" y="3625"/>
                    <a:pt x="1645" y="3621"/>
                  </a:cubicBezTo>
                  <a:cubicBezTo>
                    <a:pt x="1635" y="3584"/>
                    <a:pt x="1639" y="3545"/>
                    <a:pt x="1635" y="3506"/>
                  </a:cubicBezTo>
                  <a:cubicBezTo>
                    <a:pt x="1632" y="3471"/>
                    <a:pt x="1628" y="3436"/>
                    <a:pt x="1625" y="3399"/>
                  </a:cubicBezTo>
                  <a:cubicBezTo>
                    <a:pt x="1624" y="3376"/>
                    <a:pt x="1625" y="3351"/>
                    <a:pt x="1620" y="3327"/>
                  </a:cubicBezTo>
                  <a:cubicBezTo>
                    <a:pt x="1613" y="3297"/>
                    <a:pt x="1613" y="3268"/>
                    <a:pt x="1610" y="3238"/>
                  </a:cubicBezTo>
                  <a:cubicBezTo>
                    <a:pt x="1608" y="3204"/>
                    <a:pt x="1604" y="3171"/>
                    <a:pt x="1602" y="3136"/>
                  </a:cubicBezTo>
                  <a:cubicBezTo>
                    <a:pt x="1598" y="3111"/>
                    <a:pt x="1598" y="3086"/>
                    <a:pt x="1594" y="3060"/>
                  </a:cubicBezTo>
                  <a:cubicBezTo>
                    <a:pt x="1585" y="3009"/>
                    <a:pt x="1583" y="2956"/>
                    <a:pt x="1578" y="2904"/>
                  </a:cubicBezTo>
                  <a:cubicBezTo>
                    <a:pt x="1576" y="2875"/>
                    <a:pt x="1575" y="2845"/>
                    <a:pt x="1570" y="2816"/>
                  </a:cubicBezTo>
                  <a:cubicBezTo>
                    <a:pt x="1564" y="2764"/>
                    <a:pt x="1559" y="2712"/>
                    <a:pt x="1554" y="2661"/>
                  </a:cubicBezTo>
                  <a:cubicBezTo>
                    <a:pt x="1549" y="2611"/>
                    <a:pt x="1543" y="2561"/>
                    <a:pt x="1539" y="2511"/>
                  </a:cubicBezTo>
                  <a:cubicBezTo>
                    <a:pt x="1537" y="2488"/>
                    <a:pt x="1537" y="2465"/>
                    <a:pt x="1533" y="2444"/>
                  </a:cubicBezTo>
                  <a:cubicBezTo>
                    <a:pt x="1524" y="2401"/>
                    <a:pt x="1523" y="2358"/>
                    <a:pt x="1516" y="2316"/>
                  </a:cubicBezTo>
                  <a:cubicBezTo>
                    <a:pt x="1508" y="2257"/>
                    <a:pt x="1506" y="2200"/>
                    <a:pt x="1496" y="2142"/>
                  </a:cubicBezTo>
                  <a:cubicBezTo>
                    <a:pt x="1484" y="2067"/>
                    <a:pt x="1474" y="1992"/>
                    <a:pt x="1461" y="1918"/>
                  </a:cubicBezTo>
                  <a:cubicBezTo>
                    <a:pt x="1440" y="1799"/>
                    <a:pt x="1416" y="1680"/>
                    <a:pt x="1388" y="1564"/>
                  </a:cubicBezTo>
                  <a:cubicBezTo>
                    <a:pt x="1371" y="1484"/>
                    <a:pt x="1351" y="1404"/>
                    <a:pt x="1330" y="1324"/>
                  </a:cubicBezTo>
                  <a:cubicBezTo>
                    <a:pt x="1308" y="1247"/>
                    <a:pt x="1287" y="1170"/>
                    <a:pt x="1263" y="1095"/>
                  </a:cubicBezTo>
                  <a:cubicBezTo>
                    <a:pt x="1261" y="1093"/>
                    <a:pt x="1260" y="1092"/>
                    <a:pt x="1259" y="1092"/>
                  </a:cubicBezTo>
                  <a:cubicBezTo>
                    <a:pt x="1258" y="1092"/>
                    <a:pt x="1257" y="1092"/>
                    <a:pt x="1256" y="1093"/>
                  </a:cubicBezTo>
                  <a:cubicBezTo>
                    <a:pt x="1252" y="1097"/>
                    <a:pt x="1248" y="1098"/>
                    <a:pt x="1242" y="1098"/>
                  </a:cubicBezTo>
                  <a:cubicBezTo>
                    <a:pt x="1238" y="1098"/>
                    <a:pt x="1235" y="1098"/>
                    <a:pt x="1232" y="1101"/>
                  </a:cubicBezTo>
                  <a:cubicBezTo>
                    <a:pt x="1226" y="1107"/>
                    <a:pt x="1219" y="1102"/>
                    <a:pt x="1213" y="1108"/>
                  </a:cubicBezTo>
                  <a:cubicBezTo>
                    <a:pt x="1208" y="1113"/>
                    <a:pt x="1199" y="1108"/>
                    <a:pt x="1194" y="1114"/>
                  </a:cubicBezTo>
                  <a:cubicBezTo>
                    <a:pt x="1192" y="1117"/>
                    <a:pt x="1186" y="1116"/>
                    <a:pt x="1182" y="1120"/>
                  </a:cubicBezTo>
                  <a:lnTo>
                    <a:pt x="1177" y="1120"/>
                  </a:lnTo>
                  <a:cubicBezTo>
                    <a:pt x="1172" y="1123"/>
                    <a:pt x="1167" y="1122"/>
                    <a:pt x="1163" y="1125"/>
                  </a:cubicBezTo>
                  <a:cubicBezTo>
                    <a:pt x="1157" y="1130"/>
                    <a:pt x="1150" y="1127"/>
                    <a:pt x="1144" y="1132"/>
                  </a:cubicBezTo>
                  <a:cubicBezTo>
                    <a:pt x="1141" y="1135"/>
                    <a:pt x="1136" y="1135"/>
                    <a:pt x="1132" y="1138"/>
                  </a:cubicBezTo>
                  <a:lnTo>
                    <a:pt x="1127" y="1138"/>
                  </a:lnTo>
                  <a:cubicBezTo>
                    <a:pt x="1123" y="1140"/>
                    <a:pt x="1117" y="1139"/>
                    <a:pt x="1113" y="1143"/>
                  </a:cubicBezTo>
                  <a:lnTo>
                    <a:pt x="1108" y="1143"/>
                  </a:lnTo>
                  <a:cubicBezTo>
                    <a:pt x="1102" y="1145"/>
                    <a:pt x="1098" y="1149"/>
                    <a:pt x="1096" y="1154"/>
                  </a:cubicBezTo>
                  <a:cubicBezTo>
                    <a:pt x="1090" y="1166"/>
                    <a:pt x="1095" y="1179"/>
                    <a:pt x="1096" y="1193"/>
                  </a:cubicBezTo>
                  <a:cubicBezTo>
                    <a:pt x="1107" y="1269"/>
                    <a:pt x="1132" y="1343"/>
                    <a:pt x="1150" y="1418"/>
                  </a:cubicBezTo>
                  <a:cubicBezTo>
                    <a:pt x="1195" y="1619"/>
                    <a:pt x="1241" y="1821"/>
                    <a:pt x="1268" y="2024"/>
                  </a:cubicBezTo>
                  <a:cubicBezTo>
                    <a:pt x="1289" y="2179"/>
                    <a:pt x="1332" y="2326"/>
                    <a:pt x="1349" y="2481"/>
                  </a:cubicBezTo>
                  <a:cubicBezTo>
                    <a:pt x="1365" y="2619"/>
                    <a:pt x="1397" y="2753"/>
                    <a:pt x="1419" y="2891"/>
                  </a:cubicBezTo>
                  <a:cubicBezTo>
                    <a:pt x="1451" y="3076"/>
                    <a:pt x="1473" y="3262"/>
                    <a:pt x="1494" y="3448"/>
                  </a:cubicBezTo>
                  <a:cubicBezTo>
                    <a:pt x="1508" y="3583"/>
                    <a:pt x="1526" y="3716"/>
                    <a:pt x="1529" y="3851"/>
                  </a:cubicBezTo>
                  <a:cubicBezTo>
                    <a:pt x="1534" y="4033"/>
                    <a:pt x="1535" y="4217"/>
                    <a:pt x="1523" y="4400"/>
                  </a:cubicBezTo>
                  <a:cubicBezTo>
                    <a:pt x="1521" y="4443"/>
                    <a:pt x="1518" y="4486"/>
                    <a:pt x="1515" y="4530"/>
                  </a:cubicBezTo>
                  <a:cubicBezTo>
                    <a:pt x="1508" y="4591"/>
                    <a:pt x="1502" y="4655"/>
                    <a:pt x="1495" y="4716"/>
                  </a:cubicBezTo>
                  <a:cubicBezTo>
                    <a:pt x="1490" y="4753"/>
                    <a:pt x="1499" y="4764"/>
                    <a:pt x="1534" y="4780"/>
                  </a:cubicBezTo>
                  <a:cubicBezTo>
                    <a:pt x="1608" y="4815"/>
                    <a:pt x="1688" y="4838"/>
                    <a:pt x="1769" y="4853"/>
                  </a:cubicBezTo>
                  <a:cubicBezTo>
                    <a:pt x="1869" y="4871"/>
                    <a:pt x="1967" y="4883"/>
                    <a:pt x="2068" y="4883"/>
                  </a:cubicBezTo>
                  <a:cubicBezTo>
                    <a:pt x="2092" y="4883"/>
                    <a:pt x="2116" y="4883"/>
                    <a:pt x="2141" y="4881"/>
                  </a:cubicBezTo>
                  <a:cubicBezTo>
                    <a:pt x="2244" y="4875"/>
                    <a:pt x="2348" y="4864"/>
                    <a:pt x="2451" y="4864"/>
                  </a:cubicBezTo>
                  <a:cubicBezTo>
                    <a:pt x="2471" y="4864"/>
                    <a:pt x="2491" y="4864"/>
                    <a:pt x="2510" y="4860"/>
                  </a:cubicBezTo>
                  <a:cubicBezTo>
                    <a:pt x="2600" y="4843"/>
                    <a:pt x="2692" y="4838"/>
                    <a:pt x="2783" y="4834"/>
                  </a:cubicBezTo>
                  <a:cubicBezTo>
                    <a:pt x="2813" y="4832"/>
                    <a:pt x="2843" y="4832"/>
                    <a:pt x="2873" y="4832"/>
                  </a:cubicBezTo>
                  <a:cubicBezTo>
                    <a:pt x="2990" y="4832"/>
                    <a:pt x="3107" y="4841"/>
                    <a:pt x="3225" y="4854"/>
                  </a:cubicBezTo>
                  <a:cubicBezTo>
                    <a:pt x="3371" y="4870"/>
                    <a:pt x="3511" y="4910"/>
                    <a:pt x="3651" y="4957"/>
                  </a:cubicBezTo>
                  <a:cubicBezTo>
                    <a:pt x="3771" y="4996"/>
                    <a:pt x="3894" y="5036"/>
                    <a:pt x="4012" y="5090"/>
                  </a:cubicBezTo>
                  <a:cubicBezTo>
                    <a:pt x="4179" y="5167"/>
                    <a:pt x="4317" y="5287"/>
                    <a:pt x="4462" y="5398"/>
                  </a:cubicBezTo>
                  <a:lnTo>
                    <a:pt x="4462" y="5398"/>
                  </a:lnTo>
                  <a:cubicBezTo>
                    <a:pt x="4308" y="5300"/>
                    <a:pt x="4149" y="5217"/>
                    <a:pt x="3982" y="5146"/>
                  </a:cubicBezTo>
                  <a:cubicBezTo>
                    <a:pt x="3823" y="5080"/>
                    <a:pt x="3661" y="5022"/>
                    <a:pt x="3490" y="4994"/>
                  </a:cubicBezTo>
                  <a:cubicBezTo>
                    <a:pt x="3442" y="4986"/>
                    <a:pt x="3394" y="4977"/>
                    <a:pt x="3349" y="4962"/>
                  </a:cubicBezTo>
                  <a:cubicBezTo>
                    <a:pt x="3215" y="4920"/>
                    <a:pt x="3076" y="4915"/>
                    <a:pt x="2937" y="4908"/>
                  </a:cubicBezTo>
                  <a:cubicBezTo>
                    <a:pt x="2927" y="4907"/>
                    <a:pt x="2917" y="4907"/>
                    <a:pt x="2907" y="4907"/>
                  </a:cubicBezTo>
                  <a:cubicBezTo>
                    <a:pt x="2839" y="4907"/>
                    <a:pt x="2769" y="4919"/>
                    <a:pt x="2702" y="4926"/>
                  </a:cubicBezTo>
                  <a:cubicBezTo>
                    <a:pt x="2595" y="4939"/>
                    <a:pt x="2486" y="4946"/>
                    <a:pt x="2380" y="4970"/>
                  </a:cubicBezTo>
                  <a:cubicBezTo>
                    <a:pt x="2245" y="5002"/>
                    <a:pt x="2112" y="5039"/>
                    <a:pt x="1980" y="5085"/>
                  </a:cubicBezTo>
                  <a:cubicBezTo>
                    <a:pt x="1785" y="5153"/>
                    <a:pt x="1593" y="5233"/>
                    <a:pt x="1399" y="5303"/>
                  </a:cubicBezTo>
                  <a:cubicBezTo>
                    <a:pt x="1392" y="5305"/>
                    <a:pt x="1386" y="5307"/>
                    <a:pt x="1381" y="5307"/>
                  </a:cubicBezTo>
                  <a:cubicBezTo>
                    <a:pt x="1369" y="5307"/>
                    <a:pt x="1362" y="5300"/>
                    <a:pt x="1356" y="5285"/>
                  </a:cubicBezTo>
                  <a:cubicBezTo>
                    <a:pt x="1337" y="5241"/>
                    <a:pt x="1323" y="5196"/>
                    <a:pt x="1314" y="5150"/>
                  </a:cubicBezTo>
                  <a:cubicBezTo>
                    <a:pt x="1301" y="5085"/>
                    <a:pt x="1287" y="5018"/>
                    <a:pt x="1269" y="4953"/>
                  </a:cubicBezTo>
                  <a:cubicBezTo>
                    <a:pt x="1235" y="4824"/>
                    <a:pt x="1198" y="4697"/>
                    <a:pt x="1178" y="4565"/>
                  </a:cubicBezTo>
                  <a:cubicBezTo>
                    <a:pt x="1140" y="4319"/>
                    <a:pt x="1089" y="4074"/>
                    <a:pt x="1035" y="3832"/>
                  </a:cubicBezTo>
                  <a:cubicBezTo>
                    <a:pt x="976" y="3562"/>
                    <a:pt x="904" y="3297"/>
                    <a:pt x="838" y="3028"/>
                  </a:cubicBezTo>
                  <a:cubicBezTo>
                    <a:pt x="723" y="2561"/>
                    <a:pt x="615" y="2092"/>
                    <a:pt x="524" y="1619"/>
                  </a:cubicBezTo>
                  <a:cubicBezTo>
                    <a:pt x="521" y="1604"/>
                    <a:pt x="519" y="1591"/>
                    <a:pt x="503" y="1583"/>
                  </a:cubicBezTo>
                  <a:lnTo>
                    <a:pt x="477" y="1583"/>
                  </a:lnTo>
                  <a:cubicBezTo>
                    <a:pt x="473" y="1584"/>
                    <a:pt x="469" y="1584"/>
                    <a:pt x="465" y="1584"/>
                  </a:cubicBezTo>
                  <a:cubicBezTo>
                    <a:pt x="450" y="1584"/>
                    <a:pt x="436" y="1581"/>
                    <a:pt x="422" y="1578"/>
                  </a:cubicBezTo>
                  <a:cubicBezTo>
                    <a:pt x="418" y="1577"/>
                    <a:pt x="414" y="1577"/>
                    <a:pt x="410" y="1577"/>
                  </a:cubicBezTo>
                  <a:cubicBezTo>
                    <a:pt x="405" y="1577"/>
                    <a:pt x="401" y="1578"/>
                    <a:pt x="396" y="1580"/>
                  </a:cubicBezTo>
                  <a:cubicBezTo>
                    <a:pt x="380" y="1594"/>
                    <a:pt x="389" y="1610"/>
                    <a:pt x="394" y="1625"/>
                  </a:cubicBezTo>
                  <a:cubicBezTo>
                    <a:pt x="410" y="1684"/>
                    <a:pt x="424" y="1740"/>
                    <a:pt x="435" y="1799"/>
                  </a:cubicBezTo>
                  <a:cubicBezTo>
                    <a:pt x="458" y="1920"/>
                    <a:pt x="475" y="2041"/>
                    <a:pt x="502" y="2160"/>
                  </a:cubicBezTo>
                  <a:cubicBezTo>
                    <a:pt x="558" y="2418"/>
                    <a:pt x="618" y="2676"/>
                    <a:pt x="669" y="2936"/>
                  </a:cubicBezTo>
                  <a:cubicBezTo>
                    <a:pt x="723" y="3217"/>
                    <a:pt x="778" y="3500"/>
                    <a:pt x="837" y="3781"/>
                  </a:cubicBezTo>
                  <a:cubicBezTo>
                    <a:pt x="877" y="3975"/>
                    <a:pt x="922" y="4169"/>
                    <a:pt x="956" y="4365"/>
                  </a:cubicBezTo>
                  <a:cubicBezTo>
                    <a:pt x="983" y="4522"/>
                    <a:pt x="1006" y="4682"/>
                    <a:pt x="1035" y="4839"/>
                  </a:cubicBezTo>
                  <a:cubicBezTo>
                    <a:pt x="1071" y="5040"/>
                    <a:pt x="1119" y="5239"/>
                    <a:pt x="1171" y="5438"/>
                  </a:cubicBezTo>
                  <a:cubicBezTo>
                    <a:pt x="1179" y="5469"/>
                    <a:pt x="1187" y="5475"/>
                    <a:pt x="1220" y="5479"/>
                  </a:cubicBezTo>
                  <a:cubicBezTo>
                    <a:pt x="1225" y="5479"/>
                    <a:pt x="1230" y="5479"/>
                    <a:pt x="1235" y="5479"/>
                  </a:cubicBezTo>
                  <a:cubicBezTo>
                    <a:pt x="1294" y="5479"/>
                    <a:pt x="1351" y="5462"/>
                    <a:pt x="1407" y="5446"/>
                  </a:cubicBezTo>
                  <a:cubicBezTo>
                    <a:pt x="1680" y="5365"/>
                    <a:pt x="1954" y="5285"/>
                    <a:pt x="2236" y="5236"/>
                  </a:cubicBezTo>
                  <a:cubicBezTo>
                    <a:pt x="2434" y="5200"/>
                    <a:pt x="2633" y="5172"/>
                    <a:pt x="2833" y="5164"/>
                  </a:cubicBezTo>
                  <a:cubicBezTo>
                    <a:pt x="2891" y="5161"/>
                    <a:pt x="2948" y="5160"/>
                    <a:pt x="3005" y="5160"/>
                  </a:cubicBezTo>
                  <a:cubicBezTo>
                    <a:pt x="3071" y="5160"/>
                    <a:pt x="3138" y="5162"/>
                    <a:pt x="3204" y="5167"/>
                  </a:cubicBezTo>
                  <a:cubicBezTo>
                    <a:pt x="3327" y="5177"/>
                    <a:pt x="3448" y="5191"/>
                    <a:pt x="3567" y="5215"/>
                  </a:cubicBezTo>
                  <a:cubicBezTo>
                    <a:pt x="3818" y="5265"/>
                    <a:pt x="4055" y="5346"/>
                    <a:pt x="4287" y="5448"/>
                  </a:cubicBezTo>
                  <a:cubicBezTo>
                    <a:pt x="4403" y="5500"/>
                    <a:pt x="4521" y="5554"/>
                    <a:pt x="4622" y="5636"/>
                  </a:cubicBezTo>
                  <a:cubicBezTo>
                    <a:pt x="4651" y="5659"/>
                    <a:pt x="4683" y="5679"/>
                    <a:pt x="4715" y="5696"/>
                  </a:cubicBezTo>
                  <a:cubicBezTo>
                    <a:pt x="4716" y="5697"/>
                    <a:pt x="4716" y="5697"/>
                    <a:pt x="4717" y="5697"/>
                  </a:cubicBezTo>
                  <a:cubicBezTo>
                    <a:pt x="4717" y="5697"/>
                    <a:pt x="4717" y="5697"/>
                    <a:pt x="4717" y="5697"/>
                  </a:cubicBezTo>
                  <a:lnTo>
                    <a:pt x="4717" y="5697"/>
                  </a:lnTo>
                  <a:cubicBezTo>
                    <a:pt x="4717" y="5697"/>
                    <a:pt x="4717" y="5697"/>
                    <a:pt x="4718" y="5697"/>
                  </a:cubicBezTo>
                  <a:cubicBezTo>
                    <a:pt x="4718" y="5700"/>
                    <a:pt x="4725" y="5696"/>
                    <a:pt x="4720" y="5702"/>
                  </a:cubicBezTo>
                  <a:cubicBezTo>
                    <a:pt x="4718" y="5701"/>
                    <a:pt x="4716" y="5697"/>
                    <a:pt x="4714" y="5696"/>
                  </a:cubicBezTo>
                  <a:cubicBezTo>
                    <a:pt x="4676" y="5675"/>
                    <a:pt x="4637" y="5654"/>
                    <a:pt x="4596" y="5636"/>
                  </a:cubicBezTo>
                  <a:cubicBezTo>
                    <a:pt x="4397" y="5541"/>
                    <a:pt x="4191" y="5466"/>
                    <a:pt x="3977" y="5406"/>
                  </a:cubicBezTo>
                  <a:cubicBezTo>
                    <a:pt x="3766" y="5347"/>
                    <a:pt x="3551" y="5304"/>
                    <a:pt x="3333" y="5277"/>
                  </a:cubicBezTo>
                  <a:cubicBezTo>
                    <a:pt x="3168" y="5256"/>
                    <a:pt x="3001" y="5239"/>
                    <a:pt x="2834" y="5239"/>
                  </a:cubicBezTo>
                  <a:cubicBezTo>
                    <a:pt x="2799" y="5239"/>
                    <a:pt x="2764" y="5240"/>
                    <a:pt x="2728" y="5241"/>
                  </a:cubicBezTo>
                  <a:cubicBezTo>
                    <a:pt x="2612" y="5248"/>
                    <a:pt x="2497" y="5259"/>
                    <a:pt x="2383" y="5282"/>
                  </a:cubicBezTo>
                  <a:cubicBezTo>
                    <a:pt x="2208" y="5320"/>
                    <a:pt x="2035" y="5371"/>
                    <a:pt x="1864" y="5421"/>
                  </a:cubicBezTo>
                  <a:cubicBezTo>
                    <a:pt x="1620" y="5495"/>
                    <a:pt x="1377" y="5567"/>
                    <a:pt x="1139" y="5658"/>
                  </a:cubicBezTo>
                  <a:cubicBezTo>
                    <a:pt x="1109" y="5669"/>
                    <a:pt x="1078" y="5683"/>
                    <a:pt x="1046" y="5690"/>
                  </a:cubicBezTo>
                  <a:cubicBezTo>
                    <a:pt x="1037" y="5692"/>
                    <a:pt x="1028" y="5693"/>
                    <a:pt x="1021" y="5693"/>
                  </a:cubicBezTo>
                  <a:cubicBezTo>
                    <a:pt x="999" y="5693"/>
                    <a:pt x="988" y="5683"/>
                    <a:pt x="973" y="5656"/>
                  </a:cubicBezTo>
                  <a:cubicBezTo>
                    <a:pt x="961" y="5635"/>
                    <a:pt x="950" y="5610"/>
                    <a:pt x="950" y="5586"/>
                  </a:cubicBezTo>
                  <a:cubicBezTo>
                    <a:pt x="949" y="5525"/>
                    <a:pt x="925" y="5471"/>
                    <a:pt x="908" y="5416"/>
                  </a:cubicBezTo>
                  <a:cubicBezTo>
                    <a:pt x="849" y="5226"/>
                    <a:pt x="811" y="5029"/>
                    <a:pt x="779" y="4833"/>
                  </a:cubicBezTo>
                  <a:cubicBezTo>
                    <a:pt x="739" y="4585"/>
                    <a:pt x="699" y="4336"/>
                    <a:pt x="637" y="4093"/>
                  </a:cubicBezTo>
                  <a:cubicBezTo>
                    <a:pt x="566" y="3815"/>
                    <a:pt x="491" y="3538"/>
                    <a:pt x="428" y="3259"/>
                  </a:cubicBezTo>
                  <a:cubicBezTo>
                    <a:pt x="346" y="2890"/>
                    <a:pt x="270" y="2520"/>
                    <a:pt x="203" y="2148"/>
                  </a:cubicBezTo>
                  <a:cubicBezTo>
                    <a:pt x="180" y="2020"/>
                    <a:pt x="152" y="1893"/>
                    <a:pt x="147" y="1761"/>
                  </a:cubicBezTo>
                  <a:cubicBezTo>
                    <a:pt x="146" y="1736"/>
                    <a:pt x="151" y="1707"/>
                    <a:pt x="132" y="1685"/>
                  </a:cubicBezTo>
                  <a:cubicBezTo>
                    <a:pt x="131" y="1684"/>
                    <a:pt x="129" y="1684"/>
                    <a:pt x="128" y="1684"/>
                  </a:cubicBezTo>
                  <a:cubicBezTo>
                    <a:pt x="126" y="1684"/>
                    <a:pt x="124" y="1684"/>
                    <a:pt x="122" y="1686"/>
                  </a:cubicBezTo>
                  <a:cubicBezTo>
                    <a:pt x="120" y="1688"/>
                    <a:pt x="119" y="1688"/>
                    <a:pt x="117" y="1688"/>
                  </a:cubicBezTo>
                  <a:cubicBezTo>
                    <a:pt x="112" y="1689"/>
                    <a:pt x="111" y="1690"/>
                    <a:pt x="109" y="1693"/>
                  </a:cubicBezTo>
                  <a:cubicBezTo>
                    <a:pt x="106" y="1695"/>
                    <a:pt x="100" y="1695"/>
                    <a:pt x="97" y="1699"/>
                  </a:cubicBezTo>
                  <a:cubicBezTo>
                    <a:pt x="94" y="1702"/>
                    <a:pt x="87" y="1701"/>
                    <a:pt x="84" y="1704"/>
                  </a:cubicBezTo>
                  <a:cubicBezTo>
                    <a:pt x="83" y="1705"/>
                    <a:pt x="81" y="1705"/>
                    <a:pt x="79" y="1705"/>
                  </a:cubicBezTo>
                  <a:cubicBezTo>
                    <a:pt x="77" y="1706"/>
                    <a:pt x="76" y="1707"/>
                    <a:pt x="72" y="1711"/>
                  </a:cubicBezTo>
                  <a:cubicBezTo>
                    <a:pt x="71" y="1712"/>
                    <a:pt x="68" y="1712"/>
                    <a:pt x="67" y="1712"/>
                  </a:cubicBezTo>
                  <a:cubicBezTo>
                    <a:pt x="65" y="1713"/>
                    <a:pt x="63" y="1715"/>
                    <a:pt x="60" y="1717"/>
                  </a:cubicBezTo>
                  <a:cubicBezTo>
                    <a:pt x="57" y="1718"/>
                    <a:pt x="56" y="1718"/>
                    <a:pt x="55" y="1718"/>
                  </a:cubicBezTo>
                  <a:cubicBezTo>
                    <a:pt x="51" y="1720"/>
                    <a:pt x="50" y="1721"/>
                    <a:pt x="46" y="1723"/>
                  </a:cubicBezTo>
                  <a:cubicBezTo>
                    <a:pt x="44" y="1728"/>
                    <a:pt x="38" y="1727"/>
                    <a:pt x="35" y="1731"/>
                  </a:cubicBezTo>
                  <a:cubicBezTo>
                    <a:pt x="32" y="1732"/>
                    <a:pt x="30" y="1734"/>
                    <a:pt x="28" y="1736"/>
                  </a:cubicBezTo>
                  <a:cubicBezTo>
                    <a:pt x="25" y="1737"/>
                    <a:pt x="24" y="1737"/>
                    <a:pt x="23" y="1737"/>
                  </a:cubicBezTo>
                  <a:cubicBezTo>
                    <a:pt x="18" y="1739"/>
                    <a:pt x="17" y="1740"/>
                    <a:pt x="14" y="1743"/>
                  </a:cubicBezTo>
                  <a:cubicBezTo>
                    <a:pt x="12" y="1744"/>
                    <a:pt x="11" y="1747"/>
                    <a:pt x="8" y="1748"/>
                  </a:cubicBezTo>
                  <a:cubicBezTo>
                    <a:pt x="0" y="1769"/>
                    <a:pt x="9" y="1791"/>
                    <a:pt x="2" y="1813"/>
                  </a:cubicBezTo>
                  <a:cubicBezTo>
                    <a:pt x="0" y="1821"/>
                    <a:pt x="0" y="1830"/>
                    <a:pt x="0" y="1840"/>
                  </a:cubicBezTo>
                  <a:cubicBezTo>
                    <a:pt x="1" y="1891"/>
                    <a:pt x="2" y="1942"/>
                    <a:pt x="7" y="1993"/>
                  </a:cubicBezTo>
                  <a:cubicBezTo>
                    <a:pt x="12" y="2074"/>
                    <a:pt x="13" y="2154"/>
                    <a:pt x="27" y="2234"/>
                  </a:cubicBezTo>
                  <a:cubicBezTo>
                    <a:pt x="43" y="2325"/>
                    <a:pt x="63" y="2416"/>
                    <a:pt x="84" y="2505"/>
                  </a:cubicBezTo>
                  <a:cubicBezTo>
                    <a:pt x="178" y="2877"/>
                    <a:pt x="275" y="3249"/>
                    <a:pt x="357" y="3625"/>
                  </a:cubicBezTo>
                  <a:cubicBezTo>
                    <a:pt x="399" y="3812"/>
                    <a:pt x="442" y="3998"/>
                    <a:pt x="498" y="4181"/>
                  </a:cubicBezTo>
                  <a:cubicBezTo>
                    <a:pt x="578" y="4439"/>
                    <a:pt x="647" y="4700"/>
                    <a:pt x="706" y="4963"/>
                  </a:cubicBezTo>
                  <a:cubicBezTo>
                    <a:pt x="739" y="5104"/>
                    <a:pt x="767" y="5248"/>
                    <a:pt x="804" y="5388"/>
                  </a:cubicBezTo>
                  <a:cubicBezTo>
                    <a:pt x="832" y="5498"/>
                    <a:pt x="864" y="5608"/>
                    <a:pt x="890" y="5719"/>
                  </a:cubicBezTo>
                  <a:cubicBezTo>
                    <a:pt x="904" y="5782"/>
                    <a:pt x="920" y="5842"/>
                    <a:pt x="946" y="5901"/>
                  </a:cubicBezTo>
                  <a:cubicBezTo>
                    <a:pt x="960" y="5935"/>
                    <a:pt x="970" y="5949"/>
                    <a:pt x="991" y="5949"/>
                  </a:cubicBezTo>
                  <a:cubicBezTo>
                    <a:pt x="1001" y="5949"/>
                    <a:pt x="1014" y="5945"/>
                    <a:pt x="1031" y="5939"/>
                  </a:cubicBezTo>
                  <a:cubicBezTo>
                    <a:pt x="1033" y="5938"/>
                    <a:pt x="1038" y="5935"/>
                    <a:pt x="1042" y="5934"/>
                  </a:cubicBezTo>
                  <a:cubicBezTo>
                    <a:pt x="1197" y="5857"/>
                    <a:pt x="1359" y="5794"/>
                    <a:pt x="1513" y="5719"/>
                  </a:cubicBezTo>
                  <a:cubicBezTo>
                    <a:pt x="1707" y="5625"/>
                    <a:pt x="1912" y="5571"/>
                    <a:pt x="2126" y="5543"/>
                  </a:cubicBezTo>
                  <a:cubicBezTo>
                    <a:pt x="2300" y="5520"/>
                    <a:pt x="2476" y="5495"/>
                    <a:pt x="2653" y="5479"/>
                  </a:cubicBezTo>
                  <a:cubicBezTo>
                    <a:pt x="2773" y="5468"/>
                    <a:pt x="2892" y="5460"/>
                    <a:pt x="3012" y="5457"/>
                  </a:cubicBezTo>
                  <a:cubicBezTo>
                    <a:pt x="3045" y="5456"/>
                    <a:pt x="3078" y="5455"/>
                    <a:pt x="3110" y="5455"/>
                  </a:cubicBezTo>
                  <a:cubicBezTo>
                    <a:pt x="3215" y="5455"/>
                    <a:pt x="3320" y="5460"/>
                    <a:pt x="3425" y="5468"/>
                  </a:cubicBezTo>
                  <a:cubicBezTo>
                    <a:pt x="3584" y="5479"/>
                    <a:pt x="3742" y="5497"/>
                    <a:pt x="3900" y="5522"/>
                  </a:cubicBezTo>
                  <a:cubicBezTo>
                    <a:pt x="4138" y="5559"/>
                    <a:pt x="4370" y="5624"/>
                    <a:pt x="4597" y="5705"/>
                  </a:cubicBezTo>
                  <a:cubicBezTo>
                    <a:pt x="4664" y="5729"/>
                    <a:pt x="4731" y="5749"/>
                    <a:pt x="4794" y="5782"/>
                  </a:cubicBezTo>
                  <a:lnTo>
                    <a:pt x="4801" y="5786"/>
                  </a:lnTo>
                  <a:cubicBezTo>
                    <a:pt x="4869" y="5814"/>
                    <a:pt x="4941" y="5821"/>
                    <a:pt x="5006" y="5858"/>
                  </a:cubicBezTo>
                  <a:cubicBezTo>
                    <a:pt x="5011" y="5861"/>
                    <a:pt x="5016" y="5862"/>
                    <a:pt x="5021" y="5862"/>
                  </a:cubicBezTo>
                  <a:cubicBezTo>
                    <a:pt x="5031" y="5862"/>
                    <a:pt x="5041" y="5856"/>
                    <a:pt x="5047" y="5843"/>
                  </a:cubicBezTo>
                  <a:cubicBezTo>
                    <a:pt x="5072" y="5835"/>
                    <a:pt x="5081" y="5815"/>
                    <a:pt x="5083" y="5792"/>
                  </a:cubicBezTo>
                  <a:cubicBezTo>
                    <a:pt x="5086" y="5777"/>
                    <a:pt x="5086" y="5761"/>
                    <a:pt x="5085" y="5746"/>
                  </a:cubicBezTo>
                  <a:cubicBezTo>
                    <a:pt x="5081" y="5694"/>
                    <a:pt x="5090" y="5644"/>
                    <a:pt x="5102" y="5594"/>
                  </a:cubicBezTo>
                  <a:cubicBezTo>
                    <a:pt x="5117" y="5535"/>
                    <a:pt x="5136" y="5479"/>
                    <a:pt x="5153" y="5420"/>
                  </a:cubicBezTo>
                  <a:cubicBezTo>
                    <a:pt x="5183" y="5328"/>
                    <a:pt x="5210" y="5233"/>
                    <a:pt x="5247" y="5142"/>
                  </a:cubicBezTo>
                  <a:cubicBezTo>
                    <a:pt x="5279" y="5061"/>
                    <a:pt x="5313" y="4982"/>
                    <a:pt x="5347" y="4902"/>
                  </a:cubicBezTo>
                  <a:cubicBezTo>
                    <a:pt x="5393" y="4789"/>
                    <a:pt x="5460" y="4692"/>
                    <a:pt x="5539" y="4602"/>
                  </a:cubicBezTo>
                  <a:cubicBezTo>
                    <a:pt x="5571" y="4565"/>
                    <a:pt x="5602" y="4530"/>
                    <a:pt x="5635" y="4493"/>
                  </a:cubicBezTo>
                  <a:cubicBezTo>
                    <a:pt x="5678" y="4443"/>
                    <a:pt x="5719" y="4391"/>
                    <a:pt x="5761" y="4342"/>
                  </a:cubicBezTo>
                  <a:cubicBezTo>
                    <a:pt x="5794" y="4300"/>
                    <a:pt x="5830" y="4261"/>
                    <a:pt x="5863" y="4219"/>
                  </a:cubicBezTo>
                  <a:cubicBezTo>
                    <a:pt x="5922" y="4149"/>
                    <a:pt x="5983" y="4082"/>
                    <a:pt x="6046" y="4014"/>
                  </a:cubicBezTo>
                  <a:cubicBezTo>
                    <a:pt x="6062" y="3998"/>
                    <a:pt x="6075" y="3981"/>
                    <a:pt x="6090" y="3963"/>
                  </a:cubicBezTo>
                  <a:cubicBezTo>
                    <a:pt x="6129" y="3916"/>
                    <a:pt x="6170" y="3867"/>
                    <a:pt x="6210" y="3820"/>
                  </a:cubicBezTo>
                  <a:cubicBezTo>
                    <a:pt x="6251" y="3772"/>
                    <a:pt x="6294" y="3728"/>
                    <a:pt x="6336" y="3681"/>
                  </a:cubicBezTo>
                  <a:cubicBezTo>
                    <a:pt x="6350" y="3665"/>
                    <a:pt x="6364" y="3648"/>
                    <a:pt x="6376" y="3631"/>
                  </a:cubicBezTo>
                  <a:cubicBezTo>
                    <a:pt x="6451" y="3527"/>
                    <a:pt x="6528" y="3422"/>
                    <a:pt x="6608" y="3322"/>
                  </a:cubicBezTo>
                  <a:cubicBezTo>
                    <a:pt x="6665" y="3249"/>
                    <a:pt x="6713" y="3174"/>
                    <a:pt x="6756" y="3095"/>
                  </a:cubicBezTo>
                  <a:cubicBezTo>
                    <a:pt x="6781" y="3048"/>
                    <a:pt x="6807" y="2999"/>
                    <a:pt x="6834" y="2952"/>
                  </a:cubicBezTo>
                  <a:cubicBezTo>
                    <a:pt x="6884" y="2863"/>
                    <a:pt x="6929" y="2770"/>
                    <a:pt x="6975" y="2678"/>
                  </a:cubicBezTo>
                  <a:cubicBezTo>
                    <a:pt x="7016" y="2599"/>
                    <a:pt x="7054" y="2516"/>
                    <a:pt x="7087" y="2434"/>
                  </a:cubicBezTo>
                  <a:cubicBezTo>
                    <a:pt x="7125" y="2344"/>
                    <a:pt x="7163" y="2254"/>
                    <a:pt x="7195" y="2162"/>
                  </a:cubicBezTo>
                  <a:cubicBezTo>
                    <a:pt x="7233" y="2058"/>
                    <a:pt x="7264" y="1952"/>
                    <a:pt x="7290" y="1844"/>
                  </a:cubicBezTo>
                  <a:cubicBezTo>
                    <a:pt x="7310" y="1758"/>
                    <a:pt x="7329" y="1670"/>
                    <a:pt x="7342" y="1582"/>
                  </a:cubicBezTo>
                  <a:cubicBezTo>
                    <a:pt x="7343" y="1569"/>
                    <a:pt x="7341" y="1561"/>
                    <a:pt x="7332" y="1553"/>
                  </a:cubicBezTo>
                  <a:cubicBezTo>
                    <a:pt x="7305" y="1526"/>
                    <a:pt x="7280" y="1499"/>
                    <a:pt x="7255" y="1470"/>
                  </a:cubicBezTo>
                  <a:cubicBezTo>
                    <a:pt x="7205" y="1416"/>
                    <a:pt x="7156" y="1361"/>
                    <a:pt x="7108" y="1305"/>
                  </a:cubicBezTo>
                  <a:cubicBezTo>
                    <a:pt x="7058" y="1246"/>
                    <a:pt x="7008" y="1186"/>
                    <a:pt x="6961" y="1124"/>
                  </a:cubicBezTo>
                  <a:cubicBezTo>
                    <a:pt x="6850" y="979"/>
                    <a:pt x="6748" y="827"/>
                    <a:pt x="6652" y="672"/>
                  </a:cubicBezTo>
                  <a:cubicBezTo>
                    <a:pt x="6559" y="524"/>
                    <a:pt x="6472" y="372"/>
                    <a:pt x="6382" y="221"/>
                  </a:cubicBezTo>
                  <a:cubicBezTo>
                    <a:pt x="6338" y="148"/>
                    <a:pt x="6295" y="73"/>
                    <a:pt x="6240" y="9"/>
                  </a:cubicBezTo>
                  <a:cubicBezTo>
                    <a:pt x="6239" y="7"/>
                    <a:pt x="6236" y="7"/>
                    <a:pt x="6234" y="0"/>
                  </a:cubicBezTo>
                  <a:close/>
                </a:path>
              </a:pathLst>
            </a:custGeom>
            <a:solidFill>
              <a:srgbClr val="AFB6DA"/>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89" name="Google Shape;840;p5">
              <a:extLst>
                <a:ext uri="{FF2B5EF4-FFF2-40B4-BE49-F238E27FC236}">
                  <a16:creationId xmlns:a16="http://schemas.microsoft.com/office/drawing/2014/main" id="{D060AF9D-6ABD-FCB3-6A36-9E704F6B791C}"/>
                </a:ext>
              </a:extLst>
            </p:cNvPr>
            <p:cNvSpPr/>
            <p:nvPr/>
          </p:nvSpPr>
          <p:spPr>
            <a:xfrm>
              <a:off x="7162593" y="3836058"/>
              <a:ext cx="67463" cy="79949"/>
            </a:xfrm>
            <a:custGeom>
              <a:avLst/>
              <a:gdLst/>
              <a:ahLst/>
              <a:cxnLst/>
              <a:rect l="l" t="t" r="r" b="b"/>
              <a:pathLst>
                <a:path w="1821" h="2158" extrusionOk="0">
                  <a:moveTo>
                    <a:pt x="482" y="1"/>
                  </a:moveTo>
                  <a:cubicBezTo>
                    <a:pt x="472" y="1"/>
                    <a:pt x="462" y="6"/>
                    <a:pt x="455" y="16"/>
                  </a:cubicBezTo>
                  <a:cubicBezTo>
                    <a:pt x="448" y="23"/>
                    <a:pt x="446" y="33"/>
                    <a:pt x="443" y="40"/>
                  </a:cubicBezTo>
                  <a:cubicBezTo>
                    <a:pt x="430" y="71"/>
                    <a:pt x="428" y="104"/>
                    <a:pt x="419" y="136"/>
                  </a:cubicBezTo>
                  <a:cubicBezTo>
                    <a:pt x="383" y="286"/>
                    <a:pt x="349" y="437"/>
                    <a:pt x="271" y="572"/>
                  </a:cubicBezTo>
                  <a:cubicBezTo>
                    <a:pt x="234" y="639"/>
                    <a:pt x="192" y="703"/>
                    <a:pt x="138" y="758"/>
                  </a:cubicBezTo>
                  <a:cubicBezTo>
                    <a:pt x="115" y="783"/>
                    <a:pt x="90" y="806"/>
                    <a:pt x="69" y="833"/>
                  </a:cubicBezTo>
                  <a:cubicBezTo>
                    <a:pt x="38" y="872"/>
                    <a:pt x="15" y="914"/>
                    <a:pt x="7" y="962"/>
                  </a:cubicBezTo>
                  <a:cubicBezTo>
                    <a:pt x="1" y="1003"/>
                    <a:pt x="23" y="1037"/>
                    <a:pt x="58" y="1042"/>
                  </a:cubicBezTo>
                  <a:cubicBezTo>
                    <a:pt x="68" y="1044"/>
                    <a:pt x="78" y="1045"/>
                    <a:pt x="89" y="1045"/>
                  </a:cubicBezTo>
                  <a:cubicBezTo>
                    <a:pt x="103" y="1045"/>
                    <a:pt x="117" y="1043"/>
                    <a:pt x="131" y="1038"/>
                  </a:cubicBezTo>
                  <a:cubicBezTo>
                    <a:pt x="163" y="1026"/>
                    <a:pt x="196" y="1012"/>
                    <a:pt x="228" y="1000"/>
                  </a:cubicBezTo>
                  <a:cubicBezTo>
                    <a:pt x="257" y="988"/>
                    <a:pt x="288" y="978"/>
                    <a:pt x="320" y="976"/>
                  </a:cubicBezTo>
                  <a:cubicBezTo>
                    <a:pt x="322" y="976"/>
                    <a:pt x="325" y="975"/>
                    <a:pt x="327" y="975"/>
                  </a:cubicBezTo>
                  <a:cubicBezTo>
                    <a:pt x="339" y="975"/>
                    <a:pt x="350" y="981"/>
                    <a:pt x="361" y="983"/>
                  </a:cubicBezTo>
                  <a:cubicBezTo>
                    <a:pt x="392" y="994"/>
                    <a:pt x="418" y="1016"/>
                    <a:pt x="442" y="1038"/>
                  </a:cubicBezTo>
                  <a:cubicBezTo>
                    <a:pt x="509" y="1096"/>
                    <a:pt x="575" y="1153"/>
                    <a:pt x="643" y="1209"/>
                  </a:cubicBezTo>
                  <a:cubicBezTo>
                    <a:pt x="738" y="1289"/>
                    <a:pt x="840" y="1363"/>
                    <a:pt x="938" y="1440"/>
                  </a:cubicBezTo>
                  <a:cubicBezTo>
                    <a:pt x="1024" y="1509"/>
                    <a:pt x="1105" y="1584"/>
                    <a:pt x="1186" y="1660"/>
                  </a:cubicBezTo>
                  <a:cubicBezTo>
                    <a:pt x="1204" y="1676"/>
                    <a:pt x="1216" y="1695"/>
                    <a:pt x="1233" y="1712"/>
                  </a:cubicBezTo>
                  <a:cubicBezTo>
                    <a:pt x="1256" y="1733"/>
                    <a:pt x="1275" y="1757"/>
                    <a:pt x="1297" y="1780"/>
                  </a:cubicBezTo>
                  <a:cubicBezTo>
                    <a:pt x="1356" y="1844"/>
                    <a:pt x="1411" y="1911"/>
                    <a:pt x="1475" y="1973"/>
                  </a:cubicBezTo>
                  <a:cubicBezTo>
                    <a:pt x="1527" y="2022"/>
                    <a:pt x="1578" y="2068"/>
                    <a:pt x="1640" y="2105"/>
                  </a:cubicBezTo>
                  <a:cubicBezTo>
                    <a:pt x="1678" y="2130"/>
                    <a:pt x="1717" y="2151"/>
                    <a:pt x="1764" y="2157"/>
                  </a:cubicBezTo>
                  <a:cubicBezTo>
                    <a:pt x="1768" y="2158"/>
                    <a:pt x="1771" y="2158"/>
                    <a:pt x="1774" y="2158"/>
                  </a:cubicBezTo>
                  <a:cubicBezTo>
                    <a:pt x="1804" y="2158"/>
                    <a:pt x="1820" y="2137"/>
                    <a:pt x="1815" y="2104"/>
                  </a:cubicBezTo>
                  <a:cubicBezTo>
                    <a:pt x="1808" y="2066"/>
                    <a:pt x="1788" y="2037"/>
                    <a:pt x="1769" y="2007"/>
                  </a:cubicBezTo>
                  <a:cubicBezTo>
                    <a:pt x="1721" y="1931"/>
                    <a:pt x="1662" y="1860"/>
                    <a:pt x="1609" y="1789"/>
                  </a:cubicBezTo>
                  <a:cubicBezTo>
                    <a:pt x="1545" y="1706"/>
                    <a:pt x="1483" y="1623"/>
                    <a:pt x="1421" y="1538"/>
                  </a:cubicBezTo>
                  <a:cubicBezTo>
                    <a:pt x="1327" y="1409"/>
                    <a:pt x="1238" y="1274"/>
                    <a:pt x="1155" y="1137"/>
                  </a:cubicBezTo>
                  <a:cubicBezTo>
                    <a:pt x="1077" y="1010"/>
                    <a:pt x="1004" y="880"/>
                    <a:pt x="930" y="751"/>
                  </a:cubicBezTo>
                  <a:cubicBezTo>
                    <a:pt x="866" y="636"/>
                    <a:pt x="804" y="520"/>
                    <a:pt x="742" y="405"/>
                  </a:cubicBezTo>
                  <a:cubicBezTo>
                    <a:pt x="702" y="328"/>
                    <a:pt x="664" y="250"/>
                    <a:pt x="623" y="174"/>
                  </a:cubicBezTo>
                  <a:cubicBezTo>
                    <a:pt x="600" y="131"/>
                    <a:pt x="578" y="88"/>
                    <a:pt x="547" y="48"/>
                  </a:cubicBezTo>
                  <a:cubicBezTo>
                    <a:pt x="536" y="29"/>
                    <a:pt x="520" y="15"/>
                    <a:pt x="500" y="6"/>
                  </a:cubicBezTo>
                  <a:cubicBezTo>
                    <a:pt x="494" y="2"/>
                    <a:pt x="488" y="1"/>
                    <a:pt x="482" y="1"/>
                  </a:cubicBez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0" name="Google Shape;841;p5">
              <a:extLst>
                <a:ext uri="{FF2B5EF4-FFF2-40B4-BE49-F238E27FC236}">
                  <a16:creationId xmlns:a16="http://schemas.microsoft.com/office/drawing/2014/main" id="{9CCFBC5B-A0D8-DD71-D571-81BCF61B7547}"/>
                </a:ext>
              </a:extLst>
            </p:cNvPr>
            <p:cNvSpPr/>
            <p:nvPr/>
          </p:nvSpPr>
          <p:spPr>
            <a:xfrm>
              <a:off x="7164926" y="3914339"/>
              <a:ext cx="64055" cy="106141"/>
            </a:xfrm>
            <a:custGeom>
              <a:avLst/>
              <a:gdLst/>
              <a:ahLst/>
              <a:cxnLst/>
              <a:rect l="l" t="t" r="r" b="b"/>
              <a:pathLst>
                <a:path w="1729" h="2865" extrusionOk="0">
                  <a:moveTo>
                    <a:pt x="1656" y="1"/>
                  </a:moveTo>
                  <a:cubicBezTo>
                    <a:pt x="1571" y="512"/>
                    <a:pt x="1391" y="987"/>
                    <a:pt x="1133" y="1382"/>
                  </a:cubicBezTo>
                  <a:cubicBezTo>
                    <a:pt x="951" y="1662"/>
                    <a:pt x="721" y="1910"/>
                    <a:pt x="496" y="2151"/>
                  </a:cubicBezTo>
                  <a:cubicBezTo>
                    <a:pt x="435" y="2217"/>
                    <a:pt x="371" y="2286"/>
                    <a:pt x="311" y="2354"/>
                  </a:cubicBezTo>
                  <a:cubicBezTo>
                    <a:pt x="205" y="2470"/>
                    <a:pt x="91" y="2599"/>
                    <a:pt x="0" y="2741"/>
                  </a:cubicBezTo>
                  <a:cubicBezTo>
                    <a:pt x="11" y="2782"/>
                    <a:pt x="21" y="2823"/>
                    <a:pt x="31" y="2864"/>
                  </a:cubicBezTo>
                  <a:cubicBezTo>
                    <a:pt x="121" y="2698"/>
                    <a:pt x="250" y="2554"/>
                    <a:pt x="377" y="2413"/>
                  </a:cubicBezTo>
                  <a:cubicBezTo>
                    <a:pt x="437" y="2346"/>
                    <a:pt x="501" y="2277"/>
                    <a:pt x="563" y="2212"/>
                  </a:cubicBezTo>
                  <a:cubicBezTo>
                    <a:pt x="787" y="1968"/>
                    <a:pt x="1023" y="1716"/>
                    <a:pt x="1207" y="1431"/>
                  </a:cubicBezTo>
                  <a:cubicBezTo>
                    <a:pt x="1459" y="1044"/>
                    <a:pt x="1637" y="585"/>
                    <a:pt x="1729" y="93"/>
                  </a:cubicBezTo>
                  <a:cubicBezTo>
                    <a:pt x="1706" y="62"/>
                    <a:pt x="1680" y="31"/>
                    <a:pt x="1656" y="1"/>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1" name="Google Shape;842;p5">
              <a:extLst>
                <a:ext uri="{FF2B5EF4-FFF2-40B4-BE49-F238E27FC236}">
                  <a16:creationId xmlns:a16="http://schemas.microsoft.com/office/drawing/2014/main" id="{EA08CEA1-9B66-9F99-12D0-603DDC628F7E}"/>
                </a:ext>
              </a:extLst>
            </p:cNvPr>
            <p:cNvSpPr/>
            <p:nvPr/>
          </p:nvSpPr>
          <p:spPr>
            <a:xfrm>
              <a:off x="7161222" y="3905855"/>
              <a:ext cx="61165" cy="99917"/>
            </a:xfrm>
            <a:custGeom>
              <a:avLst/>
              <a:gdLst/>
              <a:ahLst/>
              <a:cxnLst/>
              <a:rect l="l" t="t" r="r" b="b"/>
              <a:pathLst>
                <a:path w="1651" h="2697" extrusionOk="0">
                  <a:moveTo>
                    <a:pt x="1578" y="0"/>
                  </a:moveTo>
                  <a:cubicBezTo>
                    <a:pt x="1489" y="490"/>
                    <a:pt x="1316" y="943"/>
                    <a:pt x="1065" y="1324"/>
                  </a:cubicBezTo>
                  <a:cubicBezTo>
                    <a:pt x="884" y="1604"/>
                    <a:pt x="653" y="1852"/>
                    <a:pt x="429" y="2092"/>
                  </a:cubicBezTo>
                  <a:cubicBezTo>
                    <a:pt x="368" y="2159"/>
                    <a:pt x="304" y="2227"/>
                    <a:pt x="243" y="2296"/>
                  </a:cubicBezTo>
                  <a:cubicBezTo>
                    <a:pt x="163" y="2384"/>
                    <a:pt x="76" y="2479"/>
                    <a:pt x="1" y="2583"/>
                  </a:cubicBezTo>
                  <a:lnTo>
                    <a:pt x="29" y="2696"/>
                  </a:lnTo>
                  <a:cubicBezTo>
                    <a:pt x="110" y="2575"/>
                    <a:pt x="210" y="2464"/>
                    <a:pt x="308" y="2355"/>
                  </a:cubicBezTo>
                  <a:cubicBezTo>
                    <a:pt x="372" y="2289"/>
                    <a:pt x="435" y="2220"/>
                    <a:pt x="497" y="2154"/>
                  </a:cubicBezTo>
                  <a:cubicBezTo>
                    <a:pt x="722" y="1909"/>
                    <a:pt x="956" y="1658"/>
                    <a:pt x="1141" y="1373"/>
                  </a:cubicBezTo>
                  <a:cubicBezTo>
                    <a:pt x="1382" y="1002"/>
                    <a:pt x="1556" y="566"/>
                    <a:pt x="1651" y="96"/>
                  </a:cubicBezTo>
                  <a:cubicBezTo>
                    <a:pt x="1626" y="65"/>
                    <a:pt x="1602" y="33"/>
                    <a:pt x="1578" y="0"/>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2" name="Google Shape;843;p5">
              <a:extLst>
                <a:ext uri="{FF2B5EF4-FFF2-40B4-BE49-F238E27FC236}">
                  <a16:creationId xmlns:a16="http://schemas.microsoft.com/office/drawing/2014/main" id="{BD64E782-AB74-6D68-342E-30F439B8B376}"/>
                </a:ext>
              </a:extLst>
            </p:cNvPr>
            <p:cNvSpPr/>
            <p:nvPr/>
          </p:nvSpPr>
          <p:spPr>
            <a:xfrm>
              <a:off x="7157702" y="3896927"/>
              <a:ext cx="58165" cy="94582"/>
            </a:xfrm>
            <a:custGeom>
              <a:avLst/>
              <a:gdLst/>
              <a:ahLst/>
              <a:cxnLst/>
              <a:rect l="l" t="t" r="r" b="b"/>
              <a:pathLst>
                <a:path w="1570" h="2553" extrusionOk="0">
                  <a:moveTo>
                    <a:pt x="1499" y="1"/>
                  </a:moveTo>
                  <a:cubicBezTo>
                    <a:pt x="1407" y="472"/>
                    <a:pt x="1236" y="908"/>
                    <a:pt x="994" y="1276"/>
                  </a:cubicBezTo>
                  <a:cubicBezTo>
                    <a:pt x="813" y="1556"/>
                    <a:pt x="582" y="1804"/>
                    <a:pt x="358" y="2045"/>
                  </a:cubicBezTo>
                  <a:cubicBezTo>
                    <a:pt x="297" y="2111"/>
                    <a:pt x="233" y="2180"/>
                    <a:pt x="171" y="2249"/>
                  </a:cubicBezTo>
                  <a:cubicBezTo>
                    <a:pt x="115" y="2311"/>
                    <a:pt x="56" y="2375"/>
                    <a:pt x="0" y="2444"/>
                  </a:cubicBezTo>
                  <a:cubicBezTo>
                    <a:pt x="10" y="2481"/>
                    <a:pt x="18" y="2516"/>
                    <a:pt x="27" y="2552"/>
                  </a:cubicBezTo>
                  <a:cubicBezTo>
                    <a:pt x="93" y="2467"/>
                    <a:pt x="164" y="2386"/>
                    <a:pt x="236" y="2309"/>
                  </a:cubicBezTo>
                  <a:cubicBezTo>
                    <a:pt x="301" y="2241"/>
                    <a:pt x="365" y="2172"/>
                    <a:pt x="425" y="2106"/>
                  </a:cubicBezTo>
                  <a:cubicBezTo>
                    <a:pt x="650" y="1862"/>
                    <a:pt x="884" y="1610"/>
                    <a:pt x="1069" y="1325"/>
                  </a:cubicBezTo>
                  <a:cubicBezTo>
                    <a:pt x="1302" y="968"/>
                    <a:pt x="1472" y="551"/>
                    <a:pt x="1569" y="99"/>
                  </a:cubicBezTo>
                  <a:cubicBezTo>
                    <a:pt x="1545" y="66"/>
                    <a:pt x="1522" y="33"/>
                    <a:pt x="1499" y="1"/>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3" name="Google Shape;844;p5">
              <a:extLst>
                <a:ext uri="{FF2B5EF4-FFF2-40B4-BE49-F238E27FC236}">
                  <a16:creationId xmlns:a16="http://schemas.microsoft.com/office/drawing/2014/main" id="{274D8F11-559B-3EA4-38B1-9854C98A9B5E}"/>
                </a:ext>
              </a:extLst>
            </p:cNvPr>
            <p:cNvSpPr/>
            <p:nvPr/>
          </p:nvSpPr>
          <p:spPr>
            <a:xfrm>
              <a:off x="7154257" y="3887517"/>
              <a:ext cx="55127" cy="90062"/>
            </a:xfrm>
            <a:custGeom>
              <a:avLst/>
              <a:gdLst/>
              <a:ahLst/>
              <a:cxnLst/>
              <a:rect l="l" t="t" r="r" b="b"/>
              <a:pathLst>
                <a:path w="1488" h="2431" extrusionOk="0">
                  <a:moveTo>
                    <a:pt x="1418" y="0"/>
                  </a:moveTo>
                  <a:cubicBezTo>
                    <a:pt x="1326" y="459"/>
                    <a:pt x="1156" y="883"/>
                    <a:pt x="922" y="1244"/>
                  </a:cubicBezTo>
                  <a:cubicBezTo>
                    <a:pt x="740" y="1523"/>
                    <a:pt x="509" y="1771"/>
                    <a:pt x="286" y="2013"/>
                  </a:cubicBezTo>
                  <a:cubicBezTo>
                    <a:pt x="223" y="2078"/>
                    <a:pt x="161" y="2147"/>
                    <a:pt x="98" y="2215"/>
                  </a:cubicBezTo>
                  <a:cubicBezTo>
                    <a:pt x="66" y="2251"/>
                    <a:pt x="34" y="2289"/>
                    <a:pt x="0" y="2326"/>
                  </a:cubicBezTo>
                  <a:cubicBezTo>
                    <a:pt x="10" y="2361"/>
                    <a:pt x="18" y="2396"/>
                    <a:pt x="27" y="2431"/>
                  </a:cubicBezTo>
                  <a:cubicBezTo>
                    <a:pt x="71" y="2379"/>
                    <a:pt x="119" y="2326"/>
                    <a:pt x="164" y="2275"/>
                  </a:cubicBezTo>
                  <a:cubicBezTo>
                    <a:pt x="227" y="2207"/>
                    <a:pt x="290" y="2139"/>
                    <a:pt x="352" y="2072"/>
                  </a:cubicBezTo>
                  <a:cubicBezTo>
                    <a:pt x="577" y="1827"/>
                    <a:pt x="811" y="1576"/>
                    <a:pt x="997" y="1291"/>
                  </a:cubicBezTo>
                  <a:cubicBezTo>
                    <a:pt x="1222" y="944"/>
                    <a:pt x="1390" y="539"/>
                    <a:pt x="1487" y="104"/>
                  </a:cubicBezTo>
                  <a:cubicBezTo>
                    <a:pt x="1464" y="69"/>
                    <a:pt x="1441" y="35"/>
                    <a:pt x="1418" y="0"/>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4" name="Google Shape;845;p5">
              <a:extLst>
                <a:ext uri="{FF2B5EF4-FFF2-40B4-BE49-F238E27FC236}">
                  <a16:creationId xmlns:a16="http://schemas.microsoft.com/office/drawing/2014/main" id="{EA58DC01-A164-1B02-92E5-D2A87647D33D}"/>
                </a:ext>
              </a:extLst>
            </p:cNvPr>
            <p:cNvSpPr/>
            <p:nvPr/>
          </p:nvSpPr>
          <p:spPr>
            <a:xfrm>
              <a:off x="7150737" y="3877625"/>
              <a:ext cx="52237" cy="86172"/>
            </a:xfrm>
            <a:custGeom>
              <a:avLst/>
              <a:gdLst/>
              <a:ahLst/>
              <a:cxnLst/>
              <a:rect l="l" t="t" r="r" b="b"/>
              <a:pathLst>
                <a:path w="1410" h="2326" extrusionOk="0">
                  <a:moveTo>
                    <a:pt x="1342" y="1"/>
                  </a:moveTo>
                  <a:cubicBezTo>
                    <a:pt x="1248" y="452"/>
                    <a:pt x="1081" y="868"/>
                    <a:pt x="850" y="1223"/>
                  </a:cubicBezTo>
                  <a:cubicBezTo>
                    <a:pt x="668" y="1501"/>
                    <a:pt x="437" y="1749"/>
                    <a:pt x="214" y="1991"/>
                  </a:cubicBezTo>
                  <a:cubicBezTo>
                    <a:pt x="151" y="2056"/>
                    <a:pt x="89" y="2125"/>
                    <a:pt x="26" y="2194"/>
                  </a:cubicBezTo>
                  <a:cubicBezTo>
                    <a:pt x="19" y="2204"/>
                    <a:pt x="10" y="2213"/>
                    <a:pt x="0" y="2222"/>
                  </a:cubicBezTo>
                  <a:cubicBezTo>
                    <a:pt x="9" y="2258"/>
                    <a:pt x="19" y="2291"/>
                    <a:pt x="26" y="2326"/>
                  </a:cubicBezTo>
                  <a:lnTo>
                    <a:pt x="91" y="2254"/>
                  </a:lnTo>
                  <a:cubicBezTo>
                    <a:pt x="155" y="2186"/>
                    <a:pt x="218" y="2118"/>
                    <a:pt x="280" y="2051"/>
                  </a:cubicBezTo>
                  <a:cubicBezTo>
                    <a:pt x="505" y="1807"/>
                    <a:pt x="739" y="1555"/>
                    <a:pt x="925" y="1271"/>
                  </a:cubicBezTo>
                  <a:cubicBezTo>
                    <a:pt x="1147" y="932"/>
                    <a:pt x="1311" y="535"/>
                    <a:pt x="1410" y="109"/>
                  </a:cubicBezTo>
                  <a:cubicBezTo>
                    <a:pt x="1386" y="74"/>
                    <a:pt x="1363" y="37"/>
                    <a:pt x="1342" y="1"/>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5" name="Google Shape;846;p5">
              <a:extLst>
                <a:ext uri="{FF2B5EF4-FFF2-40B4-BE49-F238E27FC236}">
                  <a16:creationId xmlns:a16="http://schemas.microsoft.com/office/drawing/2014/main" id="{CBB1BC89-D9D6-310E-74A9-EC4CE3327E22}"/>
                </a:ext>
              </a:extLst>
            </p:cNvPr>
            <p:cNvSpPr/>
            <p:nvPr/>
          </p:nvSpPr>
          <p:spPr>
            <a:xfrm>
              <a:off x="7147329" y="3867214"/>
              <a:ext cx="49384" cy="82949"/>
            </a:xfrm>
            <a:custGeom>
              <a:avLst/>
              <a:gdLst/>
              <a:ahLst/>
              <a:cxnLst/>
              <a:rect l="l" t="t" r="r" b="b"/>
              <a:pathLst>
                <a:path w="1333" h="2239" extrusionOk="0">
                  <a:moveTo>
                    <a:pt x="1267" y="0"/>
                  </a:moveTo>
                  <a:cubicBezTo>
                    <a:pt x="1173" y="448"/>
                    <a:pt x="1007" y="862"/>
                    <a:pt x="776" y="1215"/>
                  </a:cubicBezTo>
                  <a:cubicBezTo>
                    <a:pt x="594" y="1494"/>
                    <a:pt x="364" y="1742"/>
                    <a:pt x="140" y="1984"/>
                  </a:cubicBezTo>
                  <a:cubicBezTo>
                    <a:pt x="95" y="2033"/>
                    <a:pt x="47" y="2083"/>
                    <a:pt x="1" y="2135"/>
                  </a:cubicBezTo>
                  <a:cubicBezTo>
                    <a:pt x="9" y="2169"/>
                    <a:pt x="19" y="2202"/>
                    <a:pt x="27" y="2238"/>
                  </a:cubicBezTo>
                  <a:cubicBezTo>
                    <a:pt x="86" y="2173"/>
                    <a:pt x="145" y="2108"/>
                    <a:pt x="205" y="2044"/>
                  </a:cubicBezTo>
                  <a:cubicBezTo>
                    <a:pt x="431" y="1801"/>
                    <a:pt x="664" y="1549"/>
                    <a:pt x="850" y="1263"/>
                  </a:cubicBezTo>
                  <a:cubicBezTo>
                    <a:pt x="1070" y="926"/>
                    <a:pt x="1233" y="535"/>
                    <a:pt x="1333" y="114"/>
                  </a:cubicBezTo>
                  <a:cubicBezTo>
                    <a:pt x="1311" y="76"/>
                    <a:pt x="1288" y="38"/>
                    <a:pt x="1267" y="0"/>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6" name="Google Shape;847;p5">
              <a:extLst>
                <a:ext uri="{FF2B5EF4-FFF2-40B4-BE49-F238E27FC236}">
                  <a16:creationId xmlns:a16="http://schemas.microsoft.com/office/drawing/2014/main" id="{233BEDF3-371B-0A4F-C39B-E5D285C6896A}"/>
                </a:ext>
              </a:extLst>
            </p:cNvPr>
            <p:cNvSpPr/>
            <p:nvPr/>
          </p:nvSpPr>
          <p:spPr>
            <a:xfrm>
              <a:off x="7143884" y="3856248"/>
              <a:ext cx="46643" cy="80208"/>
            </a:xfrm>
            <a:custGeom>
              <a:avLst/>
              <a:gdLst/>
              <a:ahLst/>
              <a:cxnLst/>
              <a:rect l="l" t="t" r="r" b="b"/>
              <a:pathLst>
                <a:path w="1259" h="2165" extrusionOk="0">
                  <a:moveTo>
                    <a:pt x="1194" y="1"/>
                  </a:moveTo>
                  <a:cubicBezTo>
                    <a:pt x="1100" y="452"/>
                    <a:pt x="933" y="869"/>
                    <a:pt x="702" y="1224"/>
                  </a:cubicBezTo>
                  <a:cubicBezTo>
                    <a:pt x="520" y="1503"/>
                    <a:pt x="290" y="1751"/>
                    <a:pt x="66" y="1992"/>
                  </a:cubicBezTo>
                  <a:cubicBezTo>
                    <a:pt x="44" y="2015"/>
                    <a:pt x="23" y="2039"/>
                    <a:pt x="1" y="2062"/>
                  </a:cubicBezTo>
                  <a:cubicBezTo>
                    <a:pt x="10" y="2096"/>
                    <a:pt x="18" y="2131"/>
                    <a:pt x="27" y="2164"/>
                  </a:cubicBezTo>
                  <a:cubicBezTo>
                    <a:pt x="61" y="2126"/>
                    <a:pt x="97" y="2089"/>
                    <a:pt x="130" y="2051"/>
                  </a:cubicBezTo>
                  <a:cubicBezTo>
                    <a:pt x="357" y="1808"/>
                    <a:pt x="590" y="1557"/>
                    <a:pt x="776" y="1272"/>
                  </a:cubicBezTo>
                  <a:cubicBezTo>
                    <a:pt x="996" y="935"/>
                    <a:pt x="1160" y="543"/>
                    <a:pt x="1258" y="119"/>
                  </a:cubicBezTo>
                  <a:cubicBezTo>
                    <a:pt x="1237" y="81"/>
                    <a:pt x="1215" y="40"/>
                    <a:pt x="1194" y="1"/>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7" name="Google Shape;848;p5">
              <a:extLst>
                <a:ext uri="{FF2B5EF4-FFF2-40B4-BE49-F238E27FC236}">
                  <a16:creationId xmlns:a16="http://schemas.microsoft.com/office/drawing/2014/main" id="{5804CF82-63AE-7BBE-6F52-D03F35579F4F}"/>
                </a:ext>
              </a:extLst>
            </p:cNvPr>
            <p:cNvSpPr/>
            <p:nvPr/>
          </p:nvSpPr>
          <p:spPr>
            <a:xfrm>
              <a:off x="7140512" y="3844653"/>
              <a:ext cx="44012" cy="78170"/>
            </a:xfrm>
            <a:custGeom>
              <a:avLst/>
              <a:gdLst/>
              <a:ahLst/>
              <a:cxnLst/>
              <a:rect l="l" t="t" r="r" b="b"/>
              <a:pathLst>
                <a:path w="1188" h="2110" extrusionOk="0">
                  <a:moveTo>
                    <a:pt x="1125" y="0"/>
                  </a:moveTo>
                  <a:cubicBezTo>
                    <a:pt x="1031" y="461"/>
                    <a:pt x="863" y="887"/>
                    <a:pt x="627" y="1248"/>
                  </a:cubicBezTo>
                  <a:cubicBezTo>
                    <a:pt x="448" y="1523"/>
                    <a:pt x="220" y="1770"/>
                    <a:pt x="0" y="2007"/>
                  </a:cubicBezTo>
                  <a:cubicBezTo>
                    <a:pt x="9" y="2040"/>
                    <a:pt x="18" y="2076"/>
                    <a:pt x="26" y="2109"/>
                  </a:cubicBezTo>
                  <a:cubicBezTo>
                    <a:pt x="37" y="2099"/>
                    <a:pt x="47" y="2088"/>
                    <a:pt x="56" y="2076"/>
                  </a:cubicBezTo>
                  <a:cubicBezTo>
                    <a:pt x="282" y="1833"/>
                    <a:pt x="516" y="1582"/>
                    <a:pt x="701" y="1296"/>
                  </a:cubicBezTo>
                  <a:cubicBezTo>
                    <a:pt x="926" y="954"/>
                    <a:pt x="1089" y="557"/>
                    <a:pt x="1188" y="126"/>
                  </a:cubicBezTo>
                  <a:cubicBezTo>
                    <a:pt x="1166" y="85"/>
                    <a:pt x="1144" y="42"/>
                    <a:pt x="1125" y="0"/>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98" name="Google Shape;849;p5">
              <a:extLst>
                <a:ext uri="{FF2B5EF4-FFF2-40B4-BE49-F238E27FC236}">
                  <a16:creationId xmlns:a16="http://schemas.microsoft.com/office/drawing/2014/main" id="{AAAFF93E-91D4-E02E-5197-A21C5238CCBA}"/>
                </a:ext>
              </a:extLst>
            </p:cNvPr>
            <p:cNvSpPr/>
            <p:nvPr/>
          </p:nvSpPr>
          <p:spPr>
            <a:xfrm>
              <a:off x="7137030" y="3832242"/>
              <a:ext cx="41641" cy="76985"/>
            </a:xfrm>
            <a:custGeom>
              <a:avLst/>
              <a:gdLst/>
              <a:ahLst/>
              <a:cxnLst/>
              <a:rect l="l" t="t" r="r" b="b"/>
              <a:pathLst>
                <a:path w="1124" h="2078" extrusionOk="0">
                  <a:moveTo>
                    <a:pt x="1059" y="1"/>
                  </a:moveTo>
                  <a:cubicBezTo>
                    <a:pt x="969" y="478"/>
                    <a:pt x="796" y="921"/>
                    <a:pt x="553" y="1296"/>
                  </a:cubicBezTo>
                  <a:cubicBezTo>
                    <a:pt x="394" y="1540"/>
                    <a:pt x="196" y="1762"/>
                    <a:pt x="0" y="1975"/>
                  </a:cubicBezTo>
                  <a:cubicBezTo>
                    <a:pt x="8" y="2009"/>
                    <a:pt x="18" y="2044"/>
                    <a:pt x="25" y="2078"/>
                  </a:cubicBezTo>
                  <a:cubicBezTo>
                    <a:pt x="238" y="1848"/>
                    <a:pt x="453" y="1610"/>
                    <a:pt x="627" y="1344"/>
                  </a:cubicBezTo>
                  <a:cubicBezTo>
                    <a:pt x="858" y="993"/>
                    <a:pt x="1026" y="582"/>
                    <a:pt x="1123" y="138"/>
                  </a:cubicBezTo>
                  <a:cubicBezTo>
                    <a:pt x="1102" y="92"/>
                    <a:pt x="1081" y="46"/>
                    <a:pt x="1059" y="1"/>
                  </a:cubicBezTo>
                  <a:close/>
                </a:path>
              </a:pathLst>
            </a:custGeom>
            <a:solidFill>
              <a:srgbClr val="7C7DAC"/>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grpSp>
      <p:sp>
        <p:nvSpPr>
          <p:cNvPr id="99" name="Google Shape;850;p5">
            <a:extLst>
              <a:ext uri="{FF2B5EF4-FFF2-40B4-BE49-F238E27FC236}">
                <a16:creationId xmlns:a16="http://schemas.microsoft.com/office/drawing/2014/main" id="{01654DEB-A1A9-FDFC-6BA4-CA8C7316F537}"/>
              </a:ext>
            </a:extLst>
          </p:cNvPr>
          <p:cNvSpPr/>
          <p:nvPr/>
        </p:nvSpPr>
        <p:spPr>
          <a:xfrm>
            <a:off x="5769358" y="2032547"/>
            <a:ext cx="157051" cy="157051"/>
          </a:xfrm>
          <a:custGeom>
            <a:avLst/>
            <a:gdLst/>
            <a:ahLst/>
            <a:cxnLst/>
            <a:rect l="l" t="t" r="r" b="b"/>
            <a:pathLst>
              <a:path w="620" h="620" extrusionOk="0">
                <a:moveTo>
                  <a:pt x="309" y="1"/>
                </a:moveTo>
                <a:lnTo>
                  <a:pt x="254" y="254"/>
                </a:lnTo>
                <a:lnTo>
                  <a:pt x="0" y="311"/>
                </a:lnTo>
                <a:lnTo>
                  <a:pt x="254" y="366"/>
                </a:lnTo>
                <a:lnTo>
                  <a:pt x="309" y="620"/>
                </a:lnTo>
                <a:lnTo>
                  <a:pt x="366" y="366"/>
                </a:lnTo>
                <a:lnTo>
                  <a:pt x="619" y="311"/>
                </a:lnTo>
                <a:lnTo>
                  <a:pt x="366" y="254"/>
                </a:lnTo>
                <a:lnTo>
                  <a:pt x="309" y="1"/>
                </a:ln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00" name="Google Shape;851;p5">
            <a:extLst>
              <a:ext uri="{FF2B5EF4-FFF2-40B4-BE49-F238E27FC236}">
                <a16:creationId xmlns:a16="http://schemas.microsoft.com/office/drawing/2014/main" id="{6CE47609-2364-E5AF-0E25-9D04932BEC97}"/>
              </a:ext>
            </a:extLst>
          </p:cNvPr>
          <p:cNvSpPr/>
          <p:nvPr/>
        </p:nvSpPr>
        <p:spPr>
          <a:xfrm>
            <a:off x="9571725" y="5236949"/>
            <a:ext cx="511385" cy="511385"/>
          </a:xfrm>
          <a:custGeom>
            <a:avLst/>
            <a:gdLst/>
            <a:ahLst/>
            <a:cxnLst/>
            <a:rect l="l" t="t" r="r" b="b"/>
            <a:pathLst>
              <a:path w="1175" h="1175" extrusionOk="0">
                <a:moveTo>
                  <a:pt x="587" y="0"/>
                </a:moveTo>
                <a:lnTo>
                  <a:pt x="481" y="481"/>
                </a:lnTo>
                <a:lnTo>
                  <a:pt x="0" y="587"/>
                </a:lnTo>
                <a:lnTo>
                  <a:pt x="481" y="693"/>
                </a:lnTo>
                <a:lnTo>
                  <a:pt x="587" y="1175"/>
                </a:lnTo>
                <a:lnTo>
                  <a:pt x="694" y="693"/>
                </a:lnTo>
                <a:lnTo>
                  <a:pt x="1175" y="587"/>
                </a:lnTo>
                <a:lnTo>
                  <a:pt x="694" y="481"/>
                </a:lnTo>
                <a:lnTo>
                  <a:pt x="587" y="0"/>
                </a:ln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01" name="Google Shape;852;p5">
            <a:extLst>
              <a:ext uri="{FF2B5EF4-FFF2-40B4-BE49-F238E27FC236}">
                <a16:creationId xmlns:a16="http://schemas.microsoft.com/office/drawing/2014/main" id="{751D541D-CF87-52E9-31F5-3D5D906CA0EA}"/>
              </a:ext>
            </a:extLst>
          </p:cNvPr>
          <p:cNvSpPr/>
          <p:nvPr/>
        </p:nvSpPr>
        <p:spPr>
          <a:xfrm>
            <a:off x="5427642" y="2304474"/>
            <a:ext cx="341713" cy="341713"/>
          </a:xfrm>
          <a:custGeom>
            <a:avLst/>
            <a:gdLst/>
            <a:ahLst/>
            <a:cxnLst/>
            <a:rect l="l" t="t" r="r" b="b"/>
            <a:pathLst>
              <a:path w="1349" h="1349" extrusionOk="0">
                <a:moveTo>
                  <a:pt x="675" y="0"/>
                </a:moveTo>
                <a:lnTo>
                  <a:pt x="553" y="553"/>
                </a:lnTo>
                <a:lnTo>
                  <a:pt x="1" y="674"/>
                </a:lnTo>
                <a:lnTo>
                  <a:pt x="553" y="796"/>
                </a:lnTo>
                <a:lnTo>
                  <a:pt x="675" y="1348"/>
                </a:lnTo>
                <a:lnTo>
                  <a:pt x="795" y="796"/>
                </a:lnTo>
                <a:lnTo>
                  <a:pt x="1349" y="674"/>
                </a:lnTo>
                <a:lnTo>
                  <a:pt x="795" y="553"/>
                </a:lnTo>
                <a:lnTo>
                  <a:pt x="675" y="0"/>
                </a:ln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02" name="Google Shape;853;p5">
            <a:extLst>
              <a:ext uri="{FF2B5EF4-FFF2-40B4-BE49-F238E27FC236}">
                <a16:creationId xmlns:a16="http://schemas.microsoft.com/office/drawing/2014/main" id="{4C70F2A9-1366-9088-522F-2760E4523272}"/>
              </a:ext>
            </a:extLst>
          </p:cNvPr>
          <p:cNvSpPr/>
          <p:nvPr/>
        </p:nvSpPr>
        <p:spPr>
          <a:xfrm>
            <a:off x="8558094" y="2219025"/>
            <a:ext cx="157051" cy="157051"/>
          </a:xfrm>
          <a:custGeom>
            <a:avLst/>
            <a:gdLst/>
            <a:ahLst/>
            <a:cxnLst/>
            <a:rect l="l" t="t" r="r" b="b"/>
            <a:pathLst>
              <a:path w="620" h="620" extrusionOk="0">
                <a:moveTo>
                  <a:pt x="309" y="1"/>
                </a:moveTo>
                <a:lnTo>
                  <a:pt x="254" y="254"/>
                </a:lnTo>
                <a:lnTo>
                  <a:pt x="0" y="311"/>
                </a:lnTo>
                <a:lnTo>
                  <a:pt x="254" y="366"/>
                </a:lnTo>
                <a:lnTo>
                  <a:pt x="309" y="620"/>
                </a:lnTo>
                <a:lnTo>
                  <a:pt x="366" y="366"/>
                </a:lnTo>
                <a:lnTo>
                  <a:pt x="619" y="311"/>
                </a:lnTo>
                <a:lnTo>
                  <a:pt x="366" y="254"/>
                </a:lnTo>
                <a:lnTo>
                  <a:pt x="309" y="1"/>
                </a:lnTo>
                <a:close/>
              </a:path>
            </a:pathLst>
          </a:custGeom>
          <a:solidFill>
            <a:srgbClr val="FFFFFF"/>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03" name="Google Shape;854;p5">
            <a:extLst>
              <a:ext uri="{FF2B5EF4-FFF2-40B4-BE49-F238E27FC236}">
                <a16:creationId xmlns:a16="http://schemas.microsoft.com/office/drawing/2014/main" id="{85F20D4A-1249-3DC4-B40A-41082C453BBD}"/>
              </a:ext>
            </a:extLst>
          </p:cNvPr>
          <p:cNvSpPr>
            <a:spLocks noChangeAspect="1"/>
          </p:cNvSpPr>
          <p:nvPr/>
        </p:nvSpPr>
        <p:spPr>
          <a:xfrm>
            <a:off x="1929014" y="1634315"/>
            <a:ext cx="2479837" cy="2479837"/>
          </a:xfrm>
          <a:custGeom>
            <a:avLst/>
            <a:gdLst/>
            <a:ahLst/>
            <a:cxnLst/>
            <a:rect l="l" t="t" r="r" b="b"/>
            <a:pathLst>
              <a:path w="1175" h="1175" extrusionOk="0">
                <a:moveTo>
                  <a:pt x="587" y="0"/>
                </a:moveTo>
                <a:lnTo>
                  <a:pt x="481" y="481"/>
                </a:lnTo>
                <a:lnTo>
                  <a:pt x="0" y="587"/>
                </a:lnTo>
                <a:lnTo>
                  <a:pt x="481" y="693"/>
                </a:lnTo>
                <a:lnTo>
                  <a:pt x="587" y="1175"/>
                </a:lnTo>
                <a:lnTo>
                  <a:pt x="694" y="693"/>
                </a:lnTo>
                <a:lnTo>
                  <a:pt x="1175" y="587"/>
                </a:lnTo>
                <a:lnTo>
                  <a:pt x="694" y="481"/>
                </a:lnTo>
                <a:lnTo>
                  <a:pt x="587" y="0"/>
                </a:lnTo>
                <a:close/>
              </a:path>
            </a:pathLst>
          </a:custGeom>
          <a:solidFill>
            <a:schemeClr val="accent4"/>
          </a:solidFill>
          <a:ln>
            <a:noFill/>
          </a:ln>
        </p:spPr>
        <p:txBody>
          <a:bodyPr spcFirstLastPara="1" wrap="square" lIns="115184" tIns="115184" rIns="115184" bIns="115184" anchor="ctr" anchorCtr="0">
            <a:noAutofit/>
          </a:bodyPr>
          <a:lstStyle/>
          <a:p>
            <a:pPr>
              <a:buSzPts val="1400"/>
            </a:pPr>
            <a:endParaRPr sz="1764">
              <a:solidFill>
                <a:schemeClr val="bg1"/>
              </a:solidFill>
              <a:latin typeface="UTM Avo" panose="02040603050506020204" pitchFamily="18"/>
            </a:endParaRPr>
          </a:p>
        </p:txBody>
      </p:sp>
      <p:sp>
        <p:nvSpPr>
          <p:cNvPr id="104" name="Google Shape;855;p5">
            <a:extLst>
              <a:ext uri="{FF2B5EF4-FFF2-40B4-BE49-F238E27FC236}">
                <a16:creationId xmlns:a16="http://schemas.microsoft.com/office/drawing/2014/main" id="{3A23AA19-84B0-8625-E2C3-8921A7431F74}"/>
              </a:ext>
            </a:extLst>
          </p:cNvPr>
          <p:cNvSpPr txBox="1">
            <a:spLocks/>
          </p:cNvSpPr>
          <p:nvPr/>
        </p:nvSpPr>
        <p:spPr>
          <a:xfrm>
            <a:off x="2707399" y="2456788"/>
            <a:ext cx="1117259" cy="830460"/>
          </a:xfrm>
          <a:prstGeom prst="rect">
            <a:avLst/>
          </a:prstGeom>
          <a:noFill/>
          <a:ln>
            <a:noFill/>
          </a:ln>
        </p:spPr>
        <p:txBody>
          <a:bodyPr spcFirstLastPara="1" wrap="square" lIns="115184" tIns="115184" rIns="115184" bIns="115184"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4536" b="1" dirty="0">
                <a:solidFill>
                  <a:schemeClr val="bg1"/>
                </a:solidFill>
                <a:latin typeface="UTM Avo" panose="02040603050506020204" pitchFamily="18"/>
                <a:ea typeface="Arial"/>
                <a:cs typeface="Arial"/>
                <a:sym typeface="Arial"/>
              </a:rPr>
              <a:t>01</a:t>
            </a:r>
          </a:p>
        </p:txBody>
      </p:sp>
      <p:sp>
        <p:nvSpPr>
          <p:cNvPr id="105" name="Google Shape;856;p5">
            <a:extLst>
              <a:ext uri="{FF2B5EF4-FFF2-40B4-BE49-F238E27FC236}">
                <a16:creationId xmlns:a16="http://schemas.microsoft.com/office/drawing/2014/main" id="{EA50E137-1894-A52B-B7A6-B9A3EE7AF246}"/>
              </a:ext>
            </a:extLst>
          </p:cNvPr>
          <p:cNvSpPr txBox="1"/>
          <p:nvPr/>
        </p:nvSpPr>
        <p:spPr>
          <a:xfrm>
            <a:off x="917410" y="3959949"/>
            <a:ext cx="4492436" cy="2210311"/>
          </a:xfrm>
          <a:prstGeom prst="rect">
            <a:avLst/>
          </a:prstGeom>
          <a:noFill/>
          <a:ln>
            <a:noFill/>
          </a:ln>
        </p:spPr>
        <p:txBody>
          <a:bodyPr spcFirstLastPara="1" wrap="square" lIns="115184" tIns="57576" rIns="115184" bIns="57576" anchor="t" anchorCtr="0">
            <a:spAutoFit/>
          </a:bodyPr>
          <a:lstStyle/>
          <a:p>
            <a:pPr algn="ctr">
              <a:lnSpc>
                <a:spcPct val="150000"/>
              </a:lnSpc>
            </a:pPr>
            <a:r>
              <a:rPr lang="vi-VN" sz="4536" b="1" dirty="0">
                <a:solidFill>
                  <a:schemeClr val="bg1"/>
                </a:solidFill>
                <a:latin typeface="UTM Avo" panose="02040603050506020204" pitchFamily="18"/>
              </a:rPr>
              <a:t>ĐỌC </a:t>
            </a:r>
            <a:endParaRPr sz="2267" dirty="0">
              <a:solidFill>
                <a:schemeClr val="bg1"/>
              </a:solidFill>
              <a:latin typeface="UTM Avo" panose="02040603050506020204" pitchFamily="18"/>
            </a:endParaRPr>
          </a:p>
          <a:p>
            <a:pPr algn="ctr">
              <a:lnSpc>
                <a:spcPct val="150000"/>
              </a:lnSpc>
            </a:pPr>
            <a:r>
              <a:rPr lang="vi-VN" sz="4536" b="1" dirty="0">
                <a:solidFill>
                  <a:schemeClr val="bg1"/>
                </a:solidFill>
                <a:latin typeface="UTM Avo" panose="02040603050506020204" pitchFamily="18"/>
              </a:rPr>
              <a:t>THÀNH TIẾNG</a:t>
            </a:r>
            <a:endParaRPr sz="4536" dirty="0">
              <a:solidFill>
                <a:schemeClr val="bg1"/>
              </a:solidFill>
              <a:latin typeface="UTM Avo" panose="02040603050506020204" pitchFamily="18"/>
            </a:endParaRPr>
          </a:p>
        </p:txBody>
      </p:sp>
    </p:spTree>
    <p:extLst>
      <p:ext uri="{BB962C8B-B14F-4D97-AF65-F5344CB8AC3E}">
        <p14:creationId xmlns:p14="http://schemas.microsoft.com/office/powerpoint/2010/main" val="129353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04B7975-D9BA-B67B-6A91-2A05316C3C55}"/>
            </a:ext>
          </a:extLst>
        </p:cNvPr>
        <p:cNvGrpSpPr/>
        <p:nvPr/>
      </p:nvGrpSpPr>
      <p:grpSpPr>
        <a:xfrm>
          <a:off x="0" y="0"/>
          <a:ext cx="0" cy="0"/>
          <a:chOff x="0" y="0"/>
          <a:chExt cx="0" cy="0"/>
        </a:xfrm>
      </p:grpSpPr>
      <p:sp>
        <p:nvSpPr>
          <p:cNvPr id="2" name="Google Shape;867;p7">
            <a:extLst>
              <a:ext uri="{FF2B5EF4-FFF2-40B4-BE49-F238E27FC236}">
                <a16:creationId xmlns:a16="http://schemas.microsoft.com/office/drawing/2014/main" id="{420F4A97-4948-B0A8-C833-7ED4B5DC938F}"/>
              </a:ext>
            </a:extLst>
          </p:cNvPr>
          <p:cNvSpPr txBox="1"/>
          <p:nvPr/>
        </p:nvSpPr>
        <p:spPr>
          <a:xfrm>
            <a:off x="575229" y="1624543"/>
            <a:ext cx="8200607" cy="686170"/>
          </a:xfrm>
          <a:prstGeom prst="rect">
            <a:avLst/>
          </a:prstGeom>
          <a:noFill/>
          <a:ln>
            <a:noFill/>
          </a:ln>
        </p:spPr>
        <p:txBody>
          <a:bodyPr spcFirstLastPara="1" wrap="square" lIns="115184" tIns="115184" rIns="115184" bIns="115184" anchor="ctr" anchorCtr="0">
            <a:noAutofit/>
          </a:bodyPr>
          <a:lstStyle/>
          <a:p>
            <a:pPr algn="just">
              <a:buClr>
                <a:schemeClr val="dk1"/>
              </a:buClr>
              <a:buSzPts val="3100"/>
            </a:pPr>
            <a:r>
              <a:rPr lang="vi-VN" sz="2800" b="1" dirty="0">
                <a:solidFill>
                  <a:schemeClr val="dk1"/>
                </a:solidFill>
                <a:latin typeface="UTM Avo" panose="02040603050506020204" pitchFamily="18"/>
              </a:rPr>
              <a:t>Đọc mẫu bài "Ngọn đuốc trong đêm"</a:t>
            </a:r>
            <a:endParaRPr sz="2800" dirty="0">
              <a:latin typeface="UTM Avo" panose="02040603050506020204" pitchFamily="18"/>
            </a:endParaRPr>
          </a:p>
        </p:txBody>
      </p:sp>
      <p:sp>
        <p:nvSpPr>
          <p:cNvPr id="3" name="Google Shape;868;p7">
            <a:extLst>
              <a:ext uri="{FF2B5EF4-FFF2-40B4-BE49-F238E27FC236}">
                <a16:creationId xmlns:a16="http://schemas.microsoft.com/office/drawing/2014/main" id="{BE526741-37A2-29FD-BA78-119C85990447}"/>
              </a:ext>
            </a:extLst>
          </p:cNvPr>
          <p:cNvSpPr/>
          <p:nvPr/>
        </p:nvSpPr>
        <p:spPr>
          <a:xfrm>
            <a:off x="1334365" y="4919869"/>
            <a:ext cx="4810403" cy="1272569"/>
          </a:xfrm>
          <a:prstGeom prst="rect">
            <a:avLst/>
          </a:prstGeom>
          <a:solidFill>
            <a:schemeClr val="tx1"/>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226778" tIns="57576" rIns="226778" bIns="57576" anchor="ctr" anchorCtr="0">
            <a:noAutofit/>
          </a:bodyPr>
          <a:lstStyle/>
          <a:p>
            <a:pPr algn="ctr"/>
            <a:r>
              <a:rPr lang="vi-VN" sz="2600" dirty="0">
                <a:solidFill>
                  <a:srgbClr val="1F1C27"/>
                </a:solidFill>
                <a:latin typeface="UTM Avo" panose="02040603050506020204" pitchFamily="18"/>
              </a:rPr>
              <a:t>Sôi nổi ở đoạn 3, đoạn 6,...</a:t>
            </a:r>
            <a:endParaRPr sz="2600" dirty="0">
              <a:latin typeface="UTM Avo" panose="02040603050506020204" pitchFamily="18"/>
            </a:endParaRPr>
          </a:p>
        </p:txBody>
      </p:sp>
      <p:sp>
        <p:nvSpPr>
          <p:cNvPr id="4" name="Google Shape;869;p7">
            <a:extLst>
              <a:ext uri="{FF2B5EF4-FFF2-40B4-BE49-F238E27FC236}">
                <a16:creationId xmlns:a16="http://schemas.microsoft.com/office/drawing/2014/main" id="{9B491246-71D5-684E-826C-067578602B8B}"/>
              </a:ext>
            </a:extLst>
          </p:cNvPr>
          <p:cNvSpPr/>
          <p:nvPr/>
        </p:nvSpPr>
        <p:spPr>
          <a:xfrm>
            <a:off x="1334366" y="2898904"/>
            <a:ext cx="4810402" cy="1272569"/>
          </a:xfrm>
          <a:prstGeom prst="rect">
            <a:avLst/>
          </a:prstGeom>
          <a:solidFill>
            <a:schemeClr val="tx1"/>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57576" anchor="ctr" anchorCtr="0">
            <a:noAutofit/>
          </a:bodyPr>
          <a:lstStyle/>
          <a:p>
            <a:pPr algn="ctr">
              <a:lnSpc>
                <a:spcPct val="150000"/>
              </a:lnSpc>
            </a:pPr>
            <a:r>
              <a:rPr lang="vi-VN" sz="2600">
                <a:solidFill>
                  <a:srgbClr val="1F1C27"/>
                </a:solidFill>
                <a:latin typeface="UTM Avo" panose="02040603050506020204" pitchFamily="18"/>
              </a:rPr>
              <a:t>Nhẹ nhàng, tình cảm</a:t>
            </a:r>
            <a:endParaRPr sz="2600">
              <a:solidFill>
                <a:srgbClr val="1F1C27"/>
              </a:solidFill>
              <a:latin typeface="UTM Avo" panose="02040603050506020204" pitchFamily="18"/>
            </a:endParaRPr>
          </a:p>
        </p:txBody>
      </p:sp>
      <p:sp>
        <p:nvSpPr>
          <p:cNvPr id="5" name="Google Shape;870;p7">
            <a:extLst>
              <a:ext uri="{FF2B5EF4-FFF2-40B4-BE49-F238E27FC236}">
                <a16:creationId xmlns:a16="http://schemas.microsoft.com/office/drawing/2014/main" id="{26DBD572-BEAE-11DC-9447-4D20719F710C}"/>
              </a:ext>
            </a:extLst>
          </p:cNvPr>
          <p:cNvSpPr/>
          <p:nvPr/>
        </p:nvSpPr>
        <p:spPr>
          <a:xfrm>
            <a:off x="1598350" y="2573498"/>
            <a:ext cx="2498924" cy="650809"/>
          </a:xfrm>
          <a:prstGeom prst="homePlate">
            <a:avLst>
              <a:gd name="adj" fmla="val 50000"/>
            </a:avLst>
          </a:prstGeom>
          <a:solidFill>
            <a:schemeClr val="accent2"/>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57576" anchor="ctr" anchorCtr="0">
            <a:noAutofit/>
          </a:bodyPr>
          <a:lstStyle/>
          <a:p>
            <a:pPr algn="ctr"/>
            <a:r>
              <a:rPr lang="vi-VN" sz="2600" b="1" dirty="0">
                <a:solidFill>
                  <a:srgbClr val="1F1C27"/>
                </a:solidFill>
                <a:latin typeface="UTM Avo" panose="02040603050506020204" pitchFamily="18"/>
              </a:rPr>
              <a:t>Giọng đọc</a:t>
            </a:r>
            <a:endParaRPr sz="2600" dirty="0">
              <a:latin typeface="UTM Avo" panose="02040603050506020204" pitchFamily="18"/>
            </a:endParaRPr>
          </a:p>
        </p:txBody>
      </p:sp>
      <p:sp>
        <p:nvSpPr>
          <p:cNvPr id="6" name="Google Shape;871;p7">
            <a:extLst>
              <a:ext uri="{FF2B5EF4-FFF2-40B4-BE49-F238E27FC236}">
                <a16:creationId xmlns:a16="http://schemas.microsoft.com/office/drawing/2014/main" id="{3D81FCB2-9761-DD0C-078D-8CA0C6B9FDCC}"/>
              </a:ext>
            </a:extLst>
          </p:cNvPr>
          <p:cNvSpPr/>
          <p:nvPr/>
        </p:nvSpPr>
        <p:spPr>
          <a:xfrm>
            <a:off x="1598349" y="4535116"/>
            <a:ext cx="2498924" cy="650809"/>
          </a:xfrm>
          <a:prstGeom prst="homePlate">
            <a:avLst>
              <a:gd name="adj" fmla="val 50000"/>
            </a:avLst>
          </a:prstGeom>
          <a:solidFill>
            <a:schemeClr val="accent2"/>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57576" anchor="ctr" anchorCtr="0">
            <a:noAutofit/>
          </a:bodyPr>
          <a:lstStyle/>
          <a:p>
            <a:pPr algn="ctr"/>
            <a:r>
              <a:rPr lang="vi-VN" sz="2600" b="1">
                <a:solidFill>
                  <a:srgbClr val="1F1C27"/>
                </a:solidFill>
                <a:latin typeface="UTM Avo" panose="02040603050506020204" pitchFamily="18"/>
              </a:rPr>
              <a:t>Nhấn giọng</a:t>
            </a:r>
            <a:endParaRPr sz="2600">
              <a:latin typeface="UTM Avo" panose="02040603050506020204" pitchFamily="18"/>
            </a:endParaRPr>
          </a:p>
        </p:txBody>
      </p:sp>
      <p:sp>
        <p:nvSpPr>
          <p:cNvPr id="7" name="Google Shape;872;p7">
            <a:extLst>
              <a:ext uri="{FF2B5EF4-FFF2-40B4-BE49-F238E27FC236}">
                <a16:creationId xmlns:a16="http://schemas.microsoft.com/office/drawing/2014/main" id="{D1F06D67-BD7D-D14D-1EE1-589826DF9C15}"/>
              </a:ext>
            </a:extLst>
          </p:cNvPr>
          <p:cNvSpPr/>
          <p:nvPr/>
        </p:nvSpPr>
        <p:spPr>
          <a:xfrm>
            <a:off x="6856143" y="2422152"/>
            <a:ext cx="4318586" cy="4039673"/>
          </a:xfrm>
          <a:custGeom>
            <a:avLst/>
            <a:gdLst/>
            <a:ahLst/>
            <a:cxnLst/>
            <a:rect l="l" t="t" r="r" b="b"/>
            <a:pathLst>
              <a:path w="1086904" h="1016708" extrusionOk="0">
                <a:moveTo>
                  <a:pt x="0" y="0"/>
                </a:moveTo>
                <a:lnTo>
                  <a:pt x="1086903" y="0"/>
                </a:lnTo>
                <a:lnTo>
                  <a:pt x="1086903" y="1016708"/>
                </a:lnTo>
                <a:lnTo>
                  <a:pt x="0" y="1016708"/>
                </a:lnTo>
                <a:lnTo>
                  <a:pt x="0" y="0"/>
                </a:lnTo>
                <a:close/>
              </a:path>
            </a:pathLst>
          </a:custGeom>
          <a:blipFill rotWithShape="1">
            <a:blip r:embed="rId4">
              <a:alphaModFix/>
            </a:blip>
            <a:stretch>
              <a:fillRect/>
            </a:stretch>
          </a:blipFill>
          <a:ln>
            <a:noFill/>
          </a:ln>
        </p:spPr>
        <p:txBody>
          <a:bodyPr/>
          <a:lstStyle/>
          <a:p>
            <a:endParaRPr lang="en-US"/>
          </a:p>
        </p:txBody>
      </p:sp>
      <p:pic>
        <p:nvPicPr>
          <p:cNvPr id="9" name="Picture 8">
            <a:hlinkClick r:id="rId5"/>
            <a:extLst>
              <a:ext uri="{FF2B5EF4-FFF2-40B4-BE49-F238E27FC236}">
                <a16:creationId xmlns:a16="http://schemas.microsoft.com/office/drawing/2014/main" id="{4223016C-58FA-83AF-342C-6821756B3876}"/>
              </a:ext>
            </a:extLst>
          </p:cNvPr>
          <p:cNvPicPr>
            <a:picLocks noChangeAspect="1"/>
          </p:cNvPicPr>
          <p:nvPr/>
        </p:nvPicPr>
        <p:blipFill>
          <a:blip r:embed="rId6"/>
          <a:stretch>
            <a:fillRect/>
          </a:stretch>
        </p:blipFill>
        <p:spPr>
          <a:xfrm>
            <a:off x="10528863" y="515089"/>
            <a:ext cx="1663137" cy="1829586"/>
          </a:xfrm>
          <a:prstGeom prst="rect">
            <a:avLst/>
          </a:prstGeom>
          <a:ln>
            <a:noFill/>
          </a:ln>
        </p:spPr>
      </p:pic>
    </p:spTree>
    <p:extLst>
      <p:ext uri="{BB962C8B-B14F-4D97-AF65-F5344CB8AC3E}">
        <p14:creationId xmlns:p14="http://schemas.microsoft.com/office/powerpoint/2010/main" val="345847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6E5C115-B283-E106-A7B6-1E0BCB7DA638}"/>
            </a:ext>
          </a:extLst>
        </p:cNvPr>
        <p:cNvGrpSpPr/>
        <p:nvPr/>
      </p:nvGrpSpPr>
      <p:grpSpPr>
        <a:xfrm>
          <a:off x="0" y="0"/>
          <a:ext cx="0" cy="0"/>
          <a:chOff x="0" y="0"/>
          <a:chExt cx="0" cy="0"/>
        </a:xfrm>
      </p:grpSpPr>
      <p:sp>
        <p:nvSpPr>
          <p:cNvPr id="2" name="Google Shape;878;p8">
            <a:extLst>
              <a:ext uri="{FF2B5EF4-FFF2-40B4-BE49-F238E27FC236}">
                <a16:creationId xmlns:a16="http://schemas.microsoft.com/office/drawing/2014/main" id="{BCC14C0D-1F33-1D08-C88A-9D6716F9236D}"/>
              </a:ext>
            </a:extLst>
          </p:cNvPr>
          <p:cNvSpPr txBox="1"/>
          <p:nvPr/>
        </p:nvSpPr>
        <p:spPr>
          <a:xfrm>
            <a:off x="1049379" y="1702777"/>
            <a:ext cx="4211063" cy="686170"/>
          </a:xfrm>
          <a:prstGeom prst="rect">
            <a:avLst/>
          </a:prstGeom>
          <a:noFill/>
          <a:ln>
            <a:noFill/>
          </a:ln>
        </p:spPr>
        <p:txBody>
          <a:bodyPr spcFirstLastPara="1" wrap="square" lIns="115184" tIns="115184" rIns="115184" bIns="115184" anchor="ctr" anchorCtr="0">
            <a:noAutofit/>
          </a:bodyPr>
          <a:lstStyle/>
          <a:p>
            <a:pPr>
              <a:buClr>
                <a:schemeClr val="dk1"/>
              </a:buClr>
              <a:buSzPts val="3100"/>
            </a:pPr>
            <a:r>
              <a:rPr lang="vi-VN" sz="2800" b="1" dirty="0">
                <a:solidFill>
                  <a:schemeClr val="dk1"/>
                </a:solidFill>
                <a:latin typeface="UTM Avo" panose="02040603050506020204" pitchFamily="18"/>
              </a:rPr>
              <a:t>Luyện đọc từ khó</a:t>
            </a:r>
            <a:endParaRPr dirty="0">
              <a:latin typeface="UTM Avo" panose="02040603050506020204" pitchFamily="18"/>
            </a:endParaRPr>
          </a:p>
        </p:txBody>
      </p:sp>
      <p:sp>
        <p:nvSpPr>
          <p:cNvPr id="3" name="Google Shape;879;p8">
            <a:extLst>
              <a:ext uri="{FF2B5EF4-FFF2-40B4-BE49-F238E27FC236}">
                <a16:creationId xmlns:a16="http://schemas.microsoft.com/office/drawing/2014/main" id="{E8716E80-91EF-97B6-AC05-4E77E886B12C}"/>
              </a:ext>
            </a:extLst>
          </p:cNvPr>
          <p:cNvSpPr/>
          <p:nvPr/>
        </p:nvSpPr>
        <p:spPr>
          <a:xfrm>
            <a:off x="1195683" y="2665523"/>
            <a:ext cx="2498924" cy="650809"/>
          </a:xfrm>
          <a:prstGeom prst="homePlate">
            <a:avLst>
              <a:gd name="adj" fmla="val 50000"/>
            </a:avLst>
          </a:prstGeom>
          <a:solidFill>
            <a:schemeClr val="lt1"/>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57576" anchor="ctr" anchorCtr="0">
            <a:noAutofit/>
          </a:bodyPr>
          <a:lstStyle/>
          <a:p>
            <a:pPr algn="ctr"/>
            <a:r>
              <a:rPr lang="vi-VN" sz="2520">
                <a:solidFill>
                  <a:srgbClr val="1F1C27"/>
                </a:solidFill>
                <a:latin typeface="UTM Avo" panose="02040603050506020204" pitchFamily="18"/>
              </a:rPr>
              <a:t>Phát kiến</a:t>
            </a:r>
            <a:endParaRPr sz="2267">
              <a:latin typeface="UTM Avo" panose="02040603050506020204" pitchFamily="18"/>
            </a:endParaRPr>
          </a:p>
        </p:txBody>
      </p:sp>
      <p:sp>
        <p:nvSpPr>
          <p:cNvPr id="4" name="Google Shape;880;p8">
            <a:extLst>
              <a:ext uri="{FF2B5EF4-FFF2-40B4-BE49-F238E27FC236}">
                <a16:creationId xmlns:a16="http://schemas.microsoft.com/office/drawing/2014/main" id="{7212B209-6D06-44FA-E825-6BA2BD6592E4}"/>
              </a:ext>
            </a:extLst>
          </p:cNvPr>
          <p:cNvSpPr/>
          <p:nvPr/>
        </p:nvSpPr>
        <p:spPr>
          <a:xfrm>
            <a:off x="1195683" y="3869484"/>
            <a:ext cx="2498924" cy="650809"/>
          </a:xfrm>
          <a:prstGeom prst="homePlate">
            <a:avLst>
              <a:gd name="adj" fmla="val 50000"/>
            </a:avLst>
          </a:prstGeom>
          <a:solidFill>
            <a:schemeClr val="lt1"/>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57576" anchor="ctr" anchorCtr="0">
            <a:noAutofit/>
          </a:bodyPr>
          <a:lstStyle/>
          <a:p>
            <a:pPr algn="ctr"/>
            <a:r>
              <a:rPr lang="vi-VN" sz="2520">
                <a:solidFill>
                  <a:srgbClr val="1F1C27"/>
                </a:solidFill>
                <a:latin typeface="UTM Avo" panose="02040603050506020204" pitchFamily="18"/>
              </a:rPr>
              <a:t>Duy tân</a:t>
            </a:r>
            <a:endParaRPr sz="2267">
              <a:latin typeface="UTM Avo" panose="02040603050506020204" pitchFamily="18"/>
            </a:endParaRPr>
          </a:p>
        </p:txBody>
      </p:sp>
      <p:sp>
        <p:nvSpPr>
          <p:cNvPr id="5" name="Google Shape;881;p8">
            <a:extLst>
              <a:ext uri="{FF2B5EF4-FFF2-40B4-BE49-F238E27FC236}">
                <a16:creationId xmlns:a16="http://schemas.microsoft.com/office/drawing/2014/main" id="{1A2680BD-3B3D-4594-2A79-ADDE1ED47D7B}"/>
              </a:ext>
            </a:extLst>
          </p:cNvPr>
          <p:cNvSpPr/>
          <p:nvPr/>
        </p:nvSpPr>
        <p:spPr>
          <a:xfrm>
            <a:off x="1195683" y="5073444"/>
            <a:ext cx="2498924" cy="650809"/>
          </a:xfrm>
          <a:prstGeom prst="homePlate">
            <a:avLst>
              <a:gd name="adj" fmla="val 50000"/>
            </a:avLst>
          </a:prstGeom>
          <a:solidFill>
            <a:schemeClr val="lt1"/>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57576" anchor="ctr" anchorCtr="0">
            <a:noAutofit/>
          </a:bodyPr>
          <a:lstStyle/>
          <a:p>
            <a:pPr algn="ctr"/>
            <a:r>
              <a:rPr lang="vi-VN" sz="2520">
                <a:solidFill>
                  <a:srgbClr val="1F1C27"/>
                </a:solidFill>
                <a:latin typeface="UTM Avo" panose="02040603050506020204" pitchFamily="18"/>
              </a:rPr>
              <a:t>Chấn hưng</a:t>
            </a:r>
            <a:endParaRPr sz="2267">
              <a:latin typeface="UTM Avo" panose="02040603050506020204" pitchFamily="18"/>
            </a:endParaRPr>
          </a:p>
        </p:txBody>
      </p:sp>
      <p:sp>
        <p:nvSpPr>
          <p:cNvPr id="6" name="Google Shape;882;p8">
            <a:extLst>
              <a:ext uri="{FF2B5EF4-FFF2-40B4-BE49-F238E27FC236}">
                <a16:creationId xmlns:a16="http://schemas.microsoft.com/office/drawing/2014/main" id="{83D62B4B-D975-BC5A-C2AB-E032A4AF3355}"/>
              </a:ext>
            </a:extLst>
          </p:cNvPr>
          <p:cNvSpPr/>
          <p:nvPr/>
        </p:nvSpPr>
        <p:spPr>
          <a:xfrm>
            <a:off x="4557941" y="2665523"/>
            <a:ext cx="2498924" cy="650809"/>
          </a:xfrm>
          <a:prstGeom prst="homePlate">
            <a:avLst>
              <a:gd name="adj" fmla="val 50000"/>
            </a:avLst>
          </a:prstGeom>
          <a:solidFill>
            <a:schemeClr val="lt1"/>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57576" anchor="ctr" anchorCtr="0">
            <a:noAutofit/>
          </a:bodyPr>
          <a:lstStyle/>
          <a:p>
            <a:pPr algn="ctr"/>
            <a:r>
              <a:rPr lang="vi-VN" sz="2520">
                <a:solidFill>
                  <a:srgbClr val="1F1C27"/>
                </a:solidFill>
                <a:latin typeface="UTM Avo" panose="02040603050506020204" pitchFamily="18"/>
              </a:rPr>
              <a:t>Điều trần</a:t>
            </a:r>
            <a:endParaRPr sz="2267">
              <a:latin typeface="UTM Avo" panose="02040603050506020204" pitchFamily="18"/>
            </a:endParaRPr>
          </a:p>
        </p:txBody>
      </p:sp>
      <p:sp>
        <p:nvSpPr>
          <p:cNvPr id="7" name="Google Shape;883;p8">
            <a:extLst>
              <a:ext uri="{FF2B5EF4-FFF2-40B4-BE49-F238E27FC236}">
                <a16:creationId xmlns:a16="http://schemas.microsoft.com/office/drawing/2014/main" id="{A3C60FEA-ED0E-35A2-977C-670B30A4028F}"/>
              </a:ext>
            </a:extLst>
          </p:cNvPr>
          <p:cNvSpPr/>
          <p:nvPr/>
        </p:nvSpPr>
        <p:spPr>
          <a:xfrm>
            <a:off x="4557941" y="3869484"/>
            <a:ext cx="2498924" cy="650809"/>
          </a:xfrm>
          <a:prstGeom prst="homePlate">
            <a:avLst>
              <a:gd name="adj" fmla="val 50000"/>
            </a:avLst>
          </a:prstGeom>
          <a:solidFill>
            <a:schemeClr val="lt1"/>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57576" anchor="ctr" anchorCtr="0">
            <a:noAutofit/>
          </a:bodyPr>
          <a:lstStyle/>
          <a:p>
            <a:pPr algn="ctr"/>
            <a:r>
              <a:rPr lang="vi-VN" sz="2520">
                <a:solidFill>
                  <a:srgbClr val="1F1C27"/>
                </a:solidFill>
                <a:latin typeface="UTM Avo" panose="02040603050506020204" pitchFamily="18"/>
              </a:rPr>
              <a:t>Hoài bão</a:t>
            </a:r>
            <a:endParaRPr sz="2267">
              <a:latin typeface="UTM Avo" panose="02040603050506020204" pitchFamily="18"/>
            </a:endParaRPr>
          </a:p>
        </p:txBody>
      </p:sp>
      <p:sp>
        <p:nvSpPr>
          <p:cNvPr id="8" name="Google Shape;884;p8">
            <a:extLst>
              <a:ext uri="{FF2B5EF4-FFF2-40B4-BE49-F238E27FC236}">
                <a16:creationId xmlns:a16="http://schemas.microsoft.com/office/drawing/2014/main" id="{EDE4CEDA-B1F8-EE55-12DA-F1C107AF40AA}"/>
              </a:ext>
            </a:extLst>
          </p:cNvPr>
          <p:cNvSpPr/>
          <p:nvPr/>
        </p:nvSpPr>
        <p:spPr>
          <a:xfrm>
            <a:off x="7041809" y="3175615"/>
            <a:ext cx="5150191" cy="3682385"/>
          </a:xfrm>
          <a:custGeom>
            <a:avLst/>
            <a:gdLst/>
            <a:ahLst/>
            <a:cxnLst/>
            <a:rect l="l" t="t" r="r" b="b"/>
            <a:pathLst>
              <a:path w="1154583" h="825527" extrusionOk="0">
                <a:moveTo>
                  <a:pt x="0" y="0"/>
                </a:moveTo>
                <a:lnTo>
                  <a:pt x="1154583" y="0"/>
                </a:lnTo>
                <a:lnTo>
                  <a:pt x="1154583" y="825527"/>
                </a:lnTo>
                <a:lnTo>
                  <a:pt x="0" y="825527"/>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117557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B78DAC3-D789-43A9-03CC-D3CFE5C4BCA6}"/>
            </a:ext>
          </a:extLst>
        </p:cNvPr>
        <p:cNvGrpSpPr/>
        <p:nvPr/>
      </p:nvGrpSpPr>
      <p:grpSpPr>
        <a:xfrm>
          <a:off x="0" y="0"/>
          <a:ext cx="0" cy="0"/>
          <a:chOff x="0" y="0"/>
          <a:chExt cx="0" cy="0"/>
        </a:xfrm>
      </p:grpSpPr>
      <p:sp>
        <p:nvSpPr>
          <p:cNvPr id="2" name="Google Shape;889;p9">
            <a:extLst>
              <a:ext uri="{FF2B5EF4-FFF2-40B4-BE49-F238E27FC236}">
                <a16:creationId xmlns:a16="http://schemas.microsoft.com/office/drawing/2014/main" id="{3AB88337-B617-DEBD-9076-C7BFC5F3A2FB}"/>
              </a:ext>
            </a:extLst>
          </p:cNvPr>
          <p:cNvSpPr txBox="1"/>
          <p:nvPr/>
        </p:nvSpPr>
        <p:spPr>
          <a:xfrm>
            <a:off x="3689840" y="1378162"/>
            <a:ext cx="4812320" cy="686170"/>
          </a:xfrm>
          <a:prstGeom prst="rect">
            <a:avLst/>
          </a:prstGeom>
          <a:noFill/>
          <a:ln>
            <a:noFill/>
          </a:ln>
        </p:spPr>
        <p:txBody>
          <a:bodyPr spcFirstLastPara="1" wrap="square" lIns="115184" tIns="115184" rIns="115184" bIns="115184" anchor="ctr" anchorCtr="0">
            <a:noAutofit/>
          </a:bodyPr>
          <a:lstStyle/>
          <a:p>
            <a:pPr algn="ctr">
              <a:buClr>
                <a:schemeClr val="dk1"/>
              </a:buClr>
              <a:buSzPts val="3100"/>
            </a:pPr>
            <a:r>
              <a:rPr lang="vi-VN" sz="2800" b="1">
                <a:solidFill>
                  <a:schemeClr val="dk1"/>
                </a:solidFill>
                <a:latin typeface="UTM Avo" panose="02040603050506020204" pitchFamily="18"/>
              </a:rPr>
              <a:t>Giải nghĩa từ khó</a:t>
            </a:r>
            <a:endParaRPr>
              <a:latin typeface="UTM Avo" panose="02040603050506020204" pitchFamily="18"/>
            </a:endParaRPr>
          </a:p>
        </p:txBody>
      </p:sp>
      <p:graphicFrame>
        <p:nvGraphicFramePr>
          <p:cNvPr id="3" name="Google Shape;890;p9">
            <a:extLst>
              <a:ext uri="{FF2B5EF4-FFF2-40B4-BE49-F238E27FC236}">
                <a16:creationId xmlns:a16="http://schemas.microsoft.com/office/drawing/2014/main" id="{C773CA79-BD95-BE50-3315-052BD6C5BC26}"/>
              </a:ext>
            </a:extLst>
          </p:cNvPr>
          <p:cNvGraphicFramePr/>
          <p:nvPr>
            <p:extLst>
              <p:ext uri="{D42A27DB-BD31-4B8C-83A1-F6EECF244321}">
                <p14:modId xmlns:p14="http://schemas.microsoft.com/office/powerpoint/2010/main" val="4207931209"/>
              </p:ext>
            </p:extLst>
          </p:nvPr>
        </p:nvGraphicFramePr>
        <p:xfrm>
          <a:off x="952758" y="2163193"/>
          <a:ext cx="10286484" cy="4378545"/>
        </p:xfrm>
        <a:graphic>
          <a:graphicData uri="http://schemas.openxmlformats.org/drawingml/2006/table">
            <a:tbl>
              <a:tblPr firstRow="1" bandRow="1">
                <a:tableStyleId>{5DA37D80-6434-44D0-A028-1B22A696006F}</a:tableStyleId>
              </a:tblPr>
              <a:tblGrid>
                <a:gridCol w="2269359">
                  <a:extLst>
                    <a:ext uri="{9D8B030D-6E8A-4147-A177-3AD203B41FA5}">
                      <a16:colId xmlns:a16="http://schemas.microsoft.com/office/drawing/2014/main" val="20000"/>
                    </a:ext>
                  </a:extLst>
                </a:gridCol>
                <a:gridCol w="8017125">
                  <a:extLst>
                    <a:ext uri="{9D8B030D-6E8A-4147-A177-3AD203B41FA5}">
                      <a16:colId xmlns:a16="http://schemas.microsoft.com/office/drawing/2014/main" val="20001"/>
                    </a:ext>
                  </a:extLst>
                </a:gridCol>
              </a:tblGrid>
              <a:tr h="875709">
                <a:tc>
                  <a:txBody>
                    <a:bodyPr/>
                    <a:lstStyle/>
                    <a:p>
                      <a:pPr marL="0" marR="0" lvl="0" indent="0" algn="just" rtl="0">
                        <a:lnSpc>
                          <a:spcPct val="100000"/>
                        </a:lnSpc>
                        <a:spcBef>
                          <a:spcPts val="0"/>
                        </a:spcBef>
                        <a:spcAft>
                          <a:spcPts val="0"/>
                        </a:spcAft>
                        <a:buNone/>
                      </a:pPr>
                      <a:r>
                        <a:rPr lang="vi-VN" sz="2400" b="1" u="none" strike="noStrike" cap="none" dirty="0">
                          <a:solidFill>
                            <a:srgbClr val="1F1C27"/>
                          </a:solidFill>
                          <a:latin typeface="UTM Avo" panose="02040603050506020204" pitchFamily="18"/>
                          <a:sym typeface="Arial"/>
                        </a:rPr>
                        <a:t>Phát kiến</a:t>
                      </a:r>
                      <a:endParaRPr sz="2000" dirty="0">
                        <a:latin typeface="UTM Avo" panose="02040603050506020204" pitchFamily="18"/>
                      </a:endParaRPr>
                    </a:p>
                  </a:txBody>
                  <a:tcPr marL="131342" marR="131342" marT="65671" marB="65671"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vi-VN" sz="2400" b="0" u="none" strike="noStrike" cap="none" dirty="0">
                          <a:solidFill>
                            <a:srgbClr val="1F1C27"/>
                          </a:solidFill>
                          <a:latin typeface="UTM Avo" panose="02040603050506020204" pitchFamily="18"/>
                          <a:sym typeface="Arial"/>
                        </a:rPr>
                        <a:t>Phát hiện có ý nghĩa khoa học.</a:t>
                      </a:r>
                      <a:endParaRPr sz="2000" dirty="0">
                        <a:latin typeface="UTM Avo" panose="02040603050506020204" pitchFamily="18"/>
                      </a:endParaRPr>
                    </a:p>
                  </a:txBody>
                  <a:tcPr marL="131342" marR="131342" marT="65671" marB="65671"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875709">
                <a:tc>
                  <a:txBody>
                    <a:bodyPr/>
                    <a:lstStyle/>
                    <a:p>
                      <a:pPr marL="0" marR="0" lvl="0" indent="0" algn="just" rtl="0">
                        <a:lnSpc>
                          <a:spcPct val="100000"/>
                        </a:lnSpc>
                        <a:spcBef>
                          <a:spcPts val="0"/>
                        </a:spcBef>
                        <a:spcAft>
                          <a:spcPts val="0"/>
                        </a:spcAft>
                        <a:buNone/>
                      </a:pPr>
                      <a:r>
                        <a:rPr lang="vi-VN" sz="2400" b="1" u="none" strike="noStrike" cap="none" dirty="0">
                          <a:solidFill>
                            <a:srgbClr val="1F1C27"/>
                          </a:solidFill>
                          <a:latin typeface="UTM Avo" panose="02040603050506020204" pitchFamily="18"/>
                          <a:sym typeface="Arial"/>
                        </a:rPr>
                        <a:t>Duy tân</a:t>
                      </a:r>
                      <a:endParaRPr sz="2000" dirty="0">
                        <a:latin typeface="UTM Avo" panose="02040603050506020204" pitchFamily="18"/>
                      </a:endParaRPr>
                    </a:p>
                  </a:txBody>
                  <a:tcPr marL="131342" marR="131342" marT="65671" marB="65671"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vi-VN" sz="2400" b="0" u="none" strike="noStrike" cap="none" dirty="0">
                          <a:solidFill>
                            <a:srgbClr val="1F1C27"/>
                          </a:solidFill>
                          <a:latin typeface="UTM Avo" panose="02040603050506020204" pitchFamily="18"/>
                          <a:sym typeface="Arial"/>
                        </a:rPr>
                        <a:t>Đổi mới.</a:t>
                      </a:r>
                      <a:endParaRPr sz="2000" dirty="0">
                        <a:latin typeface="UTM Avo" panose="02040603050506020204" pitchFamily="18"/>
                      </a:endParaRPr>
                    </a:p>
                  </a:txBody>
                  <a:tcPr marL="131342" marR="131342" marT="65671" marB="65671"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1"/>
                  </a:ext>
                </a:extLst>
              </a:tr>
              <a:tr h="875709">
                <a:tc>
                  <a:txBody>
                    <a:bodyPr/>
                    <a:lstStyle/>
                    <a:p>
                      <a:pPr marL="0" marR="0" lvl="0" indent="0" algn="just" rtl="0">
                        <a:lnSpc>
                          <a:spcPct val="100000"/>
                        </a:lnSpc>
                        <a:spcBef>
                          <a:spcPts val="0"/>
                        </a:spcBef>
                        <a:spcAft>
                          <a:spcPts val="0"/>
                        </a:spcAft>
                        <a:buNone/>
                      </a:pPr>
                      <a:r>
                        <a:rPr lang="vi-VN" sz="2400" b="1" u="none" strike="noStrike" cap="none">
                          <a:solidFill>
                            <a:srgbClr val="1F1C27"/>
                          </a:solidFill>
                          <a:latin typeface="UTM Avo" panose="02040603050506020204" pitchFamily="18"/>
                          <a:sym typeface="Arial"/>
                        </a:rPr>
                        <a:t>Chấn hưng</a:t>
                      </a:r>
                      <a:endParaRPr sz="2000">
                        <a:latin typeface="UTM Avo" panose="02040603050506020204" pitchFamily="18"/>
                      </a:endParaRPr>
                    </a:p>
                  </a:txBody>
                  <a:tcPr marL="131342" marR="131342" marT="65671" marB="65671"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vi-VN" sz="2400" b="0" u="none" strike="noStrike" cap="none" dirty="0">
                          <a:solidFill>
                            <a:srgbClr val="1F1C27"/>
                          </a:solidFill>
                          <a:latin typeface="UTM Avo" panose="02040603050506020204" pitchFamily="18"/>
                          <a:sym typeface="Arial"/>
                        </a:rPr>
                        <a:t>Làm cho hưng thịnh và phát triển.</a:t>
                      </a:r>
                      <a:endParaRPr sz="2000" dirty="0">
                        <a:latin typeface="UTM Avo" panose="02040603050506020204" pitchFamily="18"/>
                      </a:endParaRPr>
                    </a:p>
                  </a:txBody>
                  <a:tcPr marL="131342" marR="131342" marT="65671" marB="65671"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2"/>
                  </a:ext>
                </a:extLst>
              </a:tr>
              <a:tr h="875709">
                <a:tc>
                  <a:txBody>
                    <a:bodyPr/>
                    <a:lstStyle/>
                    <a:p>
                      <a:pPr marL="0" marR="0" lvl="0" indent="0" algn="just" rtl="0">
                        <a:lnSpc>
                          <a:spcPct val="100000"/>
                        </a:lnSpc>
                        <a:spcBef>
                          <a:spcPts val="0"/>
                        </a:spcBef>
                        <a:spcAft>
                          <a:spcPts val="0"/>
                        </a:spcAft>
                        <a:buNone/>
                      </a:pPr>
                      <a:r>
                        <a:rPr lang="vi-VN" sz="2400" b="1" u="none" strike="noStrike" cap="none">
                          <a:solidFill>
                            <a:srgbClr val="1F1C27"/>
                          </a:solidFill>
                          <a:latin typeface="UTM Avo" panose="02040603050506020204" pitchFamily="18"/>
                          <a:sym typeface="Arial"/>
                        </a:rPr>
                        <a:t>Điều trần</a:t>
                      </a:r>
                      <a:endParaRPr sz="2000">
                        <a:latin typeface="UTM Avo" panose="02040603050506020204" pitchFamily="18"/>
                      </a:endParaRPr>
                    </a:p>
                  </a:txBody>
                  <a:tcPr marL="131342" marR="131342" marT="65671" marB="65671"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vi-VN" sz="2400" b="0" u="none" strike="noStrike" cap="none" dirty="0">
                          <a:solidFill>
                            <a:srgbClr val="1F1C27"/>
                          </a:solidFill>
                          <a:latin typeface="UTM Avo" panose="02040603050506020204" pitchFamily="18"/>
                          <a:sym typeface="Arial"/>
                        </a:rPr>
                        <a:t>Trình bày ý kiến để người có thẩm quyền xem xét.</a:t>
                      </a:r>
                      <a:endParaRPr sz="2000" dirty="0">
                        <a:latin typeface="UTM Avo" panose="02040603050506020204" pitchFamily="18"/>
                      </a:endParaRPr>
                    </a:p>
                  </a:txBody>
                  <a:tcPr marL="131342" marR="131342" marT="65671" marB="65671"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3"/>
                  </a:ext>
                </a:extLst>
              </a:tr>
              <a:tr h="875709">
                <a:tc>
                  <a:txBody>
                    <a:bodyPr/>
                    <a:lstStyle/>
                    <a:p>
                      <a:pPr marL="0" marR="0" lvl="0" indent="0" algn="just" rtl="0">
                        <a:lnSpc>
                          <a:spcPct val="100000"/>
                        </a:lnSpc>
                        <a:spcBef>
                          <a:spcPts val="0"/>
                        </a:spcBef>
                        <a:spcAft>
                          <a:spcPts val="0"/>
                        </a:spcAft>
                        <a:buNone/>
                      </a:pPr>
                      <a:r>
                        <a:rPr lang="vi-VN" sz="2400" b="1" u="none" strike="noStrike" cap="none">
                          <a:solidFill>
                            <a:srgbClr val="1F1C27"/>
                          </a:solidFill>
                          <a:latin typeface="UTM Avo" panose="02040603050506020204" pitchFamily="18"/>
                          <a:sym typeface="Arial"/>
                        </a:rPr>
                        <a:t>Hoài bão</a:t>
                      </a:r>
                      <a:endParaRPr sz="2000">
                        <a:latin typeface="UTM Avo" panose="02040603050506020204" pitchFamily="18"/>
                      </a:endParaRPr>
                    </a:p>
                  </a:txBody>
                  <a:tcPr marL="131342" marR="131342" marT="65671" marB="65671"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vi-VN" sz="2400" b="0" u="none" strike="noStrike" cap="none" dirty="0">
                          <a:solidFill>
                            <a:srgbClr val="1F1C27"/>
                          </a:solidFill>
                          <a:latin typeface="UTM Avo" panose="02040603050506020204" pitchFamily="18"/>
                          <a:sym typeface="Arial"/>
                        </a:rPr>
                        <a:t>Mong muốn làm những điều lớn lao, tốt đẹp.</a:t>
                      </a:r>
                      <a:endParaRPr sz="2000" dirty="0">
                        <a:latin typeface="UTM Avo" panose="02040603050506020204" pitchFamily="18"/>
                      </a:endParaRPr>
                    </a:p>
                  </a:txBody>
                  <a:tcPr marL="131342" marR="131342" marT="65671" marB="65671" anchor="ctr">
                    <a:lnL w="9525" cap="flat" cmpd="sng" algn="ctr">
                      <a:solidFill>
                        <a:schemeClr val="accent2"/>
                      </a:solidFill>
                      <a:prstDash val="solid"/>
                      <a:round/>
                      <a:headEnd type="none" w="med" len="med"/>
                      <a:tailEnd type="none" w="med" len="med"/>
                    </a:lnL>
                    <a:lnR w="9525" cap="flat" cmpd="sng" algn="ctr">
                      <a:solidFill>
                        <a:schemeClr val="accent2"/>
                      </a:solidFill>
                      <a:prstDash val="solid"/>
                      <a:round/>
                      <a:headEnd type="none" w="med" len="med"/>
                      <a:tailEnd type="none" w="med" len="med"/>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8836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B047C2-C13C-181E-6C9C-0D9FDA503598}"/>
            </a:ext>
          </a:extLst>
        </p:cNvPr>
        <p:cNvGrpSpPr/>
        <p:nvPr/>
      </p:nvGrpSpPr>
      <p:grpSpPr>
        <a:xfrm>
          <a:off x="0" y="0"/>
          <a:ext cx="0" cy="0"/>
          <a:chOff x="0" y="0"/>
          <a:chExt cx="0" cy="0"/>
        </a:xfrm>
      </p:grpSpPr>
      <p:sp>
        <p:nvSpPr>
          <p:cNvPr id="4" name="Google Shape;895;p10">
            <a:extLst>
              <a:ext uri="{FF2B5EF4-FFF2-40B4-BE49-F238E27FC236}">
                <a16:creationId xmlns:a16="http://schemas.microsoft.com/office/drawing/2014/main" id="{A6826EFC-D900-AD0E-0AE9-02DA8C99C62F}"/>
              </a:ext>
            </a:extLst>
          </p:cNvPr>
          <p:cNvSpPr txBox="1"/>
          <p:nvPr/>
        </p:nvSpPr>
        <p:spPr>
          <a:xfrm>
            <a:off x="4320312" y="1438435"/>
            <a:ext cx="3551375" cy="686170"/>
          </a:xfrm>
          <a:prstGeom prst="rect">
            <a:avLst/>
          </a:prstGeom>
          <a:noFill/>
          <a:ln>
            <a:noFill/>
          </a:ln>
        </p:spPr>
        <p:txBody>
          <a:bodyPr spcFirstLastPara="1" wrap="square" lIns="115184" tIns="115184" rIns="115184" bIns="115184" anchor="ctr" anchorCtr="0">
            <a:noAutofit/>
          </a:bodyPr>
          <a:lstStyle/>
          <a:p>
            <a:pPr algn="ctr">
              <a:buClr>
                <a:schemeClr val="dk1"/>
              </a:buClr>
              <a:buSzPts val="3100"/>
            </a:pPr>
            <a:r>
              <a:rPr lang="vi-VN" sz="3200" b="1" dirty="0">
                <a:solidFill>
                  <a:schemeClr val="dk1"/>
                </a:solidFill>
                <a:latin typeface="UTM Avo" panose="02040603050506020204" pitchFamily="18"/>
              </a:rPr>
              <a:t>Luyện đọc</a:t>
            </a:r>
            <a:endParaRPr sz="2000" dirty="0">
              <a:latin typeface="UTM Avo" panose="02040603050506020204" pitchFamily="18"/>
            </a:endParaRPr>
          </a:p>
        </p:txBody>
      </p:sp>
      <p:sp>
        <p:nvSpPr>
          <p:cNvPr id="5" name="Google Shape;896;p10">
            <a:extLst>
              <a:ext uri="{FF2B5EF4-FFF2-40B4-BE49-F238E27FC236}">
                <a16:creationId xmlns:a16="http://schemas.microsoft.com/office/drawing/2014/main" id="{F7F60C34-C9A6-5AC4-24C2-4CD5AE446F92}"/>
              </a:ext>
            </a:extLst>
          </p:cNvPr>
          <p:cNvSpPr/>
          <p:nvPr/>
        </p:nvSpPr>
        <p:spPr>
          <a:xfrm>
            <a:off x="1360451" y="2535936"/>
            <a:ext cx="4967197" cy="3166528"/>
          </a:xfrm>
          <a:prstGeom prst="wedgeRectCallout">
            <a:avLst>
              <a:gd name="adj1" fmla="val -20833"/>
              <a:gd name="adj2" fmla="val 62500"/>
            </a:avLst>
          </a:prstGeom>
          <a:solidFill>
            <a:schemeClr val="tx1"/>
          </a:solidFill>
          <a:ln w="381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15184" tIns="57576" rIns="115184" bIns="272133" anchor="ctr" anchorCtr="0">
            <a:noAutofit/>
          </a:bodyPr>
          <a:lstStyle/>
          <a:p>
            <a:pPr algn="just">
              <a:lnSpc>
                <a:spcPct val="150000"/>
              </a:lnSpc>
            </a:pPr>
            <a:r>
              <a:rPr lang="vi-VN" sz="2520" dirty="0">
                <a:solidFill>
                  <a:schemeClr val="bg1"/>
                </a:solidFill>
                <a:latin typeface="UTM Avo" panose="02040603050506020204" pitchFamily="18"/>
              </a:rPr>
              <a:t>Luyện đọc với giọng đọc diễn cảm, nhấn giọng đúng chỗ, phù hợp và đọc đúng các từ khó có trong bài đọc.</a:t>
            </a:r>
            <a:endParaRPr sz="2520" dirty="0">
              <a:solidFill>
                <a:schemeClr val="bg1"/>
              </a:solidFill>
              <a:latin typeface="UTM Avo" panose="02040603050506020204" pitchFamily="18"/>
            </a:endParaRPr>
          </a:p>
        </p:txBody>
      </p:sp>
      <p:sp>
        <p:nvSpPr>
          <p:cNvPr id="6" name="Google Shape;897;p10">
            <a:extLst>
              <a:ext uri="{FF2B5EF4-FFF2-40B4-BE49-F238E27FC236}">
                <a16:creationId xmlns:a16="http://schemas.microsoft.com/office/drawing/2014/main" id="{85EED4EF-DE13-72DC-854F-96A9DB522ADA}"/>
              </a:ext>
            </a:extLst>
          </p:cNvPr>
          <p:cNvSpPr>
            <a:spLocks noChangeAspect="1"/>
          </p:cNvSpPr>
          <p:nvPr/>
        </p:nvSpPr>
        <p:spPr>
          <a:xfrm flipH="1">
            <a:off x="7354179" y="2124605"/>
            <a:ext cx="3477370" cy="4583026"/>
          </a:xfrm>
          <a:custGeom>
            <a:avLst/>
            <a:gdLst/>
            <a:ahLst/>
            <a:cxnLst/>
            <a:rect l="l" t="t" r="r" b="b"/>
            <a:pathLst>
              <a:path w="871008" h="1147951" extrusionOk="0">
                <a:moveTo>
                  <a:pt x="0" y="0"/>
                </a:moveTo>
                <a:lnTo>
                  <a:pt x="871007" y="0"/>
                </a:lnTo>
                <a:lnTo>
                  <a:pt x="871007" y="1147951"/>
                </a:lnTo>
                <a:lnTo>
                  <a:pt x="0" y="1147951"/>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214413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3689</TotalTime>
  <Words>748</Words>
  <Application>Microsoft Office PowerPoint</Application>
  <PresentationFormat>Widescreen</PresentationFormat>
  <Paragraphs>80</Paragraphs>
  <Slides>22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Calibri</vt:lpstr>
      <vt:lpstr>UTM Avo</vt:lpstr>
      <vt:lpstr>Arial</vt:lpstr>
      <vt:lpstr>Calibri Light</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Administrator</cp:lastModifiedBy>
  <cp:revision>54</cp:revision>
  <dcterms:created xsi:type="dcterms:W3CDTF">2023-10-19T01:39:18Z</dcterms:created>
  <dcterms:modified xsi:type="dcterms:W3CDTF">2026-04-16T02:46:38Z</dcterms:modified>
</cp:coreProperties>
</file>