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  <p:sldMasterId id="2147483666" r:id="rId4"/>
    <p:sldMasterId id="2147483668" r:id="rId5"/>
    <p:sldMasterId id="2147483681" r:id="rId6"/>
  </p:sldMasterIdLst>
  <p:notesMasterIdLst>
    <p:notesMasterId r:id="rId8"/>
  </p:notesMasterIdLst>
  <p:sldIdLst>
    <p:sldId id="300" r:id="rId7"/>
    <p:sldId id="303" r:id="rId9"/>
    <p:sldId id="259" r:id="rId10"/>
    <p:sldId id="271" r:id="rId11"/>
    <p:sldId id="304" r:id="rId12"/>
    <p:sldId id="281" r:id="rId13"/>
    <p:sldId id="264" r:id="rId14"/>
    <p:sldId id="294" r:id="rId15"/>
    <p:sldId id="307" r:id="rId16"/>
    <p:sldId id="306" r:id="rId17"/>
    <p:sldId id="308" r:id="rId18"/>
    <p:sldId id="295" r:id="rId19"/>
    <p:sldId id="257" r:id="rId20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/>
    <p:restoredTop sz="94660"/>
  </p:normalViewPr>
  <p:slideViewPr>
    <p:cSldViewPr snapToGrid="0" showGuides="1">
      <p:cViewPr varScale="1">
        <p:scale>
          <a:sx n="86" d="100"/>
          <a:sy n="86" d="100"/>
        </p:scale>
        <p:origin x="485" y="53"/>
      </p:cViewPr>
      <p:guideLst>
        <p:guide orient="horz" pos="214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3.xml"/><Relationship Id="rId2" Type="http://schemas.openxmlformats.org/officeDocument/2006/relationships/theme" Target="theme/theme1.xml"/><Relationship Id="rId19" Type="http://schemas.openxmlformats.org/officeDocument/2006/relationships/slide" Target="slides/slide12.xml"/><Relationship Id="rId18" Type="http://schemas.openxmlformats.org/officeDocument/2006/relationships/slide" Target="slides/slide11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eaLnBrk="1" hangingPunct="1">
              <a:buNone/>
            </a:pPr>
            <a:endParaRPr sz="1200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 algn="r" eaLnBrk="1" hangingPunct="1">
              <a:buNone/>
            </a:pPr>
            <a:fld id="{BB962C8B-B14F-4D97-AF65-F5344CB8AC3E}" type="datetimeFigureOut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eaLnBrk="1" hangingPunct="1">
              <a:buNone/>
            </a:pPr>
            <a:endParaRPr sz="1200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Calibri" panose="020F0502020204030204" pitchFamily="34" charset="0"/>
              </a:rPr>
            </a:fld>
            <a:endParaRPr lang="en-US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481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512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 charset="-122"/>
              </a:rPr>
            </a:fld>
            <a:endParaRPr lang="zh-CN" altLang="en-US" sz="1200" dirty="0"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 charset="-122"/>
              </a:rPr>
            </a:fld>
            <a:endParaRPr lang="zh-CN" altLang="en-US" sz="1200" dirty="0"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等线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634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 charset="-122"/>
              </a:rPr>
            </a:fld>
            <a:endParaRPr lang="zh-CN" altLang="en-US" sz="1200" dirty="0"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675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963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9635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6963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000000"/>
                </a:solidFill>
                <a:latin typeface="Calibri" panose="020F0502020204030204" pitchFamily="34" charset="0"/>
                <a:ea typeface="SimSun" panose="02010600030101010101" pitchFamily="2" charset="-122"/>
              </a:rPr>
            </a:fld>
            <a:endParaRPr lang="zh-CN" altLang="en-US" sz="1200" dirty="0">
              <a:solidFill>
                <a:srgbClr val="000000"/>
              </a:solidFill>
              <a:latin typeface="Calibri" panose="020F050202020403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lang="zh-CN" altLang="en-US" dirty="0">
              <a:ea typeface="等线" charset="-122"/>
            </a:endParaRPr>
          </a:p>
        </p:txBody>
      </p:sp>
      <p:sp>
        <p:nvSpPr>
          <p:cNvPr id="737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pitchFamily="34" charset="0"/>
                <a:ea typeface="等线" charset="-122"/>
              </a:rPr>
            </a:fld>
            <a:endParaRPr lang="zh-CN" altLang="en-US" sz="1200" dirty="0">
              <a:latin typeface="Calibri" panose="020F0502020204030204" pitchFamily="34" charset="0"/>
              <a:ea typeface="等线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C2BCEE-6B31-41D8-8064-D7AF53A9CADD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19D9AE8-D9A9-4423-9A71-36E92CAD983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7E2BA33-F953-4E9F-83B3-FA356BDD7057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b="0">
                <a:solidFill>
                  <a:prstClr val="black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CB374B-7E1C-4053-8418-C51D507DF0FD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SimSun" panose="02010600030101010101" pitchFamily="2" charset="-122"/>
                <a:cs typeface="Arial" panose="020B0604020202020204" pitchFamily="34" charset="0"/>
              </a:rPr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>
              <a:buNone/>
            </a:pPr>
            <a:fld id="{BB962C8B-B14F-4D97-AF65-F5344CB8AC3E}" type="datetimeFigureOut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algn="ctr">
              <a:buNone/>
            </a:pPr>
            <a:endParaRPr dirty="0">
              <a:latin typeface="Calibri" panose="020F050202020403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p>
            <a:pPr algn="r">
              <a:buNone/>
            </a:pPr>
            <a:fld id="{9A0DB2DC-4C9A-4742-B13C-FB6460FD3503}" type="slidenum">
              <a:rPr lang="en-US" dirty="0">
                <a:latin typeface="Calibri" panose="020F0502020204030204" pitchFamily="34" charset="0"/>
              </a:rPr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hangingPunct="1">
              <a:buNone/>
            </a:pP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508125"/>
            <a:ext cx="12192000" cy="3492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图片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51988" y="5000625"/>
            <a:ext cx="2857500" cy="2857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148" name="组合 10"/>
          <p:cNvGrpSpPr/>
          <p:nvPr userDrawn="1"/>
        </p:nvGrpSpPr>
        <p:grpSpPr>
          <a:xfrm>
            <a:off x="-1901825" y="-74612"/>
            <a:ext cx="15300325" cy="2078037"/>
            <a:chOff x="-900605" y="-49427"/>
            <a:chExt cx="5490815" cy="745701"/>
          </a:xfrm>
        </p:grpSpPr>
        <p:pic>
          <p:nvPicPr>
            <p:cNvPr id="5" name="图片 11"/>
            <p:cNvPicPr>
              <a:picLocks noChangeAspect="1"/>
            </p:cNvPicPr>
            <p:nvPr/>
          </p:nvPicPr>
          <p:blipFill rotWithShape="1">
            <a:blip r:embed="rId5"/>
            <a:srcRect b="22727"/>
            <a:stretch>
              <a:fillRect/>
            </a:stretch>
          </p:blipFill>
          <p:spPr>
            <a:xfrm rot="5400000">
              <a:off x="3006736" y="-913975"/>
              <a:ext cx="718927" cy="244802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323996" y="-1247252"/>
              <a:ext cx="718926" cy="31681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405563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BB962C8B-B14F-4D97-AF65-F5344CB8AC3E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p>
            <a:pPr lvl="0">
              <a:buNone/>
            </a:pPr>
            <a:fld id="{9A0DB2DC-4C9A-4742-B13C-FB6460FD3503}" type="slidenum">
              <a:rPr lang="en-US" dirty="0"/>
            </a:fld>
            <a:endParaRPr lang="en-US" dirty="0"/>
          </a:p>
        </p:txBody>
      </p:sp>
    </p:spTree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3" Type="http://schemas.openxmlformats.org/officeDocument/2006/relationships/theme" Target="../theme/theme2.xml"/><Relationship Id="rId12" Type="http://schemas.openxmlformats.org/officeDocument/2006/relationships/image" Target="../media/image5.jpeg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3" Type="http://schemas.openxmlformats.org/officeDocument/2006/relationships/theme" Target="../theme/theme4.xml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3" Type="http://schemas.openxmlformats.org/officeDocument/2006/relationships/theme" Target="../theme/theme5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pic>
        <p:nvPicPr>
          <p:cNvPr id="1026" name="Picture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9525"/>
            <a:ext cx="12192000" cy="6867525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C9D2"/>
        </a:solidFill>
        <a:effectLst/>
      </p:bgPr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BB962C8B-B14F-4D97-AF65-F5344CB8AC3E}" type="datetimeFigureOut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ransition spd="slow">
    <p:random/>
  </p:transition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9.xml"/><Relationship Id="rId3" Type="http://schemas.openxmlformats.org/officeDocument/2006/relationships/audio" Target="../media/audio1.wav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audio1.wav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Relationship Id="rId3" Type="http://schemas.openxmlformats.org/officeDocument/2006/relationships/hyperlink" Target="file:///D:\B&#7896;%20PP%20C&#193;NH%20DI&#7872;U%201\B&#7896;%20PP%20TI&#7870;NG%20VI&#7878;T%20C&#193;NH%20DI&#7872;U%201\VIDEO%20T&#7862;NG%20K&#200;M%20M&#212;N%20TI&#7870;NG%20VI&#7878;T%20C&#193;NH%20DI&#7872;U%201\VIDEO%20T&#7862;NG%20K&#200;M%20M&#212;N%20TI&#7870;NG%20VI&#7878;T%20C&#193;NH%20DI&#7872;U%201\VIDEO%20TV%20HK2%20CANH%20DIEU\27.mp4" TargetMode="Externa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1.wav"/><Relationship Id="rId1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microsoft.com/office/2007/relationships/media" Target="file:///D:\B&#7896;%20PP%20TI&#7870;NG%20VI&#7878;T%20C&#193;NH%20DI&#7872;U%201\B&#7896;%20PP%20TI&#7870;NG%20VI&#7878;T%20C&#193;NH%20DI&#7872;U%201\a.%20th&#7887;%20t&#7855;m%20n&#7855;ng(11-21-2020%202-47-08%20PM).wmv" TargetMode="External"/><Relationship Id="rId1" Type="http://schemas.openxmlformats.org/officeDocument/2006/relationships/video" Target="file:///D:\B&#7896;%20PP%20TI&#7870;NG%20VI&#7878;T%20C&#193;NH%20DI&#7872;U%201\B&#7896;%20PP%20TI&#7870;NG%20VI&#7878;T%20C&#193;NH%20DI&#7872;U%201\a.%20th&#7887;%20t&#7855;m%20n&#7855;ng(11-21-2020%202-47-08%20PM).wmv" TargetMode="Externa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audio" Target="../media/audio2.wav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062413"/>
            <a:ext cx="3719513" cy="2795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2725"/>
            <a:ext cx="1466850" cy="1466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Rounded Rectangle 22"/>
          <p:cNvSpPr/>
          <p:nvPr/>
        </p:nvSpPr>
        <p:spPr>
          <a:xfrm>
            <a:off x="8528703" y="2166685"/>
            <a:ext cx="2922662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 </a:t>
            </a: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endParaRPr kumimoji="0" lang="en-US" sz="4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119313" y="544513"/>
            <a:ext cx="8255000" cy="5619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 các tiếng, từ sau.</a:t>
            </a:r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051458" y="2032730"/>
            <a:ext cx="3032862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chim</a:t>
            </a: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oanh</a:t>
            </a:r>
            <a:endParaRPr kumimoji="0" lang="en-US" sz="4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184839" y="1960562"/>
            <a:ext cx="3318510" cy="152835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doanh</a:t>
            </a:r>
            <a:r>
              <a:rPr kumimoji="0" lang="en-US" sz="44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trại</a:t>
            </a:r>
            <a:endParaRPr kumimoji="0" lang="en-US" sz="44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119630" y="4062730"/>
            <a:ext cx="4294505" cy="15284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giày</a:t>
            </a: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mới</a:t>
            </a: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toanh</a:t>
            </a:r>
            <a:endParaRPr kumimoji="0" lang="en-US" sz="4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7124700" y="4182110"/>
            <a:ext cx="4192905" cy="152844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</a:t>
            </a: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hoạch</a:t>
            </a:r>
            <a:r>
              <a:rPr kumimoji="0" lang="en-US" sz="4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endParaRPr kumimoji="0" lang="en-US" sz="4000" b="1" i="0" u="none" strike="noStrike" kern="1200" cap="none" spc="0" normalizeH="0" baseline="0" noProof="0" dirty="0">
              <a:ln w="13462">
                <a:solidFill>
                  <a:prstClr val="white"/>
                </a:solidFill>
                <a:prstDash val="solid"/>
              </a:ln>
              <a:solidFill>
                <a:prstClr val="black">
                  <a:lumMod val="85000"/>
                  <a:lumOff val="15000"/>
                </a:prstClr>
              </a:solidFill>
              <a:effectLst>
                <a:outerShdw dist="38100" dir="2700000" algn="bl" rotWithShape="0">
                  <a:srgbClr val="4472C4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6887" y="241300"/>
            <a:ext cx="2316162" cy="2179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2039938" y="15875"/>
            <a:ext cx="7888287" cy="1952625"/>
            <a:chOff x="2046832" y="13141"/>
            <a:chExt cx="5916303" cy="1463461"/>
          </a:xfrm>
        </p:grpSpPr>
        <p:sp>
          <p:nvSpPr>
            <p:cNvPr id="7" name="任意多边形 6"/>
            <p:cNvSpPr/>
            <p:nvPr/>
          </p:nvSpPr>
          <p:spPr>
            <a:xfrm>
              <a:off x="4175701" y="13141"/>
              <a:ext cx="2164588" cy="90782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0963"/>
              <a:ext cx="5916303" cy="555639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defTabSz="1217930">
                <a:lnSpc>
                  <a:spcPct val="130000"/>
                </a:lnSpc>
                <a:buNone/>
              </a:pPr>
              <a:r>
                <a:rPr lang="en-AU" altLang="zh-CN" sz="3600" dirty="0">
                  <a:solidFill>
                    <a:srgbClr val="FFFFFF"/>
                  </a:solidFill>
                  <a:latin typeface=".VnAvant" panose="020B7200000000000000" pitchFamily="34" charset="0"/>
                  <a:ea typeface=".黑体-日本语"/>
                  <a:sym typeface="+mn-lt"/>
                </a:rPr>
                <a:t>Gi¶I nghÜa tõ</a:t>
              </a:r>
              <a:r>
                <a:rPr lang="en-AU" altLang="zh-CN" sz="3600" dirty="0">
                  <a:solidFill>
                    <a:srgbClr val="FFFFFF"/>
                  </a:solidFill>
                  <a:latin typeface="UTM Avo" charset="0"/>
                  <a:ea typeface=".黑体-日本语"/>
                  <a:sym typeface="+mn-lt"/>
                </a:rPr>
                <a:t>?</a:t>
              </a:r>
              <a:endParaRPr lang="zh-CN" altLang="en-US" sz="3600" dirty="0">
                <a:solidFill>
                  <a:srgbClr val="FFFFFF"/>
                </a:solidFill>
                <a:latin typeface="UTM Avo" charset="0"/>
                <a:ea typeface=".黑体-日本语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263" y="791274"/>
              <a:ext cx="307186" cy="222494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088" y="841246"/>
              <a:ext cx="291707" cy="315299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225" y="4927600"/>
            <a:ext cx="2938463" cy="193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8613" name="TextBox 1"/>
          <p:cNvSpPr txBox="1"/>
          <p:nvPr/>
        </p:nvSpPr>
        <p:spPr>
          <a:xfrm>
            <a:off x="1819275" y="2838450"/>
            <a:ext cx="907415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.VnAvant" panose="020B7200000000000000" pitchFamily="34" charset="0"/>
              </a:rPr>
              <a:t>Huªnh hoang: Th¸I ®é khoe khoang nãi phãng lªn</a:t>
            </a:r>
            <a:endParaRPr sz="28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0658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24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Star: 6 Points 4"/>
          <p:cNvSpPr/>
          <p:nvPr/>
        </p:nvSpPr>
        <p:spPr>
          <a:xfrm>
            <a:off x="6604000" y="520700"/>
            <a:ext cx="388938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tar: 6 Points 4"/>
          <p:cNvSpPr/>
          <p:nvPr/>
        </p:nvSpPr>
        <p:spPr>
          <a:xfrm>
            <a:off x="3014663" y="920750"/>
            <a:ext cx="530225" cy="514350"/>
          </a:xfrm>
          <a:prstGeom prst="star6">
            <a:avLst>
              <a:gd name="adj" fmla="val 32320"/>
              <a:gd name="hf" fmla="val 11547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Star: 6 Points 4"/>
          <p:cNvSpPr/>
          <p:nvPr/>
        </p:nvSpPr>
        <p:spPr>
          <a:xfrm>
            <a:off x="5727700" y="1035050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tar: 6 Points 4"/>
          <p:cNvSpPr/>
          <p:nvPr/>
        </p:nvSpPr>
        <p:spPr>
          <a:xfrm>
            <a:off x="9380538" y="979488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Star: 6 Points 4"/>
          <p:cNvSpPr/>
          <p:nvPr/>
        </p:nvSpPr>
        <p:spPr>
          <a:xfrm>
            <a:off x="377825" y="2185988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7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Star: 6 Points 4"/>
          <p:cNvSpPr/>
          <p:nvPr/>
        </p:nvSpPr>
        <p:spPr>
          <a:xfrm>
            <a:off x="377825" y="490538"/>
            <a:ext cx="39052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Star: 6 Points 4"/>
          <p:cNvSpPr/>
          <p:nvPr/>
        </p:nvSpPr>
        <p:spPr>
          <a:xfrm>
            <a:off x="6118225" y="2560638"/>
            <a:ext cx="388938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8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Star: 6 Points 4"/>
          <p:cNvSpPr/>
          <p:nvPr/>
        </p:nvSpPr>
        <p:spPr>
          <a:xfrm flipH="1">
            <a:off x="2189163" y="1493838"/>
            <a:ext cx="358775" cy="514350"/>
          </a:xfrm>
          <a:prstGeom prst="star6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8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46075" y="4960938"/>
            <a:ext cx="2290763" cy="2238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525463" y="1304925"/>
            <a:ext cx="10925175" cy="13652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600" dirty="0">
                <a:solidFill>
                  <a:srgbClr val="FFFFFF"/>
                </a:solidFill>
                <a:latin typeface=".VnAvant" panose="020B7200000000000000" pitchFamily="34" charset="0"/>
              </a:rPr>
              <a:t>a) V× b¸c n«ng d©n kháe h¬n gÊu.</a:t>
            </a:r>
            <a:endParaRPr sz="360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2438" y="3698875"/>
            <a:ext cx="11169650" cy="11985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3600" dirty="0">
                <a:solidFill>
                  <a:srgbClr val="FFFFFF"/>
                </a:solidFill>
                <a:latin typeface=".VnAvant" panose="020B7200000000000000" pitchFamily="34" charset="0"/>
              </a:rPr>
              <a:t>b) V× b¸c n«ng d©n ®· lµm ®óng lêi høa.</a:t>
            </a:r>
            <a:endParaRPr sz="3600" dirty="0">
              <a:solidFill>
                <a:srgbClr val="FFFFFF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0" y="0"/>
            <a:ext cx="11934907" cy="893383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p>
            <a:pPr algn="ctr" defTabSz="457200" eaLnBrk="1" hangingPunct="1">
              <a:buNone/>
            </a:pPr>
            <a:r>
              <a:rPr sz="3200" dirty="0">
                <a:solidFill>
                  <a:srgbClr val="000000"/>
                </a:solidFill>
                <a:latin typeface=".VnAvant" panose="020B7200000000000000" pitchFamily="34" charset="0"/>
              </a:rPr>
              <a:t>V× sao gÊu tøc mµ kh«ng lµm g× ®­u­îc? Chän ý ®óng.</a:t>
            </a:r>
            <a:endParaRPr sz="3200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0" y="96838"/>
            <a:ext cx="717550" cy="53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0225" y="4084638"/>
            <a:ext cx="538163" cy="5810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3030538"/>
            <a:ext cx="1758950" cy="3827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ounded Rectangle 2"/>
          <p:cNvSpPr/>
          <p:nvPr/>
        </p:nvSpPr>
        <p:spPr>
          <a:xfrm>
            <a:off x="0" y="0"/>
            <a:ext cx="3227388" cy="104933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dirty="0">
                <a:solidFill>
                  <a:srgbClr val="FFFFFF"/>
                </a:solidFill>
                <a:latin typeface="UTM Avo" charset="0"/>
              </a:rPr>
              <a:t>4. Tập viết</a:t>
            </a:r>
            <a:endParaRPr sz="4000" dirty="0">
              <a:solidFill>
                <a:srgbClr val="FFFFFF"/>
              </a:solidFill>
              <a:latin typeface="UTM Avo" charset="0"/>
            </a:endParaRPr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063" y="1647825"/>
            <a:ext cx="10456862" cy="3705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Action Button: Forward or Next 3">
            <a:hlinkClick r:id="rId3" action="ppaction://hlinkfile" highlightClick="1"/>
          </p:cNvPr>
          <p:cNvSpPr/>
          <p:nvPr/>
        </p:nvSpPr>
        <p:spPr>
          <a:xfrm>
            <a:off x="4841875" y="1049338"/>
            <a:ext cx="1782763" cy="666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Rounded Rectangle 2"/>
          <p:cNvSpPr/>
          <p:nvPr/>
        </p:nvSpPr>
        <p:spPr>
          <a:xfrm>
            <a:off x="3538538" y="0"/>
            <a:ext cx="4732338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457200" eaLnBrk="1" hangingPunct="1">
              <a:buNone/>
            </a:pPr>
            <a:r>
              <a:rPr sz="4000" dirty="0">
                <a:solidFill>
                  <a:srgbClr val="FFFFFF"/>
                </a:solidFill>
                <a:latin typeface="UTM Avo" charset="0"/>
              </a:rPr>
              <a:t>Đọc thành tiếng</a:t>
            </a:r>
            <a:endParaRPr sz="4000" dirty="0">
              <a:solidFill>
                <a:srgbClr val="FFFFFF"/>
              </a:solidFill>
              <a:latin typeface="UTM Avo" charset="0"/>
            </a:endParaRPr>
          </a:p>
        </p:txBody>
      </p:sp>
      <p:pic>
        <p:nvPicPr>
          <p:cNvPr id="49155" name="Picture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88" y="985838"/>
            <a:ext cx="12192000" cy="57515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80987" y="4414838"/>
            <a:ext cx="2441575" cy="24431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79" name="TextBox 6"/>
          <p:cNvSpPr txBox="1"/>
          <p:nvPr/>
        </p:nvSpPr>
        <p:spPr>
          <a:xfrm>
            <a:off x="2362200" y="206375"/>
            <a:ext cx="7696200" cy="1567180"/>
          </a:xfrm>
          <a:prstGeom prst="rect">
            <a:avLst/>
          </a:prstGeom>
          <a:noFill/>
          <a:ln w="9525">
            <a:noFill/>
          </a:ln>
        </p:spPr>
        <p:txBody>
          <a:bodyPr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ng</a:t>
            </a:r>
            <a:r>
              <a:rPr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73090" y="1581785"/>
            <a:ext cx="5494020" cy="1336675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</a:pPr>
            <a:r>
              <a:rPr sz="5400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uªnh  uªch</a:t>
            </a:r>
            <a:endParaRPr sz="5400" dirty="0">
              <a:solidFill>
                <a:srgbClr val="FF0000"/>
              </a:solidFill>
              <a:latin typeface=".VnAvant" panose="020B7200000000000000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7200" y="1743075"/>
            <a:ext cx="3551555" cy="1013460"/>
          </a:xfrm>
          <a:prstGeom prst="rect">
            <a:avLst/>
          </a:prstGeom>
          <a:noFill/>
          <a:ln w="9525">
            <a:noFill/>
          </a:ln>
        </p:spPr>
        <p:txBody>
          <a:bodyPr wrap="square" lIns="91431" tIns="45716" rIns="91431" bIns="45716">
            <a:spAutoFit/>
          </a:bodyPr>
          <a:p>
            <a:pPr algn="ctr" eaLnBrk="1" hangingPunct="1">
              <a:lnSpc>
                <a:spcPct val="150000"/>
              </a:lnSpc>
            </a:pPr>
            <a:r>
              <a:rPr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132</a:t>
            </a:r>
            <a:endParaRPr sz="40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160904" y="2599055"/>
            <a:ext cx="4038601" cy="3683000"/>
            <a:chOff x="2095499" y="1988943"/>
            <a:chExt cx="4038601" cy="3682896"/>
          </a:xfrm>
        </p:grpSpPr>
        <p:sp>
          <p:nvSpPr>
            <p:cNvPr id="13" name="Oval 12"/>
            <p:cNvSpPr/>
            <p:nvPr/>
          </p:nvSpPr>
          <p:spPr>
            <a:xfrm>
              <a:off x="2095500" y="1988943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187" name="TextBox 13"/>
            <p:cNvSpPr txBox="1"/>
            <p:nvPr/>
          </p:nvSpPr>
          <p:spPr>
            <a:xfrm>
              <a:off x="2095499" y="3366363"/>
              <a:ext cx="3505201" cy="156713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p>
              <a:pPr algn="ctr" eaLnBrk="1" hangingPunct="1"/>
              <a:r>
                <a:rPr sz="9600" dirty="0">
                  <a:solidFill>
                    <a:srgbClr val="008000"/>
                  </a:solidFill>
                  <a:latin typeface=".VnAvant" panose="020B7200000000000000" pitchFamily="34" charset="0"/>
                </a:rPr>
                <a:t>uª</a:t>
              </a:r>
              <a:r>
                <a:rPr lang="en-US" sz="9600" dirty="0">
                  <a:solidFill>
                    <a:srgbClr val="008000"/>
                  </a:solidFill>
                  <a:latin typeface=".VnAvant" panose="020B7200000000000000" pitchFamily="34" charset="0"/>
                </a:rPr>
                <a:t>nh</a:t>
              </a:r>
              <a:endParaRPr lang="en-US" sz="9600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52845" y="2918460"/>
            <a:ext cx="4038600" cy="3683000"/>
            <a:chOff x="6252845" y="2994653"/>
            <a:chExt cx="4038600" cy="3682896"/>
          </a:xfrm>
        </p:grpSpPr>
        <p:sp>
          <p:nvSpPr>
            <p:cNvPr id="16" name="Oval 15"/>
            <p:cNvSpPr/>
            <p:nvPr/>
          </p:nvSpPr>
          <p:spPr>
            <a:xfrm>
              <a:off x="6252845" y="2994653"/>
              <a:ext cx="4038600" cy="3682896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1" tIns="45716" rIns="91431" bIns="45716" anchor="ctr"/>
            <a:lstStyle>
              <a:lvl1pPr marL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</a:defRPr>
              </a:lvl1pPr>
              <a:lvl2pPr marL="457200" lvl="1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14400" lvl="2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371600" lvl="3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828800" lvl="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b="0" i="0" u="non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</a:lstStyle>
            <a:p>
              <a:pPr lvl="0" algn="ctr" eaLnBrk="1" hangingPunct="1">
                <a:buNone/>
              </a:pPr>
              <a:endParaRPr dirty="0">
                <a:solidFill>
                  <a:srgbClr val="FFFFFF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185" name="TextBox 16"/>
            <p:cNvSpPr txBox="1"/>
            <p:nvPr/>
          </p:nvSpPr>
          <p:spPr>
            <a:xfrm>
              <a:off x="6549019" y="3508275"/>
              <a:ext cx="3742162" cy="1567136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1431" tIns="45716" rIns="91431" bIns="45716">
              <a:spAutoFit/>
            </a:bodyPr>
            <a:p>
              <a:pPr algn="ctr" eaLnBrk="1" hangingPunct="1"/>
              <a:r>
                <a:rPr sz="9600" dirty="0">
                  <a:solidFill>
                    <a:srgbClr val="008000"/>
                  </a:solidFill>
                  <a:latin typeface=".VnAvant" panose="020B7200000000000000" pitchFamily="34" charset="0"/>
                </a:rPr>
                <a:t>uª</a:t>
              </a:r>
              <a:r>
                <a:rPr lang="en-US" sz="9600" dirty="0">
                  <a:solidFill>
                    <a:srgbClr val="008000"/>
                  </a:solidFill>
                  <a:latin typeface=".VnAvant" panose="020B7200000000000000" pitchFamily="34" charset="0"/>
                </a:rPr>
                <a:t>ch</a:t>
              </a:r>
              <a:endParaRPr lang="en-US" sz="9600" dirty="0">
                <a:solidFill>
                  <a:srgbClr val="008000"/>
                </a:solidFill>
                <a:latin typeface=".VnAvant" panose="020B7200000000000000" pitchFamily="34" charset="0"/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51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365597" y="1594586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1857154" y="1073773"/>
            <a:ext cx="347773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51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515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3393440" y="4243705"/>
            <a:ext cx="5909310" cy="119824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uªnh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hoang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875088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Làm quen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532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75405" y="664210"/>
            <a:ext cx="4530725" cy="3400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" name="Freeform 17"/>
          <p:cNvSpPr/>
          <p:nvPr/>
        </p:nvSpPr>
        <p:spPr>
          <a:xfrm flipV="1">
            <a:off x="11595100" y="0"/>
            <a:ext cx="436563" cy="1139825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5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11365597" y="1594586"/>
            <a:ext cx="1179283" cy="1308459"/>
            <a:chOff x="1538" y="671"/>
            <a:chExt cx="2684" cy="2978"/>
          </a:xfrm>
          <a:solidFill>
            <a:schemeClr val="accent3"/>
          </a:solidFill>
          <a:effectLst/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9"/>
            <p:cNvSpPr/>
            <p:nvPr/>
          </p:nvSpPr>
          <p:spPr bwMode="auto">
            <a:xfrm>
              <a:off x="2904" y="3253"/>
              <a:ext cx="45" cy="396"/>
            </a:xfrm>
            <a:custGeom>
              <a:avLst/>
              <a:gdLst>
                <a:gd name="T0" fmla="*/ 18 w 118"/>
                <a:gd name="T1" fmla="*/ 491 h 1025"/>
                <a:gd name="T2" fmla="*/ 0 w 118"/>
                <a:gd name="T3" fmla="*/ 88 h 1025"/>
                <a:gd name="T4" fmla="*/ 36 w 118"/>
                <a:gd name="T5" fmla="*/ 0 h 1025"/>
                <a:gd name="T6" fmla="*/ 82 w 118"/>
                <a:gd name="T7" fmla="*/ 78 h 1025"/>
                <a:gd name="T8" fmla="*/ 117 w 118"/>
                <a:gd name="T9" fmla="*/ 936 h 1025"/>
                <a:gd name="T10" fmla="*/ 81 w 118"/>
                <a:gd name="T11" fmla="*/ 1025 h 1025"/>
                <a:gd name="T12" fmla="*/ 35 w 118"/>
                <a:gd name="T13" fmla="*/ 936 h 1025"/>
                <a:gd name="T14" fmla="*/ 12 w 118"/>
                <a:gd name="T15" fmla="*/ 491 h 1025"/>
                <a:gd name="T16" fmla="*/ 18 w 118"/>
                <a:gd name="T17" fmla="*/ 491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025">
                  <a:moveTo>
                    <a:pt x="18" y="491"/>
                  </a:moveTo>
                  <a:cubicBezTo>
                    <a:pt x="11" y="357"/>
                    <a:pt x="2" y="223"/>
                    <a:pt x="0" y="88"/>
                  </a:cubicBezTo>
                  <a:cubicBezTo>
                    <a:pt x="0" y="59"/>
                    <a:pt x="23" y="29"/>
                    <a:pt x="36" y="0"/>
                  </a:cubicBezTo>
                  <a:cubicBezTo>
                    <a:pt x="52" y="26"/>
                    <a:pt x="80" y="51"/>
                    <a:pt x="82" y="78"/>
                  </a:cubicBezTo>
                  <a:cubicBezTo>
                    <a:pt x="97" y="364"/>
                    <a:pt x="108" y="650"/>
                    <a:pt x="117" y="936"/>
                  </a:cubicBezTo>
                  <a:cubicBezTo>
                    <a:pt x="118" y="965"/>
                    <a:pt x="94" y="995"/>
                    <a:pt x="81" y="1025"/>
                  </a:cubicBezTo>
                  <a:cubicBezTo>
                    <a:pt x="65" y="995"/>
                    <a:pt x="37" y="967"/>
                    <a:pt x="35" y="936"/>
                  </a:cubicBezTo>
                  <a:cubicBezTo>
                    <a:pt x="23" y="788"/>
                    <a:pt x="19" y="640"/>
                    <a:pt x="12" y="491"/>
                  </a:cubicBezTo>
                  <a:cubicBezTo>
                    <a:pt x="14" y="491"/>
                    <a:pt x="16" y="491"/>
                    <a:pt x="18" y="49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Freeform 10"/>
            <p:cNvSpPr/>
            <p:nvPr/>
          </p:nvSpPr>
          <p:spPr bwMode="auto">
            <a:xfrm>
              <a:off x="3846" y="2352"/>
              <a:ext cx="376" cy="143"/>
            </a:xfrm>
            <a:custGeom>
              <a:avLst/>
              <a:gdLst>
                <a:gd name="T0" fmla="*/ 929 w 973"/>
                <a:gd name="T1" fmla="*/ 370 h 370"/>
                <a:gd name="T2" fmla="*/ 863 w 973"/>
                <a:gd name="T3" fmla="*/ 348 h 370"/>
                <a:gd name="T4" fmla="*/ 79 w 973"/>
                <a:gd name="T5" fmla="*/ 90 h 370"/>
                <a:gd name="T6" fmla="*/ 0 w 973"/>
                <a:gd name="T7" fmla="*/ 25 h 370"/>
                <a:gd name="T8" fmla="*/ 97 w 973"/>
                <a:gd name="T9" fmla="*/ 9 h 370"/>
                <a:gd name="T10" fmla="*/ 911 w 973"/>
                <a:gd name="T11" fmla="*/ 277 h 370"/>
                <a:gd name="T12" fmla="*/ 973 w 973"/>
                <a:gd name="T13" fmla="*/ 335 h 370"/>
                <a:gd name="T14" fmla="*/ 929 w 973"/>
                <a:gd name="T15" fmla="*/ 37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3" h="370">
                  <a:moveTo>
                    <a:pt x="929" y="370"/>
                  </a:moveTo>
                  <a:cubicBezTo>
                    <a:pt x="903" y="361"/>
                    <a:pt x="883" y="355"/>
                    <a:pt x="863" y="348"/>
                  </a:cubicBezTo>
                  <a:cubicBezTo>
                    <a:pt x="601" y="263"/>
                    <a:pt x="340" y="179"/>
                    <a:pt x="79" y="90"/>
                  </a:cubicBezTo>
                  <a:cubicBezTo>
                    <a:pt x="49" y="80"/>
                    <a:pt x="26" y="47"/>
                    <a:pt x="0" y="25"/>
                  </a:cubicBezTo>
                  <a:cubicBezTo>
                    <a:pt x="33" y="19"/>
                    <a:pt x="69" y="0"/>
                    <a:pt x="97" y="9"/>
                  </a:cubicBezTo>
                  <a:cubicBezTo>
                    <a:pt x="370" y="95"/>
                    <a:pt x="641" y="185"/>
                    <a:pt x="911" y="277"/>
                  </a:cubicBezTo>
                  <a:cubicBezTo>
                    <a:pt x="935" y="285"/>
                    <a:pt x="953" y="315"/>
                    <a:pt x="973" y="335"/>
                  </a:cubicBezTo>
                  <a:cubicBezTo>
                    <a:pt x="958" y="347"/>
                    <a:pt x="943" y="359"/>
                    <a:pt x="929" y="3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3" name="Freeform 11"/>
            <p:cNvSpPr/>
            <p:nvPr/>
          </p:nvSpPr>
          <p:spPr bwMode="auto">
            <a:xfrm>
              <a:off x="3737" y="1439"/>
              <a:ext cx="338" cy="216"/>
            </a:xfrm>
            <a:custGeom>
              <a:avLst/>
              <a:gdLst>
                <a:gd name="T0" fmla="*/ 833 w 875"/>
                <a:gd name="T1" fmla="*/ 0 h 559"/>
                <a:gd name="T2" fmla="*/ 868 w 875"/>
                <a:gd name="T3" fmla="*/ 19 h 559"/>
                <a:gd name="T4" fmla="*/ 866 w 875"/>
                <a:gd name="T5" fmla="*/ 67 h 559"/>
                <a:gd name="T6" fmla="*/ 807 w 875"/>
                <a:gd name="T7" fmla="*/ 110 h 559"/>
                <a:gd name="T8" fmla="*/ 101 w 875"/>
                <a:gd name="T9" fmla="*/ 541 h 559"/>
                <a:gd name="T10" fmla="*/ 0 w 875"/>
                <a:gd name="T11" fmla="*/ 559 h 559"/>
                <a:gd name="T12" fmla="*/ 52 w 875"/>
                <a:gd name="T13" fmla="*/ 475 h 559"/>
                <a:gd name="T14" fmla="*/ 774 w 875"/>
                <a:gd name="T15" fmla="*/ 30 h 559"/>
                <a:gd name="T16" fmla="*/ 833 w 875"/>
                <a:gd name="T17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75" h="559">
                  <a:moveTo>
                    <a:pt x="833" y="0"/>
                  </a:moveTo>
                  <a:cubicBezTo>
                    <a:pt x="846" y="6"/>
                    <a:pt x="864" y="10"/>
                    <a:pt x="868" y="19"/>
                  </a:cubicBezTo>
                  <a:cubicBezTo>
                    <a:pt x="874" y="33"/>
                    <a:pt x="875" y="57"/>
                    <a:pt x="866" y="67"/>
                  </a:cubicBezTo>
                  <a:cubicBezTo>
                    <a:pt x="851" y="85"/>
                    <a:pt x="828" y="97"/>
                    <a:pt x="807" y="110"/>
                  </a:cubicBezTo>
                  <a:cubicBezTo>
                    <a:pt x="572" y="255"/>
                    <a:pt x="338" y="400"/>
                    <a:pt x="101" y="541"/>
                  </a:cubicBezTo>
                  <a:cubicBezTo>
                    <a:pt x="74" y="558"/>
                    <a:pt x="34" y="553"/>
                    <a:pt x="0" y="559"/>
                  </a:cubicBezTo>
                  <a:cubicBezTo>
                    <a:pt x="17" y="530"/>
                    <a:pt x="27" y="491"/>
                    <a:pt x="52" y="475"/>
                  </a:cubicBezTo>
                  <a:cubicBezTo>
                    <a:pt x="291" y="324"/>
                    <a:pt x="533" y="178"/>
                    <a:pt x="774" y="30"/>
                  </a:cubicBezTo>
                  <a:cubicBezTo>
                    <a:pt x="792" y="19"/>
                    <a:pt x="811" y="11"/>
                    <a:pt x="8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Freeform 12"/>
            <p:cNvSpPr/>
            <p:nvPr/>
          </p:nvSpPr>
          <p:spPr bwMode="auto">
            <a:xfrm>
              <a:off x="2009" y="2999"/>
              <a:ext cx="190" cy="356"/>
            </a:xfrm>
            <a:custGeom>
              <a:avLst/>
              <a:gdLst>
                <a:gd name="T0" fmla="*/ 484 w 494"/>
                <a:gd name="T1" fmla="*/ 4 h 920"/>
                <a:gd name="T2" fmla="*/ 483 w 494"/>
                <a:gd name="T3" fmla="*/ 86 h 920"/>
                <a:gd name="T4" fmla="*/ 296 w 494"/>
                <a:gd name="T5" fmla="*/ 454 h 920"/>
                <a:gd name="T6" fmla="*/ 82 w 494"/>
                <a:gd name="T7" fmla="*/ 868 h 920"/>
                <a:gd name="T8" fmla="*/ 15 w 494"/>
                <a:gd name="T9" fmla="*/ 920 h 920"/>
                <a:gd name="T10" fmla="*/ 11 w 494"/>
                <a:gd name="T11" fmla="*/ 829 h 920"/>
                <a:gd name="T12" fmla="*/ 405 w 494"/>
                <a:gd name="T13" fmla="*/ 55 h 920"/>
                <a:gd name="T14" fmla="*/ 448 w 494"/>
                <a:gd name="T15" fmla="*/ 0 h 920"/>
                <a:gd name="T16" fmla="*/ 484 w 494"/>
                <a:gd name="T17" fmla="*/ 4 h 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4" h="920">
                  <a:moveTo>
                    <a:pt x="484" y="4"/>
                  </a:moveTo>
                  <a:cubicBezTo>
                    <a:pt x="484" y="31"/>
                    <a:pt x="494" y="63"/>
                    <a:pt x="483" y="86"/>
                  </a:cubicBezTo>
                  <a:cubicBezTo>
                    <a:pt x="423" y="210"/>
                    <a:pt x="359" y="332"/>
                    <a:pt x="296" y="454"/>
                  </a:cubicBezTo>
                  <a:cubicBezTo>
                    <a:pt x="225" y="592"/>
                    <a:pt x="156" y="731"/>
                    <a:pt x="82" y="868"/>
                  </a:cubicBezTo>
                  <a:cubicBezTo>
                    <a:pt x="70" y="890"/>
                    <a:pt x="38" y="902"/>
                    <a:pt x="15" y="920"/>
                  </a:cubicBezTo>
                  <a:cubicBezTo>
                    <a:pt x="13" y="889"/>
                    <a:pt x="0" y="853"/>
                    <a:pt x="11" y="829"/>
                  </a:cubicBezTo>
                  <a:cubicBezTo>
                    <a:pt x="140" y="570"/>
                    <a:pt x="272" y="313"/>
                    <a:pt x="405" y="55"/>
                  </a:cubicBezTo>
                  <a:cubicBezTo>
                    <a:pt x="415" y="35"/>
                    <a:pt x="433" y="18"/>
                    <a:pt x="448" y="0"/>
                  </a:cubicBezTo>
                  <a:cubicBezTo>
                    <a:pt x="460" y="1"/>
                    <a:pt x="472" y="2"/>
                    <a:pt x="48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Freeform 13"/>
            <p:cNvSpPr/>
            <p:nvPr/>
          </p:nvSpPr>
          <p:spPr bwMode="auto">
            <a:xfrm>
              <a:off x="3597" y="2924"/>
              <a:ext cx="255" cy="314"/>
            </a:xfrm>
            <a:custGeom>
              <a:avLst/>
              <a:gdLst>
                <a:gd name="T0" fmla="*/ 0 w 660"/>
                <a:gd name="T1" fmla="*/ 38 h 814"/>
                <a:gd name="T2" fmla="*/ 33 w 660"/>
                <a:gd name="T3" fmla="*/ 2 h 814"/>
                <a:gd name="T4" fmla="*/ 93 w 660"/>
                <a:gd name="T5" fmla="*/ 33 h 814"/>
                <a:gd name="T6" fmla="*/ 338 w 660"/>
                <a:gd name="T7" fmla="*/ 340 h 814"/>
                <a:gd name="T8" fmla="*/ 646 w 660"/>
                <a:gd name="T9" fmla="*/ 731 h 814"/>
                <a:gd name="T10" fmla="*/ 652 w 660"/>
                <a:gd name="T11" fmla="*/ 814 h 814"/>
                <a:gd name="T12" fmla="*/ 582 w 660"/>
                <a:gd name="T13" fmla="*/ 784 h 814"/>
                <a:gd name="T14" fmla="*/ 28 w 660"/>
                <a:gd name="T15" fmla="*/ 88 h 814"/>
                <a:gd name="T16" fmla="*/ 0 w 660"/>
                <a:gd name="T17" fmla="*/ 38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0" h="814">
                  <a:moveTo>
                    <a:pt x="0" y="38"/>
                  </a:moveTo>
                  <a:cubicBezTo>
                    <a:pt x="12" y="25"/>
                    <a:pt x="25" y="0"/>
                    <a:pt x="33" y="2"/>
                  </a:cubicBezTo>
                  <a:cubicBezTo>
                    <a:pt x="55" y="6"/>
                    <a:pt x="80" y="17"/>
                    <a:pt x="93" y="33"/>
                  </a:cubicBezTo>
                  <a:cubicBezTo>
                    <a:pt x="176" y="134"/>
                    <a:pt x="257" y="237"/>
                    <a:pt x="338" y="340"/>
                  </a:cubicBezTo>
                  <a:cubicBezTo>
                    <a:pt x="441" y="470"/>
                    <a:pt x="546" y="599"/>
                    <a:pt x="646" y="731"/>
                  </a:cubicBezTo>
                  <a:cubicBezTo>
                    <a:pt x="660" y="750"/>
                    <a:pt x="650" y="786"/>
                    <a:pt x="652" y="814"/>
                  </a:cubicBezTo>
                  <a:cubicBezTo>
                    <a:pt x="628" y="805"/>
                    <a:pt x="596" y="802"/>
                    <a:pt x="582" y="784"/>
                  </a:cubicBezTo>
                  <a:cubicBezTo>
                    <a:pt x="395" y="554"/>
                    <a:pt x="212" y="321"/>
                    <a:pt x="28" y="88"/>
                  </a:cubicBezTo>
                  <a:cubicBezTo>
                    <a:pt x="17" y="75"/>
                    <a:pt x="11" y="58"/>
                    <a:pt x="0" y="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Freeform 14"/>
            <p:cNvSpPr/>
            <p:nvPr/>
          </p:nvSpPr>
          <p:spPr bwMode="auto">
            <a:xfrm>
              <a:off x="1765" y="1406"/>
              <a:ext cx="309" cy="263"/>
            </a:xfrm>
            <a:custGeom>
              <a:avLst/>
              <a:gdLst>
                <a:gd name="T0" fmla="*/ 780 w 800"/>
                <a:gd name="T1" fmla="*/ 680 h 680"/>
                <a:gd name="T2" fmla="*/ 698 w 800"/>
                <a:gd name="T3" fmla="*/ 623 h 680"/>
                <a:gd name="T4" fmla="*/ 46 w 800"/>
                <a:gd name="T5" fmla="*/ 83 h 680"/>
                <a:gd name="T6" fmla="*/ 0 w 800"/>
                <a:gd name="T7" fmla="*/ 0 h 680"/>
                <a:gd name="T8" fmla="*/ 98 w 800"/>
                <a:gd name="T9" fmla="*/ 19 h 680"/>
                <a:gd name="T10" fmla="*/ 760 w 800"/>
                <a:gd name="T11" fmla="*/ 563 h 680"/>
                <a:gd name="T12" fmla="*/ 797 w 800"/>
                <a:gd name="T13" fmla="*/ 632 h 680"/>
                <a:gd name="T14" fmla="*/ 780 w 800"/>
                <a:gd name="T15" fmla="*/ 680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0" h="680">
                  <a:moveTo>
                    <a:pt x="780" y="680"/>
                  </a:moveTo>
                  <a:cubicBezTo>
                    <a:pt x="738" y="651"/>
                    <a:pt x="717" y="638"/>
                    <a:pt x="698" y="623"/>
                  </a:cubicBezTo>
                  <a:cubicBezTo>
                    <a:pt x="480" y="443"/>
                    <a:pt x="262" y="264"/>
                    <a:pt x="46" y="83"/>
                  </a:cubicBezTo>
                  <a:cubicBezTo>
                    <a:pt x="24" y="64"/>
                    <a:pt x="15" y="28"/>
                    <a:pt x="0" y="0"/>
                  </a:cubicBezTo>
                  <a:cubicBezTo>
                    <a:pt x="33" y="6"/>
                    <a:pt x="75" y="1"/>
                    <a:pt x="98" y="19"/>
                  </a:cubicBezTo>
                  <a:cubicBezTo>
                    <a:pt x="321" y="198"/>
                    <a:pt x="541" y="380"/>
                    <a:pt x="760" y="563"/>
                  </a:cubicBezTo>
                  <a:cubicBezTo>
                    <a:pt x="779" y="579"/>
                    <a:pt x="791" y="607"/>
                    <a:pt x="797" y="632"/>
                  </a:cubicBezTo>
                  <a:cubicBezTo>
                    <a:pt x="800" y="646"/>
                    <a:pt x="786" y="664"/>
                    <a:pt x="780" y="6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Freeform 15"/>
            <p:cNvSpPr/>
            <p:nvPr/>
          </p:nvSpPr>
          <p:spPr bwMode="auto">
            <a:xfrm>
              <a:off x="1538" y="2321"/>
              <a:ext cx="395" cy="59"/>
            </a:xfrm>
            <a:custGeom>
              <a:avLst/>
              <a:gdLst>
                <a:gd name="T0" fmla="*/ 0 w 1023"/>
                <a:gd name="T1" fmla="*/ 104 h 153"/>
                <a:gd name="T2" fmla="*/ 85 w 1023"/>
                <a:gd name="T3" fmla="*/ 68 h 153"/>
                <a:gd name="T4" fmla="*/ 930 w 1023"/>
                <a:gd name="T5" fmla="*/ 2 h 153"/>
                <a:gd name="T6" fmla="*/ 1023 w 1023"/>
                <a:gd name="T7" fmla="*/ 36 h 153"/>
                <a:gd name="T8" fmla="*/ 932 w 1023"/>
                <a:gd name="T9" fmla="*/ 83 h 153"/>
                <a:gd name="T10" fmla="*/ 119 w 1023"/>
                <a:gd name="T11" fmla="*/ 150 h 153"/>
                <a:gd name="T12" fmla="*/ 10 w 1023"/>
                <a:gd name="T13" fmla="*/ 144 h 153"/>
                <a:gd name="T14" fmla="*/ 0 w 1023"/>
                <a:gd name="T15" fmla="*/ 104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3" h="153">
                  <a:moveTo>
                    <a:pt x="0" y="104"/>
                  </a:moveTo>
                  <a:cubicBezTo>
                    <a:pt x="28" y="91"/>
                    <a:pt x="56" y="70"/>
                    <a:pt x="85" y="68"/>
                  </a:cubicBezTo>
                  <a:cubicBezTo>
                    <a:pt x="367" y="43"/>
                    <a:pt x="648" y="21"/>
                    <a:pt x="930" y="2"/>
                  </a:cubicBezTo>
                  <a:cubicBezTo>
                    <a:pt x="960" y="0"/>
                    <a:pt x="992" y="24"/>
                    <a:pt x="1023" y="36"/>
                  </a:cubicBezTo>
                  <a:cubicBezTo>
                    <a:pt x="993" y="52"/>
                    <a:pt x="964" y="80"/>
                    <a:pt x="932" y="83"/>
                  </a:cubicBezTo>
                  <a:cubicBezTo>
                    <a:pt x="661" y="108"/>
                    <a:pt x="390" y="129"/>
                    <a:pt x="119" y="150"/>
                  </a:cubicBezTo>
                  <a:cubicBezTo>
                    <a:pt x="83" y="153"/>
                    <a:pt x="46" y="146"/>
                    <a:pt x="10" y="144"/>
                  </a:cubicBezTo>
                  <a:cubicBezTo>
                    <a:pt x="7" y="131"/>
                    <a:pt x="3" y="117"/>
                    <a:pt x="0" y="10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4"/>
          <p:cNvGrpSpPr>
            <a:grpSpLocks noChangeAspect="1"/>
          </p:cNvGrpSpPr>
          <p:nvPr/>
        </p:nvGrpSpPr>
        <p:grpSpPr bwMode="auto">
          <a:xfrm>
            <a:off x="11857154" y="1073773"/>
            <a:ext cx="347773" cy="542534"/>
            <a:chOff x="2191" y="671"/>
            <a:chExt cx="1416" cy="2209"/>
          </a:xfrm>
          <a:solidFill>
            <a:schemeClr val="accent1"/>
          </a:solidFill>
        </p:grpSpPr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4" name="Freeform 23"/>
          <p:cNvSpPr/>
          <p:nvPr/>
        </p:nvSpPr>
        <p:spPr>
          <a:xfrm>
            <a:off x="11483975" y="6350"/>
            <a:ext cx="436563" cy="1262063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5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Freeform 24"/>
          <p:cNvSpPr/>
          <p:nvPr/>
        </p:nvSpPr>
        <p:spPr>
          <a:xfrm flipH="1">
            <a:off x="11595100" y="0"/>
            <a:ext cx="436563" cy="1873250"/>
          </a:xfrm>
          <a:custGeom>
            <a:avLst/>
            <a:gdLst>
              <a:gd name="connsiteX0" fmla="*/ 0 w 870318"/>
              <a:gd name="connsiteY0" fmla="*/ 2295525 h 2295525"/>
              <a:gd name="connsiteX1" fmla="*/ 752475 w 870318"/>
              <a:gd name="connsiteY1" fmla="*/ 1295400 h 2295525"/>
              <a:gd name="connsiteX2" fmla="*/ 857250 w 870318"/>
              <a:gd name="connsiteY2" fmla="*/ 0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0318" h="2295525">
                <a:moveTo>
                  <a:pt x="0" y="2295525"/>
                </a:moveTo>
                <a:cubicBezTo>
                  <a:pt x="304800" y="1986756"/>
                  <a:pt x="609600" y="1677987"/>
                  <a:pt x="752475" y="1295400"/>
                </a:cubicBezTo>
                <a:cubicBezTo>
                  <a:pt x="895350" y="912813"/>
                  <a:pt x="876300" y="456406"/>
                  <a:pt x="857250" y="0"/>
                </a:cubicBezTo>
              </a:path>
            </a:pathLst>
          </a:custGeom>
          <a:noFill/>
          <a:ln w="28575">
            <a:solidFill>
              <a:schemeClr val="accent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N" sz="1515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26" name="Group 4"/>
          <p:cNvGrpSpPr>
            <a:grpSpLocks noChangeAspect="1"/>
          </p:cNvGrpSpPr>
          <p:nvPr/>
        </p:nvGrpSpPr>
        <p:grpSpPr bwMode="auto">
          <a:xfrm>
            <a:off x="11331214" y="1206738"/>
            <a:ext cx="424940" cy="662919"/>
            <a:chOff x="2191" y="671"/>
            <a:chExt cx="1416" cy="2209"/>
          </a:xfrm>
          <a:solidFill>
            <a:schemeClr val="accent2"/>
          </a:solidFill>
        </p:grpSpPr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2191" y="1042"/>
              <a:ext cx="1416" cy="1838"/>
            </a:xfrm>
            <a:custGeom>
              <a:avLst/>
              <a:gdLst>
                <a:gd name="T0" fmla="*/ 1860 w 3667"/>
                <a:gd name="T1" fmla="*/ 0 h 4758"/>
                <a:gd name="T2" fmla="*/ 2373 w 3667"/>
                <a:gd name="T3" fmla="*/ 56 h 4758"/>
                <a:gd name="T4" fmla="*/ 2532 w 3667"/>
                <a:gd name="T5" fmla="*/ 231 h 4758"/>
                <a:gd name="T6" fmla="*/ 2580 w 3667"/>
                <a:gd name="T7" fmla="*/ 802 h 4758"/>
                <a:gd name="T8" fmla="*/ 3099 w 3667"/>
                <a:gd name="T9" fmla="*/ 1905 h 4758"/>
                <a:gd name="T10" fmla="*/ 3529 w 3667"/>
                <a:gd name="T11" fmla="*/ 2674 h 4758"/>
                <a:gd name="T12" fmla="*/ 2104 w 3667"/>
                <a:gd name="T13" fmla="*/ 4696 h 4758"/>
                <a:gd name="T14" fmla="*/ 695 w 3667"/>
                <a:gd name="T15" fmla="*/ 4349 h 4758"/>
                <a:gd name="T16" fmla="*/ 169 w 3667"/>
                <a:gd name="T17" fmla="*/ 2730 h 4758"/>
                <a:gd name="T18" fmla="*/ 679 w 3667"/>
                <a:gd name="T19" fmla="*/ 1619 h 4758"/>
                <a:gd name="T20" fmla="*/ 1130 w 3667"/>
                <a:gd name="T21" fmla="*/ 247 h 4758"/>
                <a:gd name="T22" fmla="*/ 1306 w 3667"/>
                <a:gd name="T23" fmla="*/ 52 h 4758"/>
                <a:gd name="T24" fmla="*/ 1860 w 3667"/>
                <a:gd name="T25" fmla="*/ 0 h 4758"/>
                <a:gd name="T26" fmla="*/ 1864 w 3667"/>
                <a:gd name="T27" fmla="*/ 538 h 4758"/>
                <a:gd name="T28" fmla="*/ 1414 w 3667"/>
                <a:gd name="T29" fmla="*/ 575 h 4758"/>
                <a:gd name="T30" fmla="*/ 1262 w 3667"/>
                <a:gd name="T31" fmla="*/ 745 h 4758"/>
                <a:gd name="T32" fmla="*/ 930 w 3667"/>
                <a:gd name="T33" fmla="*/ 1797 h 4758"/>
                <a:gd name="T34" fmla="*/ 493 w 3667"/>
                <a:gd name="T35" fmla="*/ 2720 h 4758"/>
                <a:gd name="T36" fmla="*/ 1226 w 3667"/>
                <a:gd name="T37" fmla="*/ 4217 h 4758"/>
                <a:gd name="T38" fmla="*/ 2684 w 3667"/>
                <a:gd name="T39" fmla="*/ 4088 h 4758"/>
                <a:gd name="T40" fmla="*/ 2929 w 3667"/>
                <a:gd name="T41" fmla="*/ 2179 h 4758"/>
                <a:gd name="T42" fmla="*/ 2393 w 3667"/>
                <a:gd name="T43" fmla="*/ 728 h 4758"/>
                <a:gd name="T44" fmla="*/ 2270 w 3667"/>
                <a:gd name="T45" fmla="*/ 585 h 4758"/>
                <a:gd name="T46" fmla="*/ 1864 w 3667"/>
                <a:gd name="T47" fmla="*/ 538 h 4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67" h="4758">
                  <a:moveTo>
                    <a:pt x="1860" y="0"/>
                  </a:moveTo>
                  <a:cubicBezTo>
                    <a:pt x="2022" y="18"/>
                    <a:pt x="2197" y="39"/>
                    <a:pt x="2373" y="56"/>
                  </a:cubicBezTo>
                  <a:cubicBezTo>
                    <a:pt x="2483" y="66"/>
                    <a:pt x="2525" y="130"/>
                    <a:pt x="2532" y="231"/>
                  </a:cubicBezTo>
                  <a:cubicBezTo>
                    <a:pt x="2546" y="422"/>
                    <a:pt x="2549" y="614"/>
                    <a:pt x="2580" y="802"/>
                  </a:cubicBezTo>
                  <a:cubicBezTo>
                    <a:pt x="2650" y="1216"/>
                    <a:pt x="2871" y="1564"/>
                    <a:pt x="3099" y="1905"/>
                  </a:cubicBezTo>
                  <a:cubicBezTo>
                    <a:pt x="3263" y="2151"/>
                    <a:pt x="3476" y="2369"/>
                    <a:pt x="3529" y="2674"/>
                  </a:cubicBezTo>
                  <a:cubicBezTo>
                    <a:pt x="3667" y="3478"/>
                    <a:pt x="3304" y="4551"/>
                    <a:pt x="2104" y="4696"/>
                  </a:cubicBezTo>
                  <a:cubicBezTo>
                    <a:pt x="1592" y="4758"/>
                    <a:pt x="1118" y="4641"/>
                    <a:pt x="695" y="4349"/>
                  </a:cubicBezTo>
                  <a:cubicBezTo>
                    <a:pt x="203" y="4010"/>
                    <a:pt x="0" y="3366"/>
                    <a:pt x="169" y="2730"/>
                  </a:cubicBezTo>
                  <a:cubicBezTo>
                    <a:pt x="276" y="2330"/>
                    <a:pt x="431" y="1949"/>
                    <a:pt x="679" y="1619"/>
                  </a:cubicBezTo>
                  <a:cubicBezTo>
                    <a:pt x="988" y="1209"/>
                    <a:pt x="1136" y="757"/>
                    <a:pt x="1130" y="247"/>
                  </a:cubicBezTo>
                  <a:cubicBezTo>
                    <a:pt x="1129" y="93"/>
                    <a:pt x="1152" y="71"/>
                    <a:pt x="1306" y="52"/>
                  </a:cubicBezTo>
                  <a:cubicBezTo>
                    <a:pt x="1485" y="30"/>
                    <a:pt x="1665" y="18"/>
                    <a:pt x="1860" y="0"/>
                  </a:cubicBezTo>
                  <a:close/>
                  <a:moveTo>
                    <a:pt x="1864" y="538"/>
                  </a:moveTo>
                  <a:cubicBezTo>
                    <a:pt x="1696" y="552"/>
                    <a:pt x="1555" y="563"/>
                    <a:pt x="1414" y="575"/>
                  </a:cubicBezTo>
                  <a:cubicBezTo>
                    <a:pt x="1309" y="583"/>
                    <a:pt x="1261" y="631"/>
                    <a:pt x="1262" y="745"/>
                  </a:cubicBezTo>
                  <a:cubicBezTo>
                    <a:pt x="1263" y="1129"/>
                    <a:pt x="1167" y="1481"/>
                    <a:pt x="930" y="1797"/>
                  </a:cubicBezTo>
                  <a:cubicBezTo>
                    <a:pt x="724" y="2072"/>
                    <a:pt x="585" y="2385"/>
                    <a:pt x="493" y="2720"/>
                  </a:cubicBezTo>
                  <a:cubicBezTo>
                    <a:pt x="311" y="3380"/>
                    <a:pt x="593" y="3975"/>
                    <a:pt x="1226" y="4217"/>
                  </a:cubicBezTo>
                  <a:cubicBezTo>
                    <a:pt x="1729" y="4409"/>
                    <a:pt x="2228" y="4407"/>
                    <a:pt x="2684" y="4088"/>
                  </a:cubicBezTo>
                  <a:cubicBezTo>
                    <a:pt x="3280" y="3670"/>
                    <a:pt x="3388" y="2790"/>
                    <a:pt x="2929" y="2179"/>
                  </a:cubicBezTo>
                  <a:cubicBezTo>
                    <a:pt x="2605" y="1749"/>
                    <a:pt x="2370" y="1287"/>
                    <a:pt x="2393" y="728"/>
                  </a:cubicBezTo>
                  <a:cubicBezTo>
                    <a:pt x="2396" y="646"/>
                    <a:pt x="2356" y="595"/>
                    <a:pt x="2270" y="585"/>
                  </a:cubicBezTo>
                  <a:cubicBezTo>
                    <a:pt x="2126" y="569"/>
                    <a:pt x="1983" y="552"/>
                    <a:pt x="1864" y="53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Freeform 6"/>
            <p:cNvSpPr/>
            <p:nvPr/>
          </p:nvSpPr>
          <p:spPr bwMode="auto">
            <a:xfrm>
              <a:off x="2673" y="671"/>
              <a:ext cx="459" cy="189"/>
            </a:xfrm>
            <a:custGeom>
              <a:avLst/>
              <a:gdLst>
                <a:gd name="T0" fmla="*/ 0 w 1188"/>
                <a:gd name="T1" fmla="*/ 489 h 489"/>
                <a:gd name="T2" fmla="*/ 596 w 1188"/>
                <a:gd name="T3" fmla="*/ 1 h 489"/>
                <a:gd name="T4" fmla="*/ 1188 w 1188"/>
                <a:gd name="T5" fmla="*/ 489 h 489"/>
                <a:gd name="T6" fmla="*/ 0 w 1188"/>
                <a:gd name="T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8" h="489">
                  <a:moveTo>
                    <a:pt x="0" y="489"/>
                  </a:moveTo>
                  <a:cubicBezTo>
                    <a:pt x="44" y="214"/>
                    <a:pt x="306" y="0"/>
                    <a:pt x="596" y="1"/>
                  </a:cubicBezTo>
                  <a:cubicBezTo>
                    <a:pt x="883" y="2"/>
                    <a:pt x="1144" y="214"/>
                    <a:pt x="1188" y="489"/>
                  </a:cubicBezTo>
                  <a:cubicBezTo>
                    <a:pt x="792" y="489"/>
                    <a:pt x="396" y="489"/>
                    <a:pt x="0" y="48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Freeform 7"/>
            <p:cNvSpPr/>
            <p:nvPr/>
          </p:nvSpPr>
          <p:spPr bwMode="auto">
            <a:xfrm>
              <a:off x="2655" y="891"/>
              <a:ext cx="496" cy="33"/>
            </a:xfrm>
            <a:custGeom>
              <a:avLst/>
              <a:gdLst>
                <a:gd name="T0" fmla="*/ 637 w 1284"/>
                <a:gd name="T1" fmla="*/ 1 h 85"/>
                <a:gd name="T2" fmla="*/ 1209 w 1284"/>
                <a:gd name="T3" fmla="*/ 3 h 85"/>
                <a:gd name="T4" fmla="*/ 1284 w 1284"/>
                <a:gd name="T5" fmla="*/ 38 h 85"/>
                <a:gd name="T6" fmla="*/ 1214 w 1284"/>
                <a:gd name="T7" fmla="*/ 82 h 85"/>
                <a:gd name="T8" fmla="*/ 69 w 1284"/>
                <a:gd name="T9" fmla="*/ 82 h 85"/>
                <a:gd name="T10" fmla="*/ 0 w 1284"/>
                <a:gd name="T11" fmla="*/ 37 h 85"/>
                <a:gd name="T12" fmla="*/ 75 w 1284"/>
                <a:gd name="T13" fmla="*/ 3 h 85"/>
                <a:gd name="T14" fmla="*/ 637 w 1284"/>
                <a:gd name="T15" fmla="*/ 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4" h="85">
                  <a:moveTo>
                    <a:pt x="637" y="1"/>
                  </a:moveTo>
                  <a:cubicBezTo>
                    <a:pt x="828" y="1"/>
                    <a:pt x="1018" y="0"/>
                    <a:pt x="1209" y="3"/>
                  </a:cubicBezTo>
                  <a:cubicBezTo>
                    <a:pt x="1234" y="3"/>
                    <a:pt x="1259" y="26"/>
                    <a:pt x="1284" y="38"/>
                  </a:cubicBezTo>
                  <a:cubicBezTo>
                    <a:pt x="1261" y="54"/>
                    <a:pt x="1237" y="82"/>
                    <a:pt x="1214" y="82"/>
                  </a:cubicBezTo>
                  <a:cubicBezTo>
                    <a:pt x="832" y="85"/>
                    <a:pt x="451" y="85"/>
                    <a:pt x="69" y="82"/>
                  </a:cubicBezTo>
                  <a:cubicBezTo>
                    <a:pt x="46" y="82"/>
                    <a:pt x="23" y="53"/>
                    <a:pt x="0" y="37"/>
                  </a:cubicBezTo>
                  <a:cubicBezTo>
                    <a:pt x="25" y="25"/>
                    <a:pt x="50" y="3"/>
                    <a:pt x="75" y="3"/>
                  </a:cubicBezTo>
                  <a:cubicBezTo>
                    <a:pt x="263" y="0"/>
                    <a:pt x="450" y="1"/>
                    <a:pt x="63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Freeform 8"/>
            <p:cNvSpPr/>
            <p:nvPr/>
          </p:nvSpPr>
          <p:spPr bwMode="auto">
            <a:xfrm>
              <a:off x="2656" y="943"/>
              <a:ext cx="495" cy="33"/>
            </a:xfrm>
            <a:custGeom>
              <a:avLst/>
              <a:gdLst>
                <a:gd name="T0" fmla="*/ 636 w 1283"/>
                <a:gd name="T1" fmla="*/ 2 h 85"/>
                <a:gd name="T2" fmla="*/ 1199 w 1283"/>
                <a:gd name="T3" fmla="*/ 4 h 85"/>
                <a:gd name="T4" fmla="*/ 1283 w 1283"/>
                <a:gd name="T5" fmla="*/ 47 h 85"/>
                <a:gd name="T6" fmla="*/ 1197 w 1283"/>
                <a:gd name="T7" fmla="*/ 83 h 85"/>
                <a:gd name="T8" fmla="*/ 82 w 1283"/>
                <a:gd name="T9" fmla="*/ 83 h 85"/>
                <a:gd name="T10" fmla="*/ 0 w 1283"/>
                <a:gd name="T11" fmla="*/ 44 h 85"/>
                <a:gd name="T12" fmla="*/ 84 w 1283"/>
                <a:gd name="T13" fmla="*/ 4 h 85"/>
                <a:gd name="T14" fmla="*/ 636 w 1283"/>
                <a:gd name="T15" fmla="*/ 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3" h="85">
                  <a:moveTo>
                    <a:pt x="636" y="2"/>
                  </a:moveTo>
                  <a:cubicBezTo>
                    <a:pt x="824" y="2"/>
                    <a:pt x="1012" y="0"/>
                    <a:pt x="1199" y="4"/>
                  </a:cubicBezTo>
                  <a:cubicBezTo>
                    <a:pt x="1228" y="5"/>
                    <a:pt x="1255" y="32"/>
                    <a:pt x="1283" y="47"/>
                  </a:cubicBezTo>
                  <a:cubicBezTo>
                    <a:pt x="1255" y="59"/>
                    <a:pt x="1226" y="82"/>
                    <a:pt x="1197" y="83"/>
                  </a:cubicBezTo>
                  <a:cubicBezTo>
                    <a:pt x="826" y="85"/>
                    <a:pt x="454" y="85"/>
                    <a:pt x="82" y="83"/>
                  </a:cubicBezTo>
                  <a:cubicBezTo>
                    <a:pt x="55" y="82"/>
                    <a:pt x="27" y="58"/>
                    <a:pt x="0" y="44"/>
                  </a:cubicBezTo>
                  <a:cubicBezTo>
                    <a:pt x="28" y="30"/>
                    <a:pt x="56" y="5"/>
                    <a:pt x="84" y="4"/>
                  </a:cubicBezTo>
                  <a:cubicBezTo>
                    <a:pt x="268" y="0"/>
                    <a:pt x="452" y="2"/>
                    <a:pt x="636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79406" tIns="39703" rIns="79406" bIns="39703"/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IN" sz="151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45" name="Rectangle 44"/>
          <p:cNvSpPr/>
          <p:nvPr/>
        </p:nvSpPr>
        <p:spPr bwMode="auto">
          <a:xfrm>
            <a:off x="3255645" y="3949700"/>
            <a:ext cx="5711190" cy="8255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4000" dirty="0">
                <a:solidFill>
                  <a:srgbClr val="000000"/>
                </a:solidFill>
                <a:latin typeface=".VnAvant" panose="020B7200000000000000" pitchFamily="34" charset="0"/>
              </a:rPr>
              <a:t>vÏ ng</a:t>
            </a:r>
            <a:r>
              <a:rPr lang="en-US" sz="4000" dirty="0">
                <a:solidFill>
                  <a:srgbClr val="FF0000"/>
                </a:solidFill>
                <a:latin typeface=".VnAvant" panose="020B7200000000000000" pitchFamily="34" charset="0"/>
              </a:rPr>
              <a:t>u</a:t>
            </a:r>
            <a:r>
              <a:rPr sz="4000" dirty="0">
                <a:solidFill>
                  <a:srgbClr val="FF0000"/>
                </a:solidFill>
                <a:latin typeface=".VnAvant" panose="020B7200000000000000" pitchFamily="34" charset="0"/>
              </a:rPr>
              <a:t>Öch</a:t>
            </a:r>
            <a:r>
              <a:rPr sz="4000" dirty="0">
                <a:solidFill>
                  <a:srgbClr val="000000"/>
                </a:solidFill>
                <a:latin typeface=".VnAvant" panose="020B7200000000000000" pitchFamily="34" charset="0"/>
              </a:rPr>
              <a:t> ngo¹c</a:t>
            </a:r>
            <a:endParaRPr sz="4000" dirty="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0" y="0"/>
            <a:ext cx="3865880" cy="625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Làm quen</a:t>
            </a:r>
            <a:endParaRPr kumimoji="0" lang="en-US" sz="40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9739313" y="4775200"/>
            <a:ext cx="215900" cy="114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9769475" y="5280025"/>
            <a:ext cx="46038" cy="7937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7374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8625" y="-616585"/>
            <a:ext cx="4965065" cy="31070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a. thỏ tắm nắng(11-21-2020 2-47-08 PM).wmv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974725" y="446088"/>
            <a:ext cx="10407650" cy="6062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51" name="直接连接符 3084"/>
          <p:cNvSpPr>
            <a:spLocks noChangeShapeType="1"/>
          </p:cNvSpPr>
          <p:nvPr/>
        </p:nvSpPr>
        <p:spPr bwMode="auto">
          <a:xfrm>
            <a:off x="5986463" y="3522663"/>
            <a:ext cx="0" cy="768350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530" b="0" i="0" u="none" strike="noStrike" kern="120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 panose="020B0604020202020204" pitchFamily="34" charset="0"/>
            </a:endParaRPr>
          </a:p>
        </p:txBody>
      </p:sp>
      <p:sp>
        <p:nvSpPr>
          <p:cNvPr id="8" name="Title 1"/>
          <p:cNvSpPr txBox="1"/>
          <p:nvPr/>
        </p:nvSpPr>
        <p:spPr>
          <a:xfrm>
            <a:off x="102861" y="-32729"/>
            <a:ext cx="11927540" cy="7261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defTabSz="457200" eaLnBrk="1" hangingPunct="1">
              <a:buNone/>
            </a:pP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Tiếng nào có vần </a:t>
            </a:r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u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ª</a:t>
            </a:r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  <a:cs typeface=".VnAvant" panose="020B7200000000000000" pitchFamily="34" charset="0"/>
              </a:rPr>
              <a:t>nh</a:t>
            </a:r>
            <a:r>
              <a:rPr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Tiếng nào có vần </a:t>
            </a:r>
            <a:r>
              <a:rPr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uªch</a:t>
            </a:r>
            <a:r>
              <a:rPr sz="4000" dirty="0">
                <a:solidFill>
                  <a:srgbClr val="000000"/>
                </a:solidFill>
                <a:latin typeface="UTM Avo" charset="0"/>
              </a:rPr>
              <a:t>?</a:t>
            </a:r>
            <a:endParaRPr sz="4000" dirty="0">
              <a:solidFill>
                <a:srgbClr val="000000"/>
              </a:solidFill>
              <a:latin typeface="UTM Avo" charset="0"/>
            </a:endParaRPr>
          </a:p>
        </p:txBody>
      </p:sp>
      <p:pic>
        <p:nvPicPr>
          <p:cNvPr id="62470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533400"/>
            <a:ext cx="12192000" cy="632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2471" name="TextBox 3"/>
          <p:cNvSpPr txBox="1"/>
          <p:nvPr/>
        </p:nvSpPr>
        <p:spPr>
          <a:xfrm>
            <a:off x="7194550" y="1524000"/>
            <a:ext cx="10033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472" name="TextBox 28"/>
          <p:cNvSpPr txBox="1"/>
          <p:nvPr/>
        </p:nvSpPr>
        <p:spPr>
          <a:xfrm>
            <a:off x="10086975" y="2359025"/>
            <a:ext cx="10033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473" name="TextBox 30"/>
          <p:cNvSpPr txBox="1"/>
          <p:nvPr/>
        </p:nvSpPr>
        <p:spPr>
          <a:xfrm>
            <a:off x="9934575" y="6113463"/>
            <a:ext cx="75565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474" name="TextBox 32"/>
          <p:cNvSpPr txBox="1"/>
          <p:nvPr/>
        </p:nvSpPr>
        <p:spPr>
          <a:xfrm>
            <a:off x="7104063" y="5157788"/>
            <a:ext cx="10033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475" name="TextBox 33"/>
          <p:cNvSpPr txBox="1"/>
          <p:nvPr/>
        </p:nvSpPr>
        <p:spPr>
          <a:xfrm>
            <a:off x="10020300" y="3403600"/>
            <a:ext cx="10033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2476" name="TextBox 34"/>
          <p:cNvSpPr txBox="1"/>
          <p:nvPr/>
        </p:nvSpPr>
        <p:spPr>
          <a:xfrm>
            <a:off x="10020300" y="4316413"/>
            <a:ext cx="10033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solidFill>
                  <a:srgbClr val="FF0000"/>
                </a:solidFill>
                <a:latin typeface="Arial" panose="020B0604020202020204" pitchFamily="34" charset="0"/>
              </a:rPr>
              <a:t>x</a:t>
            </a:r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1" grpId="0"/>
      <p:bldP spid="62472" grpId="0"/>
      <p:bldP spid="62473" grpId="0"/>
      <p:bldP spid="62474" grpId="0"/>
      <p:bldP spid="62475" grpId="0"/>
      <p:bldP spid="6247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5538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7124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3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184400" cy="89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638" y="614363"/>
            <a:ext cx="152400" cy="552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625" y="1143000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116681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025" y="1101725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275" y="172878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5400" y="1728788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2828925"/>
            <a:ext cx="152400" cy="554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38" y="3382963"/>
            <a:ext cx="152400" cy="554037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1658938" y="1101725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" name="Straight Connector 12"/>
          <p:cNvCxnSpPr/>
          <p:nvPr/>
        </p:nvCxnSpPr>
        <p:spPr>
          <a:xfrm flipH="1">
            <a:off x="6378575" y="1814513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4" name="Straight Connector 13"/>
          <p:cNvCxnSpPr/>
          <p:nvPr/>
        </p:nvCxnSpPr>
        <p:spPr>
          <a:xfrm flipH="1">
            <a:off x="2271713" y="2376488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5" name="Straight Connector 14"/>
          <p:cNvCxnSpPr/>
          <p:nvPr/>
        </p:nvCxnSpPr>
        <p:spPr>
          <a:xfrm flipH="1">
            <a:off x="9391650" y="2887663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" name="Straight Connector 15"/>
          <p:cNvCxnSpPr/>
          <p:nvPr/>
        </p:nvCxnSpPr>
        <p:spPr>
          <a:xfrm flipH="1">
            <a:off x="1069975" y="2820988"/>
            <a:ext cx="131763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7" name="Straight Connector 16"/>
          <p:cNvCxnSpPr/>
          <p:nvPr/>
        </p:nvCxnSpPr>
        <p:spPr>
          <a:xfrm flipH="1">
            <a:off x="1319213" y="3398838"/>
            <a:ext cx="131762" cy="561975"/>
          </a:xfrm>
          <a:prstGeom prst="line">
            <a:avLst/>
          </a:prstGeom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6887" y="241300"/>
            <a:ext cx="2316162" cy="2179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2039938" y="15875"/>
            <a:ext cx="7888287" cy="2024063"/>
            <a:chOff x="2046832" y="13141"/>
            <a:chExt cx="5916303" cy="1517253"/>
          </a:xfrm>
        </p:grpSpPr>
        <p:sp>
          <p:nvSpPr>
            <p:cNvPr id="7" name="任意多边形 6"/>
            <p:cNvSpPr/>
            <p:nvPr/>
          </p:nvSpPr>
          <p:spPr>
            <a:xfrm>
              <a:off x="4175701" y="13141"/>
              <a:ext cx="2164588" cy="907972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046832" y="921113"/>
              <a:ext cx="5916303" cy="609281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marL="0" marR="0" lvl="0" indent="0" algn="ctr" defTabSz="1219200" rtl="0" eaLnBrk="0" fontAlgn="auto" latin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LuyÖn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®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äc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 </a:t>
              </a:r>
              <a:r>
                <a:rPr kumimoji="0" lang="en-AU" altLang="zh-CN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.VnAvant" panose="020B7200000000000000" pitchFamily="34" charset="0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tõ</a:t>
              </a:r>
              <a:r>
                <a:rPr kumimoji="0" lang="en-AU" altLang="zh-CN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/>
                  <a:ea typeface=".黑体-日本语" panose="02000500000000000000" pitchFamily="2" charset="-122"/>
                  <a:cs typeface=".黑体-日本语" panose="02000500000000000000" pitchFamily="2" charset="-122"/>
                  <a:sym typeface="+mn-lt"/>
                </a:rPr>
                <a:t>?</a:t>
              </a:r>
              <a:endParaRPr kumimoji="0" lang="zh-CN" alt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.黑体-日本语" panose="02000500000000000000" pitchFamily="2" charset="-122"/>
                <a:cs typeface=".黑体-日本语" panose="02000500000000000000" pitchFamily="2" charset="-122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4104263" y="791402"/>
              <a:ext cx="307186" cy="22253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64088" y="841382"/>
              <a:ext cx="291707" cy="315351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12192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225" y="4927600"/>
            <a:ext cx="2938463" cy="193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6565" name="TextBox 1"/>
          <p:cNvSpPr txBox="1"/>
          <p:nvPr/>
        </p:nvSpPr>
        <p:spPr>
          <a:xfrm>
            <a:off x="1819275" y="2838450"/>
            <a:ext cx="90741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latin typeface=".VnAvant" panose="020B7200000000000000" pitchFamily="34" charset="0"/>
              </a:rPr>
              <a:t>MiÖng réng </a:t>
            </a:r>
            <a:r>
              <a:rPr lang="en-US" sz="2800" dirty="0">
                <a:latin typeface=".VnAvant" panose="020B7200000000000000" pitchFamily="34" charset="0"/>
              </a:rPr>
              <a:t>h</a:t>
            </a:r>
            <a:r>
              <a:rPr sz="2800" dirty="0">
                <a:latin typeface=".VnAvant" panose="020B7200000000000000" pitchFamily="34" charset="0"/>
              </a:rPr>
              <a:t>uÕch          huªnh hoang</a:t>
            </a:r>
            <a:endParaRPr sz="2800" dirty="0">
              <a:latin typeface=".VnAvant" panose="020B7200000000000000" pitchFamily="34" charset="0"/>
            </a:endParaRPr>
          </a:p>
          <a:p>
            <a:r>
              <a:rPr sz="2800" dirty="0">
                <a:latin typeface=".VnAvant" panose="020B7200000000000000" pitchFamily="34" charset="0"/>
              </a:rPr>
              <a:t>Tr¾ng nân                         ®¾ng ng¾t</a:t>
            </a:r>
            <a:endParaRPr sz="2800" dirty="0">
              <a:latin typeface=".VnAvant" panose="020B7200000000000000" pitchFamily="34" charset="0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noFill/>
        </a:ln>
      </a:spPr>
      <a:bodyPr rtlCol="0" anchor="ctr"/>
      <a:lstStyle>
        <a:defPPr algn="ctr">
          <a:defRPr sz="32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572</Words>
  <Application>WPS Presentation</Application>
  <PresentationFormat/>
  <Paragraphs>82</Paragraphs>
  <Slides>13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13</vt:i4>
      </vt:variant>
    </vt:vector>
  </HeadingPairs>
  <TitlesOfParts>
    <vt:vector size="33" baseType="lpstr">
      <vt:lpstr>Arial</vt:lpstr>
      <vt:lpstr>SimSun</vt:lpstr>
      <vt:lpstr>Wingdings</vt:lpstr>
      <vt:lpstr>Calibri Light</vt:lpstr>
      <vt:lpstr>Calibri</vt:lpstr>
      <vt:lpstr>Times New Roman</vt:lpstr>
      <vt:lpstr>等线</vt:lpstr>
      <vt:lpstr>UTM Avo</vt:lpstr>
      <vt:lpstr>Segoe Print</vt:lpstr>
      <vt:lpstr>.VnAvant</vt:lpstr>
      <vt:lpstr>Microsoft YaHei</vt:lpstr>
      <vt:lpstr>UTM Avo</vt:lpstr>
      <vt:lpstr>.黑体-日本语</vt:lpstr>
      <vt:lpstr>.黑体-日本语</vt:lpstr>
      <vt:lpstr>Arial Unicode MS</vt:lpstr>
      <vt:lpstr>4_Office 主题</vt:lpstr>
      <vt:lpstr>Custom Design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Thuận Nguyễn Kim</cp:lastModifiedBy>
  <cp:revision>126</cp:revision>
  <dcterms:created xsi:type="dcterms:W3CDTF">2020-08-10T07:03:00Z</dcterms:created>
  <dcterms:modified xsi:type="dcterms:W3CDTF">2025-03-11T14:44:32Z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71430FB640F543D29C8352475674A9D2</vt:lpwstr>
  </property>
  <property fmtid="{D5CDD505-2E9C-101B-9397-08002B2CF9AE}" pid="3" name="KSOProductBuildVer">
    <vt:lpwstr>1033-12.2.0.20323</vt:lpwstr>
  </property>
</Properties>
</file>