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</p:sldMasterIdLst>
  <p:notesMasterIdLst>
    <p:notesMasterId r:id="rId9"/>
  </p:notesMasterIdLst>
  <p:sldIdLst>
    <p:sldId id="267" r:id="rId2"/>
    <p:sldId id="442" r:id="rId3"/>
    <p:sldId id="441" r:id="rId4"/>
    <p:sldId id="445" r:id="rId5"/>
    <p:sldId id="447" r:id="rId6"/>
    <p:sldId id="443" r:id="rId7"/>
    <p:sldId id="444" r:id="rId8"/>
  </p:sldIdLst>
  <p:sldSz cx="12192000" cy="6858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UTM Avo" panose="02040603050506020204" pitchFamily="18" charset="0"/>
      <p:regular r:id="rId16"/>
    </p:embeddedFont>
    <p:embeddedFont>
      <p:font typeface="SimSun" panose="02010600030101010101" pitchFamily="2" charset="-122"/>
      <p:regular r:id="rId17"/>
    </p:embeddedFont>
    <p:embeddedFont>
      <p:font typeface="Cambria Math" panose="02040503050406030204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6AC"/>
    <a:srgbClr val="FFFFFF"/>
    <a:srgbClr val="B85E16"/>
    <a:srgbClr val="A0692E"/>
    <a:srgbClr val="764F22"/>
    <a:srgbClr val="FF8119"/>
    <a:srgbClr val="FF7707"/>
    <a:srgbClr val="FFAF6C"/>
    <a:srgbClr val="FFFF99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64" d="100"/>
          <a:sy n="64" d="100"/>
        </p:scale>
        <p:origin x="5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0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4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8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16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5/12/2025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2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71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5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0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12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2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8" r:id="rId6"/>
    <p:sldLayoutId id="2147483683" r:id="rId7"/>
    <p:sldLayoutId id="214748374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625" y="1715136"/>
            <a:ext cx="11858750" cy="1082675"/>
          </a:xfrm>
        </p:spPr>
        <p:txBody>
          <a:bodyPr>
            <a:normAutofit/>
          </a:bodyPr>
          <a:lstStyle/>
          <a:p>
            <a:pPr algn="ctr"/>
            <a:r>
              <a:rPr lang="en-US" sz="5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Tuần </a:t>
            </a:r>
            <a:r>
              <a:rPr lang="vi-VN" alt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33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2797811"/>
            <a:ext cx="12351026" cy="1655445"/>
          </a:xfrm>
        </p:spPr>
        <p:txBody>
          <a:bodyPr>
            <a:normAutofit/>
          </a:bodyPr>
          <a:lstStyle/>
          <a:p>
            <a:pPr algn="ctr"/>
            <a:r>
              <a:rPr lang="vi-VN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B</a:t>
            </a:r>
            <a:r>
              <a:rPr lang="en-US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ài</a:t>
            </a:r>
            <a:r>
              <a:rPr lang="vi-VN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69 </a:t>
            </a:r>
            <a:r>
              <a:rPr lang="vi-VN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: E</a:t>
            </a:r>
            <a:r>
              <a:rPr lang="en-US" alt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m ôn lại những gì đã học</a:t>
            </a:r>
            <a:endParaRPr lang="vi-V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80306" y="618736"/>
            <a:ext cx="8563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Tập</a:t>
            </a: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A0DE37E-7A88-4437-BFA9-ABF84E9C6556}"/>
              </a:ext>
            </a:extLst>
          </p:cNvPr>
          <p:cNvSpPr/>
          <p:nvPr/>
        </p:nvSpPr>
        <p:spPr>
          <a:xfrm>
            <a:off x="9954833" y="105744"/>
            <a:ext cx="1547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T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OÁN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975"/>
            <a:ext cx="12192000" cy="64230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1" t="10613" r="57010" b="67120"/>
          <a:stretch>
            <a:fillRect/>
          </a:stretch>
        </p:blipFill>
        <p:spPr>
          <a:xfrm>
            <a:off x="1971675" y="1449070"/>
            <a:ext cx="2977515" cy="261810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2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3" t="10341" r="25774" b="67104"/>
          <a:stretch>
            <a:fillRect/>
          </a:stretch>
        </p:blipFill>
        <p:spPr>
          <a:xfrm>
            <a:off x="6810375" y="1206500"/>
            <a:ext cx="3059430" cy="2618740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78435" y="561340"/>
            <a:ext cx="6866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a. Đồng hồ nào chỉ 3 giờ? </a:t>
            </a: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65145"/>
            <a:ext cx="12192000" cy="391350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925" y="354330"/>
            <a:ext cx="1870075" cy="18700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380000">
            <a:off x="5276850" y="1850390"/>
            <a:ext cx="1638300" cy="570865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2"/>
          <a:srcRect t="2496" r="69101" b="16226"/>
          <a:stretch>
            <a:fillRect/>
          </a:stretch>
        </p:blipFill>
        <p:spPr>
          <a:xfrm>
            <a:off x="2558415" y="1712595"/>
            <a:ext cx="2827020" cy="282892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101" name="Picture 100"/>
          <p:cNvPicPr/>
          <p:nvPr/>
        </p:nvPicPr>
        <p:blipFill>
          <a:blip r:embed="rId3"/>
          <a:stretch>
            <a:fillRect/>
          </a:stretch>
        </p:blipFill>
        <p:spPr>
          <a:xfrm>
            <a:off x="6670675" y="1694815"/>
            <a:ext cx="2980055" cy="284670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35016"/>
            <a:ext cx="12192000" cy="377571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0" y="510600"/>
            <a:ext cx="1210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b. Quay kim trên mặt đồng hồ để đồng hồ chỉ  2 giờ, 11 giờ</a:t>
            </a:r>
            <a:endParaRPr lang="vi-VN" altLang="en-US" sz="2800">
              <a:solidFill>
                <a:srgbClr val="0070C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102610" y="1095375"/>
            <a:ext cx="1703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2 giờ 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7308850" y="1095375"/>
            <a:ext cx="17030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11 giờ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" r="4302"/>
          <a:stretch/>
        </p:blipFill>
        <p:spPr>
          <a:xfrm>
            <a:off x="0" y="1352007"/>
            <a:ext cx="6095999" cy="5251392"/>
          </a:xfr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4504" y="2904932"/>
            <a:ext cx="4086860" cy="284099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9541564" y="4064442"/>
            <a:ext cx="132521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Thứ tư</a:t>
            </a: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 rotWithShape="1">
          <a:blip r:embed="rId3" cstate="print"/>
          <a:srcRect r="9627"/>
          <a:stretch/>
        </p:blipFill>
        <p:spPr>
          <a:xfrm>
            <a:off x="5446641" y="4692015"/>
            <a:ext cx="6744723" cy="284099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7753736" y="5851525"/>
            <a:ext cx="3569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Thứ ba tuần sau</a:t>
            </a:r>
          </a:p>
        </p:txBody>
      </p:sp>
      <p:sp>
        <p:nvSpPr>
          <p:cNvPr id="8" name="Text Box 1">
            <a:extLst>
              <a:ext uri="{FF2B5EF4-FFF2-40B4-BE49-F238E27FC236}">
                <a16:creationId xmlns:a16="http://schemas.microsoft.com/office/drawing/2014/main" xmlns="" id="{999C639D-8CD6-4F95-B2C4-C66BFE4B7216}"/>
              </a:ext>
            </a:extLst>
          </p:cNvPr>
          <p:cNvSpPr txBox="1"/>
          <p:nvPr/>
        </p:nvSpPr>
        <p:spPr>
          <a:xfrm>
            <a:off x="0" y="510600"/>
            <a:ext cx="12106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c</a:t>
            </a:r>
            <a:r>
              <a:rPr lang="vi-VN" altLang="en-US" sz="32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en-US" altLang="en-US" sz="3200">
                <a:solidFill>
                  <a:srgbClr val="0070C0"/>
                </a:solidFill>
                <a:latin typeface="UTM Avo" panose="02040603050506020204" charset="0"/>
                <a:cs typeface="UTM Avo" panose="02040603050506020204" charset="0"/>
              </a:rPr>
              <a:t>Đọc tờ lịch dưới đây rồi trả lời các câu hỏi:</a:t>
            </a:r>
            <a:endParaRPr lang="vi-VN" altLang="en-US" sz="2800">
              <a:solidFill>
                <a:srgbClr val="0070C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5" y="418944"/>
            <a:ext cx="10818109" cy="6452308"/>
          </a:xfrm>
        </p:spPr>
      </p:pic>
      <p:sp>
        <p:nvSpPr>
          <p:cNvPr id="3" name="TextBox 2"/>
          <p:cNvSpPr txBox="1"/>
          <p:nvPr/>
        </p:nvSpPr>
        <p:spPr>
          <a:xfrm>
            <a:off x="4788377" y="2675890"/>
            <a:ext cx="609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04152" y="2675890"/>
            <a:ext cx="609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85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34364" y="2673585"/>
            <a:ext cx="5334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71159" y="2673585"/>
            <a:ext cx="609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6229" y="3495260"/>
            <a:ext cx="609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50</a:t>
            </a: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18735"/>
            <a:ext cx="12192000" cy="198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" t="5198" r="13201" b="5870"/>
          <a:stretch>
            <a:fillRect/>
          </a:stretch>
        </p:blipFill>
        <p:spPr>
          <a:xfrm>
            <a:off x="0" y="440773"/>
            <a:ext cx="12192000" cy="64039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74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Calibri Light</vt:lpstr>
      <vt:lpstr>Calibri</vt:lpstr>
      <vt:lpstr>Times New Roman</vt:lpstr>
      <vt:lpstr>UTM Avo</vt:lpstr>
      <vt:lpstr>SimSun</vt:lpstr>
      <vt:lpstr>Arial</vt:lpstr>
      <vt:lpstr>Cambria Math</vt:lpstr>
      <vt:lpstr>1_Office Theme</vt:lpstr>
      <vt:lpstr>Tuần 33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Microsoft account</cp:lastModifiedBy>
  <cp:revision>67</cp:revision>
  <dcterms:created xsi:type="dcterms:W3CDTF">2021-11-01T08:16:00Z</dcterms:created>
  <dcterms:modified xsi:type="dcterms:W3CDTF">2025-05-12T01:52:24Z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B5581AD961EE4B74A13E78ED8492E63A</vt:lpwstr>
  </property>
  <property fmtid="{D5CDD505-2E9C-101B-9397-08002B2CF9AE}" pid="3" name="KSOProductBuildVer">
    <vt:lpwstr>1033-11.2.0.11029</vt:lpwstr>
  </property>
</Properties>
</file>