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410" r:id="rId3"/>
    <p:sldId id="329" r:id="rId4"/>
    <p:sldId id="349" r:id="rId5"/>
    <p:sldId id="351" r:id="rId6"/>
    <p:sldId id="422" r:id="rId7"/>
    <p:sldId id="423" r:id="rId8"/>
    <p:sldId id="425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CC"/>
    <a:srgbClr val="FF3300"/>
    <a:srgbClr val="0033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90769" y="-1777611"/>
            <a:ext cx="1328267" cy="291471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9221825" y="6328437"/>
            <a:ext cx="207595" cy="92796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4"/>
          <p:cNvSpPr/>
          <p:nvPr/>
        </p:nvSpPr>
        <p:spPr>
          <a:xfrm rot="5400000">
            <a:off x="11478096" y="5629896"/>
            <a:ext cx="130229" cy="187949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11108317" y="3232623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9791733" y="797451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6791" y="354824"/>
            <a:ext cx="1671000" cy="11367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11524552" y="2311152"/>
            <a:ext cx="185809" cy="136137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10786093" y="6072481"/>
            <a:ext cx="133192" cy="131057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164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90769" y="-1777611"/>
            <a:ext cx="1328267" cy="291471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9221825" y="6328437"/>
            <a:ext cx="207595" cy="92796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4"/>
          <p:cNvSpPr/>
          <p:nvPr/>
        </p:nvSpPr>
        <p:spPr>
          <a:xfrm rot="5400000">
            <a:off x="11478096" y="5629896"/>
            <a:ext cx="130229" cy="187949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11108317" y="3232623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9791733" y="797451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6791" y="354824"/>
            <a:ext cx="1671000" cy="11367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11524552" y="2311152"/>
            <a:ext cx="185809" cy="136137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10786093" y="6072481"/>
            <a:ext cx="133192" cy="131057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2260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90769" y="-1777611"/>
            <a:ext cx="1328267" cy="291471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9221825" y="6328437"/>
            <a:ext cx="207595" cy="92796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4"/>
          <p:cNvSpPr/>
          <p:nvPr/>
        </p:nvSpPr>
        <p:spPr>
          <a:xfrm rot="5400000">
            <a:off x="11478096" y="5629896"/>
            <a:ext cx="130229" cy="187949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11108317" y="3232623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9791733" y="797451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6791" y="354824"/>
            <a:ext cx="1671000" cy="11367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11524552" y="2311152"/>
            <a:ext cx="185809" cy="136137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10786093" y="6072481"/>
            <a:ext cx="133192" cy="131057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698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879833" y="5108733"/>
            <a:ext cx="37360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6576099" y="5108733"/>
            <a:ext cx="37360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879833" y="4648200"/>
            <a:ext cx="3736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576099" y="4648200"/>
            <a:ext cx="3736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4760159" y="6363636"/>
            <a:ext cx="207589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 rot="5400000">
            <a:off x="658801" y="4186738"/>
            <a:ext cx="126800" cy="987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 rot="5400000">
            <a:off x="930184" y="5540810"/>
            <a:ext cx="210167" cy="15051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 rot="5400000">
            <a:off x="10444315" y="598161"/>
            <a:ext cx="138731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99991">
            <a:off x="-1110563" y="168564"/>
            <a:ext cx="3665528" cy="173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8">
            <a:off x="9920271" y="4923399"/>
            <a:ext cx="3665528" cy="173084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11427235" y="1291921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10936278" y="2046775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 rot="1746969">
            <a:off x="10637095" y="3697614"/>
            <a:ext cx="130229" cy="18795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>
            <a:off x="1158711" y="2953675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229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879833" y="5108733"/>
            <a:ext cx="37360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6576099" y="5108733"/>
            <a:ext cx="37360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879833" y="4648200"/>
            <a:ext cx="3736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576099" y="4648200"/>
            <a:ext cx="3736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4760159" y="6363636"/>
            <a:ext cx="207589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 rot="5400000">
            <a:off x="658801" y="4186738"/>
            <a:ext cx="126800" cy="987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 rot="5400000">
            <a:off x="930184" y="5540810"/>
            <a:ext cx="210167" cy="15051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 rot="5400000">
            <a:off x="10444315" y="598161"/>
            <a:ext cx="138731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99991">
            <a:off x="-1110563" y="168564"/>
            <a:ext cx="3665528" cy="173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8">
            <a:off x="9920271" y="4923399"/>
            <a:ext cx="3665528" cy="173084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11427235" y="1291921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10936278" y="2046775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 rot="1746969">
            <a:off x="10637095" y="3697614"/>
            <a:ext cx="130229" cy="18795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>
            <a:off x="1158711" y="2953675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735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879833" y="5108733"/>
            <a:ext cx="37360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6576099" y="5108733"/>
            <a:ext cx="37360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879833" y="4648200"/>
            <a:ext cx="3736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576099" y="4648200"/>
            <a:ext cx="3736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4760159" y="6363636"/>
            <a:ext cx="207589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 rot="5400000">
            <a:off x="658801" y="4186738"/>
            <a:ext cx="126800" cy="987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 rot="5400000">
            <a:off x="930184" y="5540810"/>
            <a:ext cx="210167" cy="15051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 rot="5400000">
            <a:off x="10444315" y="598161"/>
            <a:ext cx="138731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99991">
            <a:off x="-1110563" y="168564"/>
            <a:ext cx="3665528" cy="173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8">
            <a:off x="9920271" y="4923399"/>
            <a:ext cx="3665528" cy="173084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11427235" y="1291921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10936278" y="2046775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 rot="1746969">
            <a:off x="10637095" y="3697614"/>
            <a:ext cx="130229" cy="18795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>
            <a:off x="1158711" y="2953675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5033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3053400" y="4568900"/>
            <a:ext cx="60852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944167" y="1584133"/>
            <a:ext cx="8303600" cy="2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502007" y="4437121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7754627" y="999537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4"/>
          <p:cNvSpPr/>
          <p:nvPr/>
        </p:nvSpPr>
        <p:spPr>
          <a:xfrm rot="5400000">
            <a:off x="905336" y="3750738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4"/>
          <p:cNvSpPr/>
          <p:nvPr/>
        </p:nvSpPr>
        <p:spPr>
          <a:xfrm rot="5400000">
            <a:off x="1064419" y="54143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4"/>
          <p:cNvSpPr/>
          <p:nvPr/>
        </p:nvSpPr>
        <p:spPr>
          <a:xfrm rot="5400000">
            <a:off x="10827049" y="1421594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4"/>
          <p:cNvSpPr/>
          <p:nvPr/>
        </p:nvSpPr>
        <p:spPr>
          <a:xfrm rot="684224">
            <a:off x="7474662" y="5627840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4"/>
          <p:cNvSpPr/>
          <p:nvPr/>
        </p:nvSpPr>
        <p:spPr>
          <a:xfrm rot="1747020">
            <a:off x="4205694" y="626014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11552126" y="4063252"/>
            <a:ext cx="207589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4"/>
          <p:cNvSpPr/>
          <p:nvPr/>
        </p:nvSpPr>
        <p:spPr>
          <a:xfrm>
            <a:off x="575800" y="1877618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>
            <a:off x="9006211" y="6137993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 rot="198691">
            <a:off x="10620274" y="4022354"/>
            <a:ext cx="124233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833" y="5139967"/>
            <a:ext cx="2802933" cy="190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10461180" y="-838950"/>
            <a:ext cx="4787873" cy="255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76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3053400" y="4568900"/>
            <a:ext cx="60852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944167" y="1584133"/>
            <a:ext cx="8303600" cy="2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502007" y="4437121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7754627" y="999537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4"/>
          <p:cNvSpPr/>
          <p:nvPr/>
        </p:nvSpPr>
        <p:spPr>
          <a:xfrm rot="5400000">
            <a:off x="905336" y="3750738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4"/>
          <p:cNvSpPr/>
          <p:nvPr/>
        </p:nvSpPr>
        <p:spPr>
          <a:xfrm rot="5400000">
            <a:off x="1064419" y="54143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4"/>
          <p:cNvSpPr/>
          <p:nvPr/>
        </p:nvSpPr>
        <p:spPr>
          <a:xfrm rot="5400000">
            <a:off x="10827049" y="1421594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4"/>
          <p:cNvSpPr/>
          <p:nvPr/>
        </p:nvSpPr>
        <p:spPr>
          <a:xfrm rot="684224">
            <a:off x="7474662" y="5627840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4"/>
          <p:cNvSpPr/>
          <p:nvPr/>
        </p:nvSpPr>
        <p:spPr>
          <a:xfrm rot="1747020">
            <a:off x="4205694" y="626014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11552126" y="4063252"/>
            <a:ext cx="207589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4"/>
          <p:cNvSpPr/>
          <p:nvPr/>
        </p:nvSpPr>
        <p:spPr>
          <a:xfrm>
            <a:off x="575800" y="1877618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>
            <a:off x="9006211" y="6137993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 rot="198691">
            <a:off x="10620274" y="4022354"/>
            <a:ext cx="124233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833" y="5139967"/>
            <a:ext cx="2802933" cy="190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10461180" y="-838950"/>
            <a:ext cx="4787873" cy="255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35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3053400" y="4568900"/>
            <a:ext cx="60852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944167" y="1584133"/>
            <a:ext cx="8303600" cy="2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502007" y="4437121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7754627" y="999537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4"/>
          <p:cNvSpPr/>
          <p:nvPr/>
        </p:nvSpPr>
        <p:spPr>
          <a:xfrm rot="5400000">
            <a:off x="905336" y="3750738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4"/>
          <p:cNvSpPr/>
          <p:nvPr/>
        </p:nvSpPr>
        <p:spPr>
          <a:xfrm rot="5400000">
            <a:off x="1064419" y="54143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4"/>
          <p:cNvSpPr/>
          <p:nvPr/>
        </p:nvSpPr>
        <p:spPr>
          <a:xfrm rot="5400000">
            <a:off x="10827049" y="1421594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4"/>
          <p:cNvSpPr/>
          <p:nvPr/>
        </p:nvSpPr>
        <p:spPr>
          <a:xfrm rot="684224">
            <a:off x="7474662" y="5627840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4"/>
          <p:cNvSpPr/>
          <p:nvPr/>
        </p:nvSpPr>
        <p:spPr>
          <a:xfrm rot="1747020">
            <a:off x="4205694" y="626014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11552126" y="4063252"/>
            <a:ext cx="207589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4"/>
          <p:cNvSpPr/>
          <p:nvPr/>
        </p:nvSpPr>
        <p:spPr>
          <a:xfrm>
            <a:off x="575800" y="1877618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>
            <a:off x="9006211" y="6137993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 rot="198691">
            <a:off x="10620274" y="4022354"/>
            <a:ext cx="124233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833" y="5139967"/>
            <a:ext cx="2802933" cy="190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10461180" y="-838950"/>
            <a:ext cx="4787873" cy="255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10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3053400" y="4568900"/>
            <a:ext cx="60852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944167" y="1584133"/>
            <a:ext cx="8303600" cy="2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502007" y="4437121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7754627" y="999537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4"/>
          <p:cNvSpPr/>
          <p:nvPr/>
        </p:nvSpPr>
        <p:spPr>
          <a:xfrm rot="5400000">
            <a:off x="905336" y="3750738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4"/>
          <p:cNvSpPr/>
          <p:nvPr/>
        </p:nvSpPr>
        <p:spPr>
          <a:xfrm rot="5400000">
            <a:off x="1064419" y="54143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4"/>
          <p:cNvSpPr/>
          <p:nvPr/>
        </p:nvSpPr>
        <p:spPr>
          <a:xfrm rot="5400000">
            <a:off x="10827049" y="1421594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4"/>
          <p:cNvSpPr/>
          <p:nvPr/>
        </p:nvSpPr>
        <p:spPr>
          <a:xfrm rot="684224">
            <a:off x="7474662" y="5627840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4"/>
          <p:cNvSpPr/>
          <p:nvPr/>
        </p:nvSpPr>
        <p:spPr>
          <a:xfrm rot="1747020">
            <a:off x="4205694" y="626014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11552126" y="4063252"/>
            <a:ext cx="207589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4"/>
          <p:cNvSpPr/>
          <p:nvPr/>
        </p:nvSpPr>
        <p:spPr>
          <a:xfrm>
            <a:off x="575800" y="1877618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>
            <a:off x="9006211" y="6137993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 rot="198691">
            <a:off x="10620274" y="4022354"/>
            <a:ext cx="124233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833" y="5139967"/>
            <a:ext cx="2802933" cy="190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10461180" y="-838950"/>
            <a:ext cx="4787873" cy="255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554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603000" y="3875600"/>
            <a:ext cx="8986000" cy="6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911100" y="2488767"/>
            <a:ext cx="8370000" cy="13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5819811" y="-1033259"/>
            <a:ext cx="1347535" cy="4556540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827863" y="47581"/>
            <a:ext cx="124236" cy="17460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80315" y="1975053"/>
            <a:ext cx="126808" cy="988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5"/>
          <p:cNvSpPr/>
          <p:nvPr/>
        </p:nvSpPr>
        <p:spPr>
          <a:xfrm rot="2871790">
            <a:off x="854908" y="2665517"/>
            <a:ext cx="210179" cy="15052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5"/>
          <p:cNvSpPr/>
          <p:nvPr/>
        </p:nvSpPr>
        <p:spPr>
          <a:xfrm rot="2871884">
            <a:off x="1193761" y="587357"/>
            <a:ext cx="138739" cy="104947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5"/>
          <p:cNvSpPr/>
          <p:nvPr/>
        </p:nvSpPr>
        <p:spPr>
          <a:xfrm rot="2871884">
            <a:off x="2084590" y="308233"/>
            <a:ext cx="114020" cy="228825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6678919" y="5838708"/>
            <a:ext cx="163071" cy="128411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7319270" y="5006217"/>
            <a:ext cx="113913" cy="10788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4925276" y="5168417"/>
            <a:ext cx="185809" cy="136137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7262339" y="5608215"/>
            <a:ext cx="134077" cy="171312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5274448" y="5696483"/>
            <a:ext cx="133193" cy="131060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10865838" y="2688321"/>
            <a:ext cx="435577" cy="939956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1085915" y="3382597"/>
            <a:ext cx="207608" cy="928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302" y="4872802"/>
            <a:ext cx="1645167" cy="11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400" y="802834"/>
            <a:ext cx="3069533" cy="146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367" y="5166267"/>
            <a:ext cx="4446600" cy="302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125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3175192" y="-1867183"/>
            <a:ext cx="5667397" cy="1111436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11409866" y="3818557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5" name="Google Shape;665;p30"/>
          <p:cNvSpPr/>
          <p:nvPr/>
        </p:nvSpPr>
        <p:spPr>
          <a:xfrm>
            <a:off x="9970002" y="1576221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0"/>
          <p:cNvSpPr/>
          <p:nvPr/>
        </p:nvSpPr>
        <p:spPr>
          <a:xfrm>
            <a:off x="5414445" y="720009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0"/>
          <p:cNvSpPr/>
          <p:nvPr/>
        </p:nvSpPr>
        <p:spPr>
          <a:xfrm>
            <a:off x="1637845" y="3032409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4767" y="304983"/>
            <a:ext cx="2150467" cy="1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58234" y="5974836"/>
            <a:ext cx="2617633" cy="13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160988" y="607593"/>
            <a:ext cx="3987101" cy="212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69215">
            <a:off x="7888484" y="5218073"/>
            <a:ext cx="6119041" cy="28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4433" y="-208499"/>
            <a:ext cx="1199667" cy="81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52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5" y="3629843"/>
            <a:ext cx="3231764" cy="3224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3266356" y="-1867183"/>
            <a:ext cx="5667397" cy="1111436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451710" y="3818557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1"/>
          <p:cNvSpPr/>
          <p:nvPr/>
        </p:nvSpPr>
        <p:spPr>
          <a:xfrm>
            <a:off x="9970002" y="1576221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1"/>
          <p:cNvSpPr/>
          <p:nvPr/>
        </p:nvSpPr>
        <p:spPr>
          <a:xfrm>
            <a:off x="5414445" y="720009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1"/>
          <p:cNvSpPr/>
          <p:nvPr/>
        </p:nvSpPr>
        <p:spPr>
          <a:xfrm>
            <a:off x="1034945" y="793042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469" y="-1416311"/>
            <a:ext cx="1328267" cy="291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6491" y="716124"/>
            <a:ext cx="1671000" cy="1136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500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2369911" y="-970738"/>
            <a:ext cx="5286533" cy="8940607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2097744" y="1834090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32"/>
          <p:cNvSpPr/>
          <p:nvPr/>
        </p:nvSpPr>
        <p:spPr>
          <a:xfrm>
            <a:off x="9970002" y="1576221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32"/>
          <p:cNvSpPr/>
          <p:nvPr/>
        </p:nvSpPr>
        <p:spPr>
          <a:xfrm>
            <a:off x="5414445" y="720009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32"/>
          <p:cNvSpPr/>
          <p:nvPr/>
        </p:nvSpPr>
        <p:spPr>
          <a:xfrm>
            <a:off x="10958911" y="4190342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70883" y="-754765"/>
            <a:ext cx="869467" cy="26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18" y="387784"/>
            <a:ext cx="1645167" cy="11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472768" y="4939902"/>
            <a:ext cx="2617633" cy="137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34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5400000">
            <a:off x="2863233" y="-2438818"/>
            <a:ext cx="6465535" cy="117356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027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1.wdp"/><Relationship Id="rId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1.wdp"/><Relationship Id="rId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1.wdp"/><Relationship Id="rId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3359619" y="464003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2" y="2725635"/>
            <a:ext cx="5442274" cy="41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0074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805" y="1776549"/>
            <a:ext cx="9381173" cy="3319515"/>
          </a:xfrm>
          <a:prstGeom prst="rect">
            <a:avLst/>
          </a:prstGeom>
        </p:spPr>
      </p:pic>
      <p:pic>
        <p:nvPicPr>
          <p:cNvPr id="3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8938" y="2092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0" y="564852"/>
            <a:ext cx="10118433" cy="4938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5906" y="1353128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3882" y="2690997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72316" y="2750128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2763"/>
          <a:stretch/>
        </p:blipFill>
        <p:spPr>
          <a:xfrm>
            <a:off x="0" y="0"/>
            <a:ext cx="4519749" cy="5807743"/>
          </a:xfrm>
          <a:prstGeom prst="rect">
            <a:avLst/>
          </a:prstGeom>
        </p:spPr>
      </p:pic>
      <p:pic>
        <p:nvPicPr>
          <p:cNvPr id="3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6899" y="11941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959" t="594"/>
          <a:stretch/>
        </p:blipFill>
        <p:spPr>
          <a:xfrm>
            <a:off x="4519749" y="-1"/>
            <a:ext cx="7672251" cy="68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864661" y="4339654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504581" y="-524351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510630" y="-1990164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510630" y="3292723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old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338346" y="6838400"/>
              <a:ext cx="180109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school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3847030" y="311719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699700" y="4968185"/>
              <a:ext cx="14436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book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357232" y="4278449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4239210" y="-669402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4299209" y="-2216438"/>
            <a:ext cx="7394126" cy="7082385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4239210" y="3198921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1053834" y="5595144"/>
              <a:ext cx="17174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go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338023" y="6838400"/>
              <a:ext cx="160371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about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635459" y="5016030"/>
              <a:ext cx="146153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come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722573" y="4396000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504581" y="-524351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510630" y="-1990164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510630" y="3292723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sure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44097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black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3847030" y="311719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796911" y="5016030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blue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31489" y="5472339"/>
            <a:ext cx="3740126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5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" y="8608"/>
            <a:ext cx="12155734" cy="68375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2207952" y="5790746"/>
            <a:ext cx="8117367" cy="830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23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23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23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3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23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23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84</Words>
  <Application>Microsoft Office PowerPoint</Application>
  <PresentationFormat>Widescreen</PresentationFormat>
  <Paragraphs>27</Paragraphs>
  <Slides>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Amasis MT Pro Black</vt:lpstr>
      <vt:lpstr>Arial</vt:lpstr>
      <vt:lpstr>Barlow</vt:lpstr>
      <vt:lpstr>Calibri</vt:lpstr>
      <vt:lpstr>Calibri Light</vt:lpstr>
      <vt:lpstr>Comic Sans MS</vt:lpstr>
      <vt:lpstr>Hind</vt:lpstr>
      <vt:lpstr>Montserrat</vt:lpstr>
      <vt:lpstr>Sport Day</vt:lpstr>
      <vt:lpstr>Office Theme</vt:lpstr>
      <vt:lpstr>Over The Rainbow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Minh</cp:lastModifiedBy>
  <cp:revision>83</cp:revision>
  <dcterms:created xsi:type="dcterms:W3CDTF">2022-01-25T11:05:41Z</dcterms:created>
  <dcterms:modified xsi:type="dcterms:W3CDTF">2025-02-04T04:33:43Z</dcterms:modified>
</cp:coreProperties>
</file>