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7" r:id="rId4"/>
    <p:sldMasterId id="2147483680" r:id="rId5"/>
    <p:sldMasterId id="2147483693" r:id="rId6"/>
    <p:sldMasterId id="2147483706" r:id="rId7"/>
  </p:sldMasterIdLst>
  <p:notesMasterIdLst>
    <p:notesMasterId r:id="rId14"/>
  </p:notesMasterIdLst>
  <p:sldIdLst>
    <p:sldId id="281" r:id="rId8"/>
    <p:sldId id="283" r:id="rId9"/>
    <p:sldId id="284" r:id="rId10"/>
    <p:sldId id="285" r:id="rId11"/>
    <p:sldId id="286" r:id="rId12"/>
    <p:sldId id="257" r:id="rId13"/>
    <p:sldId id="268" r:id="rId15"/>
    <p:sldId id="288" r:id="rId16"/>
    <p:sldId id="290" r:id="rId17"/>
    <p:sldId id="295" r:id="rId18"/>
    <p:sldId id="296" r:id="rId19"/>
    <p:sldId id="271" r:id="rId20"/>
    <p:sldId id="297" r:id="rId21"/>
    <p:sldId id="291" r:id="rId22"/>
    <p:sldId id="298" r:id="rId23"/>
    <p:sldId id="262" r:id="rId24"/>
  </p:sldIdLst>
  <p:sldSz cx="12192000" cy="6858000"/>
  <p:notesSz cx="7104380" cy="1023493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EB207"/>
    <a:srgbClr val="FFFF99"/>
    <a:srgbClr val="FF3300"/>
    <a:srgbClr val="C1D33F"/>
    <a:srgbClr val="A0C2FC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53"/>
      </p:cViewPr>
      <p:guideLst>
        <p:guide orient="horz" pos="2170"/>
        <p:guide pos="3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19C4FD3-EF76-4843-AF98-A438C9881F0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E4E35A-D426-41A4-89C2-4620881D2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/>
                <a:ea typeface="等线"/>
                <a:cs typeface="等线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b="0" dirty="0">
                <a:latin typeface="等线"/>
                <a:ea typeface="等线"/>
              </a:rPr>
            </a:fld>
            <a:endParaRPr lang="zh-CN" altLang="en-US" sz="1200" b="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b="0" dirty="0">
                <a:latin typeface="等线"/>
                <a:ea typeface="等线"/>
              </a:rPr>
            </a:fld>
            <a:endParaRPr lang="zh-CN" altLang="en-US" sz="1200" b="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/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zh-CN" altLang="en-US" sz="1200" b="0" dirty="0">
                <a:latin typeface="等线"/>
                <a:ea typeface="等线"/>
              </a:rPr>
            </a:fld>
            <a:endParaRPr lang="zh-CN" altLang="en-US" sz="1200" b="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03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rgbClr val="000000"/>
                </a:solidFill>
                <a:latin typeface="等线"/>
                <a:ea typeface="等线"/>
              </a:rPr>
            </a:fld>
            <a:endParaRPr lang="zh-CN" altLang="en-US" sz="1200" b="0" dirty="0">
              <a:solidFill>
                <a:srgbClr val="000000"/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b="0" dirty="0">
                <a:latin typeface="等线"/>
                <a:ea typeface="等线"/>
              </a:rPr>
            </a:fld>
            <a:endParaRPr lang="zh-CN" altLang="en-US" sz="1200" b="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54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b="0" dirty="0">
                <a:latin typeface="等线"/>
                <a:ea typeface="等线"/>
              </a:rPr>
            </a:fld>
            <a:endParaRPr lang="zh-CN" altLang="en-US" sz="1200" b="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85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rgbClr val="000000"/>
                </a:solidFill>
                <a:latin typeface="Calibri" panose="020F0502020204030204" pitchFamily="34" charset="0"/>
                <a:ea typeface="华康方圆体W7"/>
              </a:rPr>
            </a:fld>
            <a:endParaRPr lang="zh-CN" altLang="en-US" sz="1200" b="0" dirty="0">
              <a:solidFill>
                <a:srgbClr val="000000"/>
              </a:solidFill>
              <a:latin typeface="Calibri" panose="020F0502020204030204" pitchFamily="34" charset="0"/>
              <a:ea typeface="华康方圆体W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b="0" dirty="0">
                <a:latin typeface="等线"/>
                <a:ea typeface="等线"/>
              </a:rPr>
            </a:fld>
            <a:endParaRPr lang="zh-CN" altLang="en-US" sz="1200" b="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BF9031-A455-4130-B7E1-0D2BAD32B69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32230-28B5-45B1-AFA9-5FBB5CA2B3F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9533E3-2E3A-420E-85E4-7D197AEC756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9FD2C9-A164-447B-BC9D-CCEC9D6CF4B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919467-6F66-447D-AF51-683B35A2B1C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5FEA5B-A79D-4649-A90F-07DBB8A0AA5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82983-97B2-4415-AA18-ECC5E0E7B87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DADF5C-2F85-4EA8-B0D7-46747FCB8B0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D7E9-B907-4EE5-89AF-61DD4A7C7E1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76BEF0-5DE6-4F6D-85A3-ABBDC2B1B1C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F7FF42-7710-487F-89D2-2F6BFA1A4FE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A3B801-43DA-4914-9A4D-D46F64B8EE1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1DA96F-0EF1-4FBF-B4CD-52C253BF148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82B9FA-DCB6-49C8-8671-061C28E2F35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E33860-3FC7-40C4-BD50-E83212EB97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7CCE9-7473-4C1C-9498-16B275D619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4FAC43-8542-4D2C-B1B4-E2D2704DD01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0940F2-073B-4215-96E9-AE6545679F7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57D60-A176-4582-B5FC-BA1A8D7CE04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CAEB4A-05D0-48E1-859D-15615956AAE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E6BD40-125C-4E29-9F3C-5618AB94A2B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0D3D9E-260C-483F-9181-55477777D13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C830B0-ACAC-4289-A28F-10957F82C60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8FAD6C-4012-4384-A7BC-8F496DE4112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39BC0A-249D-4F63-8AC7-7507D22692C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17DD86-FA86-4FE3-B909-3465FC04293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75DBD9-0AE2-4D33-9BF4-D1EEB18C290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F12EE8-F369-4835-8B39-F7953636081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440466-1E36-4A76-A0C6-0BC7B16DEB5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F233A9-61B2-4A15-B908-5EFB67407E2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5825A-8D0D-4ECB-AA6E-DC2B762E90B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81B0AE-DA76-47D9-91BA-82D89192814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2AEB55-95D8-421E-9CA6-2E97F8948E0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C3980D-D28A-4CC7-941C-B4A56FC9EC5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ADBD7C-E33A-4F8E-96A6-E3EB0484045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58995-DBCB-4B25-AFC8-24C3B73FBE7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85B8C-FEF1-4BE1-A225-311B08B43B7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B562C4-B3D8-40B2-A747-278BCD21860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EE420-14DA-46C4-8DA6-90BDCBB3CCB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FEF783-7468-4A1E-891E-CF34A4E9F1E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488169-230A-4701-96BE-9A62095ABB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1F6DFF-C55D-48EC-B0D2-C50DDF3FF2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A2433D-008F-4C38-ABEE-A07CDAD086B7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0F5F99-920A-4F89-AC7F-1B2623F8D68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60249C-53EA-4325-95B5-F02507A5B5C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107FAE-843B-43AF-8B66-B5FA3A73397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6CC1BA-61D5-4375-AC01-B53B6957A8D7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A879A8-066B-4F8E-BB88-A90A3AF48B8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85CCBB-FCBF-44EA-BCB1-3C29614D6F6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376AA0-C42A-4BA1-A00D-2A1B09F4A1B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666AEC-A331-48B1-86D2-A076D7D60D8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40C08-0EBB-4898-AE5B-D37536D2F34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43AE35-29C0-439E-9950-FA50910ECDC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0DD9B9-6305-4E60-A71A-3E2EA97C08C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EECF2B-9415-413A-A599-67804AB4663A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E669BF-78F0-4C45-8D8E-479172B0756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736FA7-5017-4C25-AC54-C6E79FDF7DD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BE4446-378A-4523-865C-CFE523DB39A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17C288-1BE6-4081-BA3A-3F5253A765E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CA716-581A-4281-AE39-7FF71C6C0DD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326018-8A6B-4307-B822-E0F49E9DDD5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7B2ECD-87D4-4F31-BB42-D6CB54D6114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2B0AF6-95D4-4709-B15A-9784E759FE7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1FDED0-3739-469F-94A7-B70C92F9C94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C3A75F-3E63-404B-97EF-6B25677DDFF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745B6A-51F5-42A4-A04E-79D893F94B0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0349ED-FF64-488F-95E3-494EFFA5275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2EEFDC-C9F2-4E79-9EBE-4FF7942674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DBD86B-9C63-483E-B1C9-79F57A77FEA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61E5A-A6C6-4CF7-8C9F-3CF37D26E4A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EB025A-C1BE-4ABA-BCBF-D26D51C4F84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351144-A8C0-40C1-80E0-53BA8CC93EC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CCEEF-B69B-4A1A-8967-165E9A5193A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B6B2DE-9FFA-4AC4-88CF-73B7BDEC78E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7CE85E-D61E-4CED-9353-474395B0B667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715347-747D-495B-8C83-CF76B345F9C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D61E1F-13CC-4D37-912D-9A48A552324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C4E817-5D8B-4807-A0B5-734A86EECF8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FEE3DC-A824-4EA2-BCCC-55B1D8F9DEE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E83D73-F109-40E8-810F-032A53E26B5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631611-E5EB-45C1-A5D6-B7401050CA4E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E4F42-5CFD-42AA-B533-F10A9758836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B68BA6-C688-44AF-96AF-819A17BB253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6B1482-68DE-48D7-B422-C117DBDB06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03175A-634B-4007-88D3-EDCBA331490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CFADF9-A49C-413E-A17F-E68B916C0A6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A0CC41-D517-40C3-A6D1-57142628C8BA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200497-BACD-4845-BE72-F179DAD526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B1796-BEF4-4A21-A9D8-6A00AB35B89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3FFB8E-0520-452D-9A4D-241D032AAAE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1882C3-B887-440F-9C79-16D3416776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63EAAF-7ED7-40B2-BA66-A8E13B80EF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-3175" y="-1587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8476FA-D581-44B2-8B57-1C1C1175F71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ED9D08-E9A0-4134-AE67-6936F8EB72A9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F17CFF-D8A9-4314-820A-20C2B4A4566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8FF911-4A80-4749-9047-249448BBFBDF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>
          <a:xfrm>
            <a:off x="-3175" y="-1587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400BDF-E4D6-4259-8940-1ACA080F597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220F8-7169-4E11-8AA8-A7FADB8E87A5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84B585-886B-470F-B1DE-19EA1957CB0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D7929D-A6AC-4521-90F5-6F068C35E08E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2B59A0-533A-469C-BA46-2C21231393E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07BB1B-55D3-4515-B326-EFF17B771581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07D538-7A6C-4CFB-A148-10D7CEC1E7E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97AF95-6D4D-4F9D-857D-C46E5D8B1243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888F1B-05F7-47A5-8244-D9750F13F99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E189F0-70CF-41CB-836D-812876D1ADE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23A71B-1360-4826-8F70-DD0C35ECB2B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CCC5CC-F3C2-430D-B252-421CF123B9CE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8CE87A-61F6-4CA2-BC92-06D60C1FF30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52F322-4513-425B-994F-B6F94DC4B5A0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vert="horz" wrap="square" lIns="91440" tIns="45720" rIns="182880" bIns="45720" numCol="1" rtlCol="0" anchor="ctr" anchorCtr="0" compatLnSpc="1">
            <a:normAutofit/>
          </a:bodyPr>
          <a:lstStyle>
            <a:lvl1pPr algn="r">
              <a:defRPr/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隶书"/>
              </a:rPr>
              <a:t>Click icon to add picture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隶书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D1E0BB-0024-48EA-B045-7889EA8F3E4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0EFF6D-83C9-4F3A-9BB5-DC3C2FB05F4B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368AC2-9E90-4BDF-AC74-67553C84CAC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13452C-72C9-47BE-AC48-2008ADF18174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69DB7-EDF1-4A37-B2B2-BF132E65254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>
              <a:defRPr b="1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4DD0D-2BC2-4EC0-96E6-E17E903F105C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5CCBF2-D0F4-4392-BD12-345DB03E2C5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FF0E7E-5F9E-48F4-8D20-62E29FB8325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16F9D0-F95B-45DF-94E3-323EBAB3D28E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53D5-A8AD-4C73-B61C-928081BE6D3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79972-2737-459C-B86B-730C21507F2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EE64AC-0E92-432A-9CD4-9C5A38E60B3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E33860-3FC7-40C4-BD50-E83212EB97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7CCE9-7473-4C1C-9498-16B275D619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488169-230A-4701-96BE-9A62095ABB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1F6DFF-C55D-48EC-B0D2-C50DDF3FF2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0349ED-FF64-488F-95E3-494EFFA5275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2EEFDC-C9F2-4E79-9EBE-4FF7942674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1882C3-B887-440F-9C79-16D3416776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63EAAF-7ED7-40B2-BA66-A8E13B80EF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>
          <a:xfrm>
            <a:off x="1096963" y="1100138"/>
            <a:ext cx="10028237" cy="35798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BEC0B4-5756-4222-B6D7-F3240D9C72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CACFF0-0FF7-4921-93DC-6D4170DB2C2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3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9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5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91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2.png"/><Relationship Id="rId7" Type="http://schemas.openxmlformats.org/officeDocument/2006/relationships/slide" Target="sl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3" Type="http://schemas.openxmlformats.org/officeDocument/2006/relationships/slideLayout" Target="../slideLayouts/slideLayout2.xml"/><Relationship Id="rId22" Type="http://schemas.openxmlformats.org/officeDocument/2006/relationships/audio" Target="../media/audio2.wav"/><Relationship Id="rId21" Type="http://schemas.openxmlformats.org/officeDocument/2006/relationships/audio" Target="../media/audio1.wav"/><Relationship Id="rId20" Type="http://schemas.openxmlformats.org/officeDocument/2006/relationships/image" Target="../media/image20.png"/><Relationship Id="rId2" Type="http://schemas.openxmlformats.org/officeDocument/2006/relationships/image" Target="../media/image7.png"/><Relationship Id="rId19" Type="http://schemas.openxmlformats.org/officeDocument/2006/relationships/slide" Target="slide1.xml"/><Relationship Id="rId18" Type="http://schemas.openxmlformats.org/officeDocument/2006/relationships/image" Target="../media/image19.GIF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slide" Target="slide5.xml"/><Relationship Id="rId12" Type="http://schemas.openxmlformats.org/officeDocument/2006/relationships/image" Target="../media/image14.png"/><Relationship Id="rId11" Type="http://schemas.openxmlformats.org/officeDocument/2006/relationships/slide" Target="slide4.xml"/><Relationship Id="rId10" Type="http://schemas.openxmlformats.org/officeDocument/2006/relationships/image" Target="../media/image13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38.png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hyperlink" Target="file:///D:\B&#7896;%20PP%20C&#193;NH%20DI&#7872;U%201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25.mp4" TargetMode="Externa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audio" Target="../media/audio3.wav"/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audio" Target="../media/audio3.wav"/><Relationship Id="rId4" Type="http://schemas.openxmlformats.org/officeDocument/2006/relationships/image" Target="../media/image24.png"/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openxmlformats.org/officeDocument/2006/relationships/audio" Target="../media/audio3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audio" Target="../media/audio4.wav"/><Relationship Id="rId7" Type="http://schemas.openxmlformats.org/officeDocument/2006/relationships/audio" Target="../media/audio1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0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2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3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4" name="Picture 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9375"/>
            <a:ext cx="2571750" cy="976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541338"/>
            <a:ext cx="11210925" cy="6215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762"/>
            <a:ext cx="11963400" cy="674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-88900"/>
            <a:ext cx="2571750" cy="976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101415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16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101413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14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" name="Group 9"/>
          <p:cNvGrpSpPr/>
          <p:nvPr/>
        </p:nvGrpSpPr>
        <p:grpSpPr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101411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12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3" name="Group 12"/>
          <p:cNvGrpSpPr/>
          <p:nvPr/>
        </p:nvGrpSpPr>
        <p:grpSpPr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101409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10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6" name="Group 15"/>
          <p:cNvGrpSpPr/>
          <p:nvPr/>
        </p:nvGrpSpPr>
        <p:grpSpPr>
          <a:xfrm>
            <a:off x="11772900" y="3846513"/>
            <a:ext cx="190500" cy="536575"/>
            <a:chOff x="9338444" y="719956"/>
            <a:chExt cx="189196" cy="536029"/>
          </a:xfrm>
        </p:grpSpPr>
        <p:cxnSp>
          <p:nvCxnSpPr>
            <p:cNvPr id="101407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08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9" name="Group 18"/>
          <p:cNvGrpSpPr/>
          <p:nvPr/>
        </p:nvGrpSpPr>
        <p:grpSpPr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101405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06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101403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04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101401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02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8" name="Group 27"/>
          <p:cNvGrpSpPr/>
          <p:nvPr/>
        </p:nvGrpSpPr>
        <p:grpSpPr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101399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00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66800" y="22574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03500" y="2254250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754063" y="-601662"/>
            <a:ext cx="12192000" cy="759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7" name="Title 1"/>
          <p:cNvSpPr>
            <a:spLocks noGrp="1"/>
          </p:cNvSpPr>
          <p:nvPr>
            <p:ph type="title" idx="4294967295"/>
          </p:nvPr>
        </p:nvSpPr>
        <p:spPr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/>
            <a:r>
              <a:rPr lang="en-US" altLang="x-none" sz="2900" dirty="0">
                <a:latin typeface=".VnAvant" panose="020B7200000000000000" pitchFamily="34" charset="0"/>
                <a:cs typeface="Arial" panose="020B0604020202020204" pitchFamily="34" charset="0"/>
              </a:rPr>
              <a:t>Gi¶i nghÜa tõ khã</a:t>
            </a:r>
            <a:endParaRPr lang="en-US" altLang="x-none" sz="2900" dirty="0"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03428" name="TextBox 1"/>
          <p:cNvSpPr txBox="1"/>
          <p:nvPr/>
        </p:nvSpPr>
        <p:spPr>
          <a:xfrm>
            <a:off x="2760663" y="3195638"/>
            <a:ext cx="81788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x-none" sz="2800" b="0" dirty="0">
                <a:solidFill>
                  <a:srgbClr val="FF0000"/>
                </a:solidFill>
                <a:latin typeface=".VnAvant" panose="020B7200000000000000" pitchFamily="34" charset="0"/>
              </a:rPr>
              <a:t>Ngo¾c</a:t>
            </a:r>
            <a:r>
              <a:rPr lang="en-US" altLang="x-none" sz="2800" b="0" dirty="0">
                <a:latin typeface=".VnAvant" panose="020B7200000000000000" pitchFamily="34" charset="0"/>
              </a:rPr>
              <a:t> : mãc vµo vËt kh¸c</a:t>
            </a:r>
            <a:endParaRPr lang="en-US" altLang="x-none" sz="2800" b="0" dirty="0">
              <a:latin typeface=".VnAvant" panose="020B7200000000000000" pitchFamily="34" charset="0"/>
            </a:endParaRPr>
          </a:p>
          <a:p>
            <a:pPr>
              <a:buNone/>
            </a:pPr>
            <a:r>
              <a:rPr lang="en-US" altLang="x-none" sz="2800" b="0" dirty="0">
                <a:solidFill>
                  <a:srgbClr val="FF0000"/>
                </a:solidFill>
                <a:latin typeface=".VnAvant" panose="020B7200000000000000" pitchFamily="34" charset="0"/>
              </a:rPr>
              <a:t>Can ®¶m</a:t>
            </a:r>
            <a:r>
              <a:rPr lang="en-US" altLang="x-none" sz="2800" b="0" dirty="0">
                <a:latin typeface=".VnAvant" panose="020B7200000000000000" pitchFamily="34" charset="0"/>
              </a:rPr>
              <a:t>: kh«ng sî h·I kh«ng sî nguy hiÓm</a:t>
            </a:r>
            <a:endParaRPr lang="en-US" altLang="x-none" sz="2800" b="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762"/>
            <a:ext cx="11963400" cy="674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50"/>
            <a:ext cx="2571750" cy="976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4452" name="Group 3"/>
          <p:cNvGrpSpPr/>
          <p:nvPr/>
        </p:nvGrpSpPr>
        <p:grpSpPr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104493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94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53" name="Group 6"/>
          <p:cNvGrpSpPr/>
          <p:nvPr/>
        </p:nvGrpSpPr>
        <p:grpSpPr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104491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92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54" name="Group 9"/>
          <p:cNvGrpSpPr/>
          <p:nvPr/>
        </p:nvGrpSpPr>
        <p:grpSpPr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104489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90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55" name="Group 12"/>
          <p:cNvGrpSpPr/>
          <p:nvPr/>
        </p:nvGrpSpPr>
        <p:grpSpPr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104487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88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56" name="Group 15"/>
          <p:cNvGrpSpPr/>
          <p:nvPr/>
        </p:nvGrpSpPr>
        <p:grpSpPr>
          <a:xfrm>
            <a:off x="11718925" y="3937000"/>
            <a:ext cx="190500" cy="536575"/>
            <a:chOff x="9338444" y="719956"/>
            <a:chExt cx="189196" cy="536029"/>
          </a:xfrm>
        </p:grpSpPr>
        <p:cxnSp>
          <p:nvCxnSpPr>
            <p:cNvPr id="104485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86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57" name="Group 18"/>
          <p:cNvGrpSpPr/>
          <p:nvPr/>
        </p:nvGrpSpPr>
        <p:grpSpPr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104483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84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58" name="Group 21"/>
          <p:cNvGrpSpPr/>
          <p:nvPr/>
        </p:nvGrpSpPr>
        <p:grpSpPr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104481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82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59" name="Group 24"/>
          <p:cNvGrpSpPr/>
          <p:nvPr/>
        </p:nvGrpSpPr>
        <p:grpSpPr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104479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80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4460" name="Group 27"/>
          <p:cNvGrpSpPr/>
          <p:nvPr/>
        </p:nvGrpSpPr>
        <p:grpSpPr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104477" name="Straight Connector 13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478" name="Straight Connector 14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09650" y="225901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33663" y="2236788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6-Point Star 43"/>
          <p:cNvSpPr/>
          <p:nvPr/>
        </p:nvSpPr>
        <p:spPr>
          <a:xfrm>
            <a:off x="396875" y="9715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6-Point Star 44"/>
          <p:cNvSpPr/>
          <p:nvPr/>
        </p:nvSpPr>
        <p:spPr>
          <a:xfrm>
            <a:off x="192088" y="4627563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4473" name="Straight Connector 45"/>
          <p:cNvCxnSpPr/>
          <p:nvPr/>
        </p:nvCxnSpPr>
        <p:spPr>
          <a:xfrm flipH="1">
            <a:off x="11083925" y="3216275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4474" name="Straight Connector 46"/>
          <p:cNvCxnSpPr/>
          <p:nvPr/>
        </p:nvCxnSpPr>
        <p:spPr>
          <a:xfrm flipH="1">
            <a:off x="3167063" y="3840163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4475" name="Straight Connector 47"/>
          <p:cNvCxnSpPr/>
          <p:nvPr/>
        </p:nvCxnSpPr>
        <p:spPr>
          <a:xfrm flipH="1">
            <a:off x="6634163" y="4608513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4476" name="Straight Connector 48"/>
          <p:cNvCxnSpPr/>
          <p:nvPr/>
        </p:nvCxnSpPr>
        <p:spPr>
          <a:xfrm flipH="1">
            <a:off x="7123113" y="5359400"/>
            <a:ext cx="130175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4275" y="195263"/>
            <a:ext cx="2290763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/>
          <p:nvPr/>
        </p:nvSpPr>
        <p:spPr>
          <a:xfrm>
            <a:off x="0" y="0"/>
            <a:ext cx="12165012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Th©ý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®µn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ngçng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xuÊt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hiÖn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lµm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g×?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ghÐp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Ho»ng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13510" y="3382147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Th¾ng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nÊp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l­ng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TiÕn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3278188"/>
            <a:ext cx="7608888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nhÆt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cµnh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c©y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xua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3638" y="2354263"/>
            <a:ext cx="839788" cy="15652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ngo¾c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vµo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ch¹y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-54551" y="4897322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TiÕn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>
            <a:endCxn id="14" idx="1"/>
          </p:cNvCxnSpPr>
          <p:nvPr/>
        </p:nvCxnSpPr>
        <p:spPr>
          <a:xfrm>
            <a:off x="3790950" y="2630488"/>
            <a:ext cx="866775" cy="25781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695700" y="4054475"/>
            <a:ext cx="868363" cy="115411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4" name="组合 63"/>
          <p:cNvGrpSpPr/>
          <p:nvPr/>
        </p:nvGrpSpPr>
        <p:grpSpPr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107542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107538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107534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8347" r="32761"/>
          <a:stretch>
            <a:fillRect/>
          </a:stretch>
        </p:blipFill>
        <p:spPr>
          <a:xfrm>
            <a:off x="0" y="3070225"/>
            <a:ext cx="3749675" cy="3636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" name="组合 42"/>
          <p:cNvGrpSpPr/>
          <p:nvPr/>
        </p:nvGrpSpPr>
        <p:grpSpPr>
          <a:xfrm>
            <a:off x="4665663" y="-2773362"/>
            <a:ext cx="1546225" cy="4705350"/>
            <a:chOff x="2102023" y="-1714093"/>
            <a:chExt cx="1143796" cy="3479248"/>
          </a:xfrm>
        </p:grpSpPr>
        <p:grpSp>
          <p:nvGrpSpPr>
            <p:cNvPr id="107530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8" y="33017"/>
                <a:ext cx="248937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Flowchart: Punched Tape 3"/>
          <p:cNvSpPr/>
          <p:nvPr/>
        </p:nvSpPr>
        <p:spPr>
          <a:xfrm>
            <a:off x="0" y="-346075"/>
            <a:ext cx="443865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38" y="592138"/>
            <a:ext cx="3851275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AU" altLang="en-US" sz="3200" dirty="0">
                <a:latin typeface=".VnAvant" panose="020B7200000000000000" pitchFamily="34" charset="0"/>
                <a:ea typeface="华康方圆体W7"/>
              </a:rPr>
              <a:t>Em thÝch nh©n vËt nµo?</a:t>
            </a:r>
            <a:endParaRPr lang="en-US" altLang="x-none" sz="3200" dirty="0">
              <a:latin typeface=".VnAvant" panose="020B7200000000000000" pitchFamily="34" charset="0"/>
              <a:ea typeface="华康方圆体W7"/>
            </a:endParaRPr>
          </a:p>
        </p:txBody>
      </p:sp>
      <p:pic>
        <p:nvPicPr>
          <p:cNvPr id="10752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2024063"/>
            <a:ext cx="7334250" cy="4532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13" y="358775"/>
            <a:ext cx="11398250" cy="518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230438" y="563563"/>
            <a:ext cx="41386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zh-CN" sz="4000" b="0" dirty="0">
                <a:solidFill>
                  <a:schemeClr val="bg1"/>
                </a:solidFill>
                <a:latin typeface="UTM Avo"/>
                <a:ea typeface="Yu Gothic Light" panose="020B0300000000000000" pitchFamily="34" charset="-128"/>
              </a:rPr>
              <a:t>4. Tập viết</a:t>
            </a:r>
            <a:endParaRPr lang="zh-CN" altLang="en-US" sz="4000" b="0" dirty="0">
              <a:solidFill>
                <a:schemeClr val="bg1"/>
              </a:solidFill>
              <a:latin typeface="UTM Avo"/>
              <a:ea typeface="Yu Gothic Light" panose="020B0300000000000000" pitchFamily="34" charset="-128"/>
            </a:endParaRPr>
          </a:p>
        </p:txBody>
      </p:sp>
      <p:pic>
        <p:nvPicPr>
          <p:cNvPr id="10957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8" y="2528888"/>
            <a:ext cx="11047412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ction Button: Forward or Next 1">
            <a:hlinkClick r:id="rId3" action="ppaction://hlinkfile" highlightClick="1"/>
          </p:cNvPr>
          <p:cNvSpPr/>
          <p:nvPr/>
        </p:nvSpPr>
        <p:spPr>
          <a:xfrm>
            <a:off x="4786313" y="4665663"/>
            <a:ext cx="1231900" cy="881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608139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1: Tranh vẽ gì?</a:t>
            </a:r>
            <a:endParaRPr lang="en-US" altLang="x-none" sz="4400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423603"/>
            <a:ext cx="475361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32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</a:t>
            </a:r>
            <a:r>
              <a:rPr lang="en-US" altLang="x-none" sz="3200" dirty="0">
                <a:solidFill>
                  <a:srgbClr val="FFFFFF"/>
                </a:solidFill>
                <a:latin typeface="UTM Avo"/>
                <a:ea typeface="SimSun" panose="02010600030101010101" pitchFamily="2" charset="-122"/>
              </a:rPr>
              <a:t> </a:t>
            </a:r>
            <a:r>
              <a:rPr lang="en-US" altLang="x-none" sz="4000" dirty="0">
                <a:solidFill>
                  <a:srgbClr val="FFFFFF"/>
                </a:solidFill>
                <a:latin typeface="VNI-Avo" pitchFamily="2" charset="0"/>
                <a:ea typeface="SimSun" panose="02010600030101010101" pitchFamily="2" charset="-122"/>
              </a:rPr>
              <a:t> </a:t>
            </a:r>
            <a:r>
              <a:rPr lang="en-US" altLang="x-none" sz="4000" dirty="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¸o choµng </a:t>
            </a:r>
            <a:endParaRPr lang="en-US" altLang="x-none" sz="4000" dirty="0">
              <a:solidFill>
                <a:schemeClr val="bg1"/>
              </a:solidFill>
              <a:latin typeface="UTM Avo"/>
              <a:ea typeface="SimSun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  <p:pic>
        <p:nvPicPr>
          <p:cNvPr id="74758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063" y="1920875"/>
            <a:ext cx="3648075" cy="371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1354138"/>
            <a:ext cx="95392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0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2: Điền vần 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oang</a:t>
            </a:r>
            <a:r>
              <a:rPr lang="en-US" altLang="x-none" sz="40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hoặc vần 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oac</a:t>
            </a:r>
            <a:r>
              <a:rPr lang="en-US" altLang="x-none" sz="40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thích hợp vào chỗ chấm. </a:t>
            </a:r>
            <a:r>
              <a:rPr lang="en-US" altLang="x-none" sz="4000" dirty="0">
                <a:solidFill>
                  <a:srgbClr val="FFFFFF"/>
                </a:solidFill>
                <a:latin typeface="UTM Avo"/>
                <a:ea typeface="SimSun" panose="02010600030101010101" pitchFamily="2" charset="-122"/>
              </a:rPr>
              <a:t> </a:t>
            </a:r>
            <a:endParaRPr lang="en-US" altLang="x-none" sz="4000" dirty="0">
              <a:solidFill>
                <a:srgbClr val="FFFFFF"/>
              </a:solidFill>
              <a:latin typeface="UTM Avo"/>
              <a:ea typeface="SimSun" panose="02010600030101010101" pitchFamily="2" charset="-122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51175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….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lô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0" y="2425700"/>
            <a:ext cx="15684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4800" dirty="0">
              <a:solidFill>
                <a:srgbClr val="FF0000"/>
              </a:solidFill>
              <a:latin typeface="VNI-Avo" pitchFamily="2" charset="0"/>
              <a:ea typeface="SimSun" panose="0201060003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8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o¸c</a:t>
            </a:r>
            <a:endParaRPr lang="en-US" altLang="x-none" sz="4800" dirty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150" y="795338"/>
            <a:ext cx="622109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3: Tranh vẽ gì? </a:t>
            </a:r>
            <a:endParaRPr lang="en-US" altLang="x-none" sz="4400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49707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32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x-none" sz="5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khoang</a:t>
            </a:r>
            <a:r>
              <a:rPr lang="en-US" altLang="x-none" sz="5400" dirty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</a:rPr>
              <a:t> </a:t>
            </a:r>
            <a:r>
              <a:rPr lang="en-US" altLang="x-none" sz="54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tµu</a:t>
            </a:r>
            <a:endParaRPr lang="en-US" altLang="x-none" sz="5400" dirty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888" y="1563688"/>
            <a:ext cx="4594225" cy="305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ADDE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vi-VN" altLang="en-US" b="1" dirty="0">
                <a:solidFill>
                  <a:srgbClr val="ADDE00"/>
                </a:solidFill>
                <a:latin typeface="UTM Avo"/>
                <a:ea typeface="SimSun" panose="02010600030101010101" pitchFamily="2" charset="-122"/>
              </a:rPr>
              <a:t> </a:t>
            </a:r>
            <a:r>
              <a:rPr lang="en-US" altLang="x-none" b="1" dirty="0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bµi tËp ®äc</a:t>
            </a:r>
            <a:r>
              <a:rPr lang="vi-VN" altLang="en-US" sz="4400" b="1" dirty="0">
                <a:solidFill>
                  <a:srgbClr val="ADDE00"/>
                </a:solidFill>
                <a:latin typeface="UTM Avo"/>
                <a:ea typeface="SimSun" panose="02010600030101010101" pitchFamily="2" charset="-122"/>
              </a:rPr>
              <a:t>:</a:t>
            </a:r>
            <a:endParaRPr lang="en-US" altLang="x-none" sz="4400" b="1" dirty="0">
              <a:solidFill>
                <a:srgbClr val="ADDE00"/>
              </a:solidFill>
              <a:latin typeface="UTM Avo"/>
              <a:ea typeface="SimSun" panose="02010600030101010101" pitchFamily="2" charset="-122"/>
            </a:endParaRPr>
          </a:p>
        </p:txBody>
      </p:sp>
      <p:pic>
        <p:nvPicPr>
          <p:cNvPr id="7783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050" y="1646238"/>
            <a:ext cx="8751888" cy="433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木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8838" y="-9525"/>
            <a:ext cx="2098675" cy="11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9" name="TextBox 6"/>
          <p:cNvSpPr txBox="1"/>
          <p:nvPr/>
        </p:nvSpPr>
        <p:spPr>
          <a:xfrm>
            <a:off x="2362200" y="0"/>
            <a:ext cx="7696200" cy="156718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  <a:buNone/>
            </a:pPr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</a:t>
            </a:r>
            <a:r>
              <a:rPr lang="en-US" altLang="x-none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7 tháng 3 năm 2022</a:t>
            </a:r>
            <a:endParaRPr lang="en-U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x-none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5963" y="1420813"/>
            <a:ext cx="5157787" cy="1336675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  <a:buNone/>
            </a:pPr>
            <a:r>
              <a:rPr lang="en-US" altLang="x-none" sz="5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oăng - oăc</a:t>
            </a:r>
            <a:endParaRPr lang="en-US" altLang="x-none" sz="5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1888" y="1693863"/>
            <a:ext cx="2286000" cy="193675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  <a:buNone/>
            </a:pPr>
            <a:r>
              <a:rPr lang="en-US" altLang="x-none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x-none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x-none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130 </a:t>
            </a:r>
            <a:r>
              <a:rPr lang="en-US" altLang="x-none" sz="40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103: </a:t>
            </a:r>
            <a:endParaRPr lang="en-US" altLang="x-none" sz="4000" dirty="0">
              <a:solidFill>
                <a:srgbClr val="7030A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2641600"/>
            <a:ext cx="4633913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0907" name="TextBox 11"/>
            <p:cNvSpPr txBox="1"/>
            <p:nvPr/>
          </p:nvSpPr>
          <p:spPr>
            <a:xfrm>
              <a:off x="2095500" y="3365585"/>
              <a:ext cx="3505200" cy="156713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pPr algn="ctr" eaLnBrk="1" hangingPunct="1">
                <a:buNone/>
              </a:pPr>
              <a:r>
                <a:rPr lang="en-US" altLang="x-none" sz="9600" b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oăng</a:t>
              </a:r>
              <a:endParaRPr lang="en-US" altLang="x-none" sz="96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567488" y="2563813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0905" name="TextBox 11"/>
            <p:cNvSpPr txBox="1"/>
            <p:nvPr/>
          </p:nvSpPr>
          <p:spPr>
            <a:xfrm>
              <a:off x="2095500" y="3443369"/>
              <a:ext cx="3505200" cy="156713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pPr algn="ctr" eaLnBrk="1" hangingPunct="1">
                <a:buNone/>
              </a:pPr>
              <a:r>
                <a:rPr lang="en-US" altLang="x-none" sz="9600" b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oăc</a:t>
              </a:r>
              <a:endParaRPr lang="en-US" altLang="x-none" sz="96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4605020" y="4001770"/>
            <a:ext cx="3924300" cy="768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x-none" sz="4400" b="0" dirty="0">
                <a:latin typeface=".VnAvant" panose="020B7200000000000000" pitchFamily="34" charset="0"/>
              </a:rPr>
              <a:t>con h</a:t>
            </a:r>
            <a:r>
              <a:rPr lang="en-US" altLang="x-none" sz="4400" b="0" dirty="0">
                <a:solidFill>
                  <a:srgbClr val="FF0000"/>
                </a:solidFill>
                <a:latin typeface=".VnAvant" panose="020B7200000000000000" pitchFamily="34" charset="0"/>
              </a:rPr>
              <a:t>o½ng</a:t>
            </a:r>
            <a:endParaRPr lang="en-US" altLang="x-none" sz="4400" b="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60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4145" y="631190"/>
            <a:ext cx="4575175" cy="3126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125" y="5305425"/>
            <a:ext cx="361950" cy="19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4396740" y="3636328"/>
            <a:ext cx="3836988" cy="922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x-none" sz="5400" b="0" dirty="0">
                <a:cs typeface=".VnAvant" panose="020B7200000000000000" pitchFamily="34" charset="0"/>
              </a:rPr>
              <a:t>ng</a:t>
            </a:r>
            <a:r>
              <a:rPr lang="en-US" altLang="x-none" sz="5400" b="0" dirty="0">
                <a:solidFill>
                  <a:srgbClr val="FF0000"/>
                </a:solidFill>
                <a:cs typeface=".VnAvant" panose="020B7200000000000000" pitchFamily="34" charset="0"/>
              </a:rPr>
              <a:t>o¾c</a:t>
            </a:r>
            <a:r>
              <a:rPr lang="en-US" altLang="x-none" sz="5400" b="0" dirty="0">
                <a:cs typeface=".VnAvant" panose="020B7200000000000000" pitchFamily="34" charset="0"/>
              </a:rPr>
              <a:t> tay</a:t>
            </a:r>
            <a:endParaRPr lang="en-US" altLang="x-none" sz="5400" b="0" dirty="0">
              <a:solidFill>
                <a:srgbClr val="FF0000"/>
              </a:solidFill>
              <a:cs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808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5488" y="2255838"/>
            <a:ext cx="228600" cy="276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10375900" y="5168900"/>
            <a:ext cx="169863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8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55" y="313055"/>
            <a:ext cx="4915535" cy="286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/>
          <p:nvPr/>
        </p:nvSpPr>
        <p:spPr>
          <a:xfrm>
            <a:off x="3848100" y="1387475"/>
            <a:ext cx="34226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36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ngo¾c sõng </a:t>
            </a:r>
            <a:endParaRPr lang="vi-VN" altLang="en-US" sz="3600" b="0" dirty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24584" name="TextBox 3"/>
          <p:cNvSpPr txBox="1"/>
          <p:nvPr/>
        </p:nvSpPr>
        <p:spPr>
          <a:xfrm>
            <a:off x="3463925" y="2092325"/>
            <a:ext cx="45100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0" dirty="0">
                <a:solidFill>
                  <a:srgbClr val="000000"/>
                </a:solidFill>
                <a:latin typeface="UTM Avo"/>
                <a:ea typeface="SimSun" panose="02010600030101010101" pitchFamily="2" charset="-122"/>
              </a:rPr>
              <a:t> </a:t>
            </a:r>
            <a:r>
              <a:rPr lang="en-US" altLang="x-none" sz="36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cæ dµi ngo½ng</a:t>
            </a:r>
            <a:endParaRPr lang="vi-VN" altLang="en-US" sz="3600" b="0" dirty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24585" name="TextBox 4"/>
          <p:cNvSpPr txBox="1"/>
          <p:nvPr/>
        </p:nvSpPr>
        <p:spPr>
          <a:xfrm>
            <a:off x="3065463" y="2933700"/>
            <a:ext cx="53276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36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dÊu ngoÆc ®¬n</a:t>
            </a:r>
            <a:endParaRPr lang="vi-VN" altLang="en-US" sz="3600" b="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4586" name="TextBox 5"/>
          <p:cNvSpPr txBox="1"/>
          <p:nvPr/>
        </p:nvSpPr>
        <p:spPr>
          <a:xfrm>
            <a:off x="3065463" y="3819525"/>
            <a:ext cx="5843587" cy="768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.VnAvant" panose="020B7200000000000000" pitchFamily="34" charset="0"/>
              </a:rPr>
              <a:t>  </a:t>
            </a:r>
            <a:r>
              <a:rPr lang="en-US" altLang="vi-VN" sz="4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 loăng quăng</a:t>
            </a:r>
            <a:endParaRPr lang="en-US" altLang="vi-VN" sz="44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16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5575" y="682625"/>
            <a:ext cx="1073150" cy="176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5"/>
          <p:cNvSpPr txBox="1"/>
          <p:nvPr/>
        </p:nvSpPr>
        <p:spPr>
          <a:xfrm>
            <a:off x="3463925" y="4678363"/>
            <a:ext cx="5573713" cy="646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3600" b="0" dirty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chíp lo»ng ngo»ng</a:t>
            </a:r>
            <a:endParaRPr lang="vi-VN" altLang="en-US" sz="3600" b="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152400" y="-16951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defTabSz="457200" eaLnBrk="1" hangingPunct="1"/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Tiếng n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vần </a:t>
            </a:r>
            <a:r>
              <a:rPr lang="en-US" altLang="x-none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oăng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Tiếng n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vần </a:t>
            </a:r>
            <a:r>
              <a:rPr lang="en-US" altLang="x-none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oăc </a:t>
            </a:r>
            <a:r>
              <a:rPr lang="en-US" altLang="x-none" sz="3600" b="0" dirty="0">
                <a:solidFill>
                  <a:srgbClr val="000000"/>
                </a:solidFill>
                <a:latin typeface="UTM Avo"/>
                <a:cs typeface="Arial" panose="020B0604020202020204" pitchFamily="34" charset="0"/>
              </a:rPr>
              <a:t>?</a:t>
            </a:r>
            <a:endParaRPr lang="en-US" altLang="x-none" sz="3600" b="0" dirty="0">
              <a:solidFill>
                <a:srgbClr val="000000"/>
              </a:solidFill>
              <a:latin typeface="UTM Avo"/>
              <a:ea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16913" y="1817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03300"/>
            <a:ext cx="2390775" cy="227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100" y="519113"/>
            <a:ext cx="2751138" cy="2389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9213"/>
            <a:ext cx="3105150" cy="299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575" y="4141788"/>
            <a:ext cx="3041650" cy="2743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4900613" y="1960563"/>
            <a:ext cx="658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18175" y="3522663"/>
            <a:ext cx="66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49988" y="2781300"/>
            <a:ext cx="1020763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407978" y="4440238"/>
            <a:ext cx="1020763" cy="174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953250" y="4452938"/>
            <a:ext cx="1020763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476875" y="5216525"/>
            <a:ext cx="1019175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340600" y="5235575"/>
            <a:ext cx="1020763" cy="174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6878638" y="1709738"/>
            <a:ext cx="2303463" cy="460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59063" y="2143125"/>
            <a:ext cx="1436688" cy="387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388" y="2932113"/>
            <a:ext cx="1609725" cy="12096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0" name="Straight Connector 29"/>
          <p:cNvCxnSpPr/>
          <p:nvPr/>
        </p:nvCxnSpPr>
        <p:spPr>
          <a:xfrm flipH="1" flipV="1">
            <a:off x="7431088" y="3344863"/>
            <a:ext cx="2665413" cy="1000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8047038" y="4232275"/>
            <a:ext cx="1787525" cy="984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17775" y="5132388"/>
            <a:ext cx="1466850" cy="936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bldLvl="0" animBg="1"/>
      <p:bldP spid="26" grpId="0" animBg="1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WPS Presentation</Application>
  <PresentationFormat/>
  <Paragraphs>82</Paragraphs>
  <Slides>16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16</vt:i4>
      </vt:variant>
    </vt:vector>
  </HeadingPairs>
  <TitlesOfParts>
    <vt:vector size="47" baseType="lpstr">
      <vt:lpstr>Arial</vt:lpstr>
      <vt:lpstr>SimSun</vt:lpstr>
      <vt:lpstr>Wingdings</vt:lpstr>
      <vt:lpstr>.VnAvant</vt:lpstr>
      <vt:lpstr>Calibri Light</vt:lpstr>
      <vt:lpstr>Calibri</vt:lpstr>
      <vt:lpstr>等线 Light</vt:lpstr>
      <vt:lpstr>等线</vt:lpstr>
      <vt:lpstr>Franklin Gothic Book</vt:lpstr>
      <vt:lpstr>Microsoft YaHei</vt:lpstr>
      <vt:lpstr>Franklin Gothic Medium</vt:lpstr>
      <vt:lpstr>隶书</vt:lpstr>
      <vt:lpstr>Tunga</vt:lpstr>
      <vt:lpstr>Segoe Print</vt:lpstr>
      <vt:lpstr>Times New Roman</vt:lpstr>
      <vt:lpstr>VNI-Zap</vt:lpstr>
      <vt:lpstr>Tahoma</vt:lpstr>
      <vt:lpstr>UTM Avo</vt:lpstr>
      <vt:lpstr>VNI-Avo</vt:lpstr>
      <vt:lpstr>HP001 4 hàng</vt:lpstr>
      <vt:lpstr>UTM Avo</vt:lpstr>
      <vt:lpstr>.黑体-日本语</vt:lpstr>
      <vt:lpstr>华康方圆体W7</vt:lpstr>
      <vt:lpstr>Yu Gothic Light</vt:lpstr>
      <vt:lpstr>Arial Unicode MS</vt:lpstr>
      <vt:lpstr>Office 主题</vt:lpstr>
      <vt:lpstr>Office Theme</vt:lpstr>
      <vt:lpstr>1_Office Theme</vt:lpstr>
      <vt:lpstr>2_Office Theme</vt:lpstr>
      <vt:lpstr>3_Office Theme</vt:lpstr>
      <vt:lpstr>Angles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Gi¶i nghÜa tõ khã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Thuận Nguyễn Kim</cp:lastModifiedBy>
  <cp:revision>9</cp:revision>
  <dcterms:created xsi:type="dcterms:W3CDTF">2017-07-24T02:09:00Z</dcterms:created>
  <dcterms:modified xsi:type="dcterms:W3CDTF">2025-03-11T14:43:18Z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1033-12.2.0.20323</vt:lpwstr>
  </property>
  <property fmtid="{D5CDD505-2E9C-101B-9397-08002B2CF9AE}" pid="3" name="ICV">
    <vt:lpwstr>8D0C3F95BA1044BAA4C11F18BA4B2C43</vt:lpwstr>
  </property>
</Properties>
</file>