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554" r:id="rId2"/>
    <p:sldId id="531" r:id="rId3"/>
    <p:sldId id="532" r:id="rId4"/>
    <p:sldId id="533" r:id="rId5"/>
    <p:sldId id="535" r:id="rId6"/>
    <p:sldId id="536" r:id="rId7"/>
    <p:sldId id="537" r:id="rId8"/>
    <p:sldId id="538" r:id="rId9"/>
    <p:sldId id="539" r:id="rId10"/>
    <p:sldId id="542" r:id="rId11"/>
    <p:sldId id="540" r:id="rId12"/>
    <p:sldId id="553" r:id="rId13"/>
    <p:sldId id="534" r:id="rId14"/>
    <p:sldId id="543" r:id="rId15"/>
    <p:sldId id="547" r:id="rId16"/>
    <p:sldId id="544" r:id="rId17"/>
    <p:sldId id="545" r:id="rId18"/>
    <p:sldId id="546" r:id="rId19"/>
    <p:sldId id="548" r:id="rId20"/>
    <p:sldId id="5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5E16"/>
    <a:srgbClr val="A0692E"/>
    <a:srgbClr val="764F22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>
                <a:latin typeface="UTM Avo" panose="0204060305050602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D93598-705C-4CD5-9A85-1B3257EE7D2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5/21/2026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02B04C-27CD-4F6D-9E21-973605F1E2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7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5/21/2026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audio" Target="../media/audio1.wav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296" y="1845536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260"/>
            <a:ext cx="12192000" cy="64217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9501" y="4890712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46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7993" y="262620"/>
            <a:ext cx="9961727" cy="2554445"/>
            <a:chOff x="2057993" y="79740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57993" y="79740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80800" y="58094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77 - 10 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5176461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34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5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420414"/>
            <a:ext cx="12216130" cy="64375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Cảm ơn các bạn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đã chọn vòng cổ</a:t>
              </a:r>
            </a:p>
            <a:p>
              <a:pPr algn="ctr"/>
              <a:r>
                <a:rPr lang="en-US" sz="4400">
                  <a:solidFill>
                    <a:srgbClr val="0070C0"/>
                  </a:solidFill>
                  <a:latin typeface="UTM Avo" panose="02040603050506020204" pitchFamily="18" charset="0"/>
                </a:rPr>
                <a:t>cho tớ!</a:t>
              </a:r>
            </a:p>
          </p:txBody>
        </p:sp>
      </p:grpSp>
      <p:pic>
        <p:nvPicPr>
          <p:cNvPr id="3" name="du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6365" y="-56903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47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47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" y="422275"/>
            <a:ext cx="12192000" cy="65138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037812" y="1101354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3" name="PA_Graphic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22985" y="2630805"/>
            <a:ext cx="5306695" cy="2642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350135" y="3500755"/>
            <a:ext cx="27571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 = 16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= 66 </a:t>
            </a:r>
          </a:p>
        </p:txBody>
      </p:sp>
      <p:pic>
        <p:nvPicPr>
          <p:cNvPr id="6" name="PA_Graphic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7905" y="1600200"/>
            <a:ext cx="5306695" cy="28790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639050" y="2480310"/>
            <a:ext cx="299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 = 35</a:t>
            </a:r>
          </a:p>
          <a:p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-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10</a:t>
            </a:r>
            <a:r>
              <a:rPr lang="en-SG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36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= 67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84"/>
            <a:ext cx="12192000" cy="648208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806101" y="1141857"/>
            <a:ext cx="5358581" cy="83485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loud 2"/>
          <p:cNvSpPr/>
          <p:nvPr/>
        </p:nvSpPr>
        <p:spPr>
          <a:xfrm>
            <a:off x="2123153" y="2634083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25 + 31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64 + 15</a:t>
            </a:r>
          </a:p>
        </p:txBody>
      </p:sp>
      <p:sp>
        <p:nvSpPr>
          <p:cNvPr id="11" name="Cloud 10"/>
          <p:cNvSpPr/>
          <p:nvPr/>
        </p:nvSpPr>
        <p:spPr>
          <a:xfrm>
            <a:off x="6446991" y="2461998"/>
            <a:ext cx="2998839" cy="2123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83 – 12 </a:t>
            </a:r>
          </a:p>
          <a:p>
            <a:pPr algn="ctr"/>
            <a:r>
              <a:rPr lang="en-US" sz="4000" dirty="0">
                <a:latin typeface="UTM Avo" panose="02040603050506020204" pitchFamily="18" charset="0"/>
                <a:cs typeface="Times New Roman" panose="02020603050405020304" pitchFamily="18" charset="0"/>
              </a:rPr>
              <a:t>36 – 12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97"/>
            <a:ext cx="12192000" cy="6503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761" y="1498377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25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31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360787" y="3573084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4141" y="2149779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6761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4220" y="150344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64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1679" y="149847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83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19138" y="1498478"/>
            <a:ext cx="1474839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36</a:t>
            </a:r>
          </a:p>
          <a:p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07574" y="3562990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308439" y="3552917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86400" y="3533253"/>
            <a:ext cx="1268361" cy="196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4220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4840" y="2200939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67548" y="2144808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86518" y="2100367"/>
            <a:ext cx="432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34582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19138" y="3730180"/>
            <a:ext cx="122903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8955" t="28614" r="9055" b="23251"/>
          <a:stretch>
            <a:fillRect/>
          </a:stretch>
        </p:blipFill>
        <p:spPr>
          <a:xfrm>
            <a:off x="1008380" y="1170305"/>
            <a:ext cx="10229215" cy="3870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55374" y="596265"/>
            <a:ext cx="11145078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42668" r="72314" b="19271"/>
          <a:stretch>
            <a:fillRect/>
          </a:stretch>
        </p:blipFill>
        <p:spPr>
          <a:xfrm>
            <a:off x="6197634" y="2227661"/>
            <a:ext cx="4756612" cy="420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959" y="2611093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2155" y="2703425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938" y="3317690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1844" y="292006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2466" y="2920068"/>
            <a:ext cx="5691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0710" y="4025607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529" y="3938475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9593" y="3904863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2967" y="4838363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1275" y="4814886"/>
            <a:ext cx="40312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76959" y="4611618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95130" y="767163"/>
            <a:ext cx="10667999" cy="163131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1812" r="49905" b="15148"/>
          <a:stretch>
            <a:fillRect/>
          </a:stretch>
        </p:blipFill>
        <p:spPr>
          <a:xfrm>
            <a:off x="6815305" y="2456551"/>
            <a:ext cx="3312449" cy="3671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246" y="2483419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150" y="3158686"/>
            <a:ext cx="483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049" y="3848958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0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8049" y="4520764"/>
            <a:ext cx="43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  <p:bldP spid="1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05"/>
            <a:ext cx="12192000" cy="650367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702365" y="768626"/>
            <a:ext cx="10774018" cy="137347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3" t="22360" r="13029" b="15589"/>
          <a:stretch>
            <a:fillRect/>
          </a:stretch>
        </p:blipFill>
        <p:spPr>
          <a:xfrm>
            <a:off x="6424316" y="2759048"/>
            <a:ext cx="4286864" cy="3682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554" y="2191331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vuông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554" y="2837662"/>
            <a:ext cx="483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giác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554" y="3445916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4554" y="4054170"/>
            <a:ext cx="431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7" grpId="0"/>
      <p:bldP spid="1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05"/>
            <a:ext cx="12192000" cy="6503670"/>
          </a:xfrm>
          <a:prstGeom prst="rect">
            <a:avLst/>
          </a:prstGeom>
        </p:spPr>
      </p:pic>
      <p:pic>
        <p:nvPicPr>
          <p:cNvPr id="2" name="Picture 1" descr="Screenshot (407)"/>
          <p:cNvPicPr>
            <a:picLocks noChangeAspect="1"/>
          </p:cNvPicPr>
          <p:nvPr/>
        </p:nvPicPr>
        <p:blipFill>
          <a:blip r:embed="rId3"/>
          <a:srcRect l="9735" t="27926" r="12421" b="37559"/>
          <a:stretch>
            <a:fillRect/>
          </a:stretch>
        </p:blipFill>
        <p:spPr>
          <a:xfrm>
            <a:off x="813435" y="1198179"/>
            <a:ext cx="10565130" cy="3531927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678680" y="1996527"/>
            <a:ext cx="949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74165" y="2611622"/>
            <a:ext cx="124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450"/>
            <a:ext cx="12192000" cy="6432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725546" y="2424684"/>
            <a:ext cx="7424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8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88201" y="296675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427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450"/>
            <a:ext cx="12192000" cy="64325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42720" y="2566670"/>
            <a:ext cx="99675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C000"/>
                </a:solidFill>
                <a:latin typeface="UTM Avo" panose="02040603050506020204" charset="0"/>
                <a:cs typeface="UTM Avo" panose="02040603050506020204" charset="0"/>
              </a:rPr>
              <a:t>THỰC HÀNH -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660"/>
            <a:ext cx="12192000" cy="6482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1798" r="6062" b="21303"/>
          <a:stretch>
            <a:fillRect/>
          </a:stretch>
        </p:blipFill>
        <p:spPr>
          <a:xfrm>
            <a:off x="1091565" y="1181227"/>
            <a:ext cx="8558784" cy="1682496"/>
          </a:xfrm>
          <a:prstGeom prst="rect">
            <a:avLst/>
          </a:prstGeom>
        </p:spPr>
      </p:pic>
      <p:sp>
        <p:nvSpPr>
          <p:cNvPr id="3" name="Title 1"/>
          <p:cNvSpPr txBox="1"/>
          <p:nvPr/>
        </p:nvSpPr>
        <p:spPr>
          <a:xfrm>
            <a:off x="735139" y="534906"/>
            <a:ext cx="9271635" cy="768096"/>
          </a:xfrm>
          <a:prstGeom prst="rect">
            <a:avLst/>
          </a:prstGeom>
          <a:solidFill>
            <a:srgbClr val="00B05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 rot="20649792">
            <a:off x="1329309" y="193103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80</a:t>
            </a:r>
          </a:p>
        </p:txBody>
      </p:sp>
      <p:sp>
        <p:nvSpPr>
          <p:cNvPr id="5" name="TextBox 4"/>
          <p:cNvSpPr txBox="1"/>
          <p:nvPr/>
        </p:nvSpPr>
        <p:spPr>
          <a:xfrm rot="21127369">
            <a:off x="213296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1209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7251" y="146740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84</a:t>
            </a:r>
          </a:p>
        </p:txBody>
      </p:sp>
      <p:sp>
        <p:nvSpPr>
          <p:cNvPr id="8" name="TextBox 7"/>
          <p:cNvSpPr txBox="1"/>
          <p:nvPr/>
        </p:nvSpPr>
        <p:spPr>
          <a:xfrm rot="275384">
            <a:off x="3239635" y="157218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5789" y="173098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86</a:t>
            </a:r>
          </a:p>
        </p:txBody>
      </p:sp>
      <p:sp>
        <p:nvSpPr>
          <p:cNvPr id="10" name="TextBox 9"/>
          <p:cNvSpPr txBox="1"/>
          <p:nvPr/>
        </p:nvSpPr>
        <p:spPr>
          <a:xfrm rot="283221">
            <a:off x="3909440" y="1888277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6118" y="19927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849" y="2001483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89</a:t>
            </a:r>
          </a:p>
        </p:txBody>
      </p:sp>
      <p:sp>
        <p:nvSpPr>
          <p:cNvPr id="13" name="TextBox 12"/>
          <p:cNvSpPr txBox="1"/>
          <p:nvPr/>
        </p:nvSpPr>
        <p:spPr>
          <a:xfrm rot="21303487">
            <a:off x="5717394" y="1823915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92</a:t>
            </a:r>
          </a:p>
        </p:txBody>
      </p:sp>
      <p:sp>
        <p:nvSpPr>
          <p:cNvPr id="14" name="TextBox 13"/>
          <p:cNvSpPr txBox="1"/>
          <p:nvPr/>
        </p:nvSpPr>
        <p:spPr>
          <a:xfrm rot="21159853">
            <a:off x="6083770" y="173097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93</a:t>
            </a:r>
          </a:p>
        </p:txBody>
      </p:sp>
      <p:sp>
        <p:nvSpPr>
          <p:cNvPr id="15" name="TextBox 14"/>
          <p:cNvSpPr txBox="1"/>
          <p:nvPr/>
        </p:nvSpPr>
        <p:spPr>
          <a:xfrm rot="21127369">
            <a:off x="6439225" y="1615769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94</a:t>
            </a:r>
          </a:p>
        </p:txBody>
      </p:sp>
      <p:sp>
        <p:nvSpPr>
          <p:cNvPr id="16" name="TextBox 15"/>
          <p:cNvSpPr txBox="1"/>
          <p:nvPr/>
        </p:nvSpPr>
        <p:spPr>
          <a:xfrm rot="21127369">
            <a:off x="6773144" y="155884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95</a:t>
            </a:r>
          </a:p>
        </p:txBody>
      </p:sp>
      <p:sp>
        <p:nvSpPr>
          <p:cNvPr id="17" name="TextBox 16"/>
          <p:cNvSpPr txBox="1"/>
          <p:nvPr/>
        </p:nvSpPr>
        <p:spPr>
          <a:xfrm rot="21127369">
            <a:off x="7159783" y="1433570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96</a:t>
            </a:r>
          </a:p>
        </p:txBody>
      </p:sp>
      <p:sp>
        <p:nvSpPr>
          <p:cNvPr id="18" name="TextBox 17"/>
          <p:cNvSpPr txBox="1"/>
          <p:nvPr/>
        </p:nvSpPr>
        <p:spPr>
          <a:xfrm rot="21127369">
            <a:off x="7520685" y="143356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97</a:t>
            </a:r>
          </a:p>
        </p:txBody>
      </p:sp>
      <p:sp>
        <p:nvSpPr>
          <p:cNvPr id="19" name="TextBox 18"/>
          <p:cNvSpPr txBox="1"/>
          <p:nvPr/>
        </p:nvSpPr>
        <p:spPr>
          <a:xfrm rot="21362494">
            <a:off x="7829868" y="1449886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98</a:t>
            </a:r>
          </a:p>
        </p:txBody>
      </p:sp>
      <p:sp>
        <p:nvSpPr>
          <p:cNvPr id="20" name="Title 1"/>
          <p:cNvSpPr txBox="1"/>
          <p:nvPr/>
        </p:nvSpPr>
        <p:spPr>
          <a:xfrm>
            <a:off x="733934" y="3530350"/>
            <a:ext cx="7203460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728319" y="5295236"/>
            <a:ext cx="7337389" cy="768096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067040" y="2682875"/>
            <a:ext cx="2727325" cy="2075965"/>
            <a:chOff x="12662" y="4460"/>
            <a:chExt cx="4702" cy="3506"/>
          </a:xfrm>
        </p:grpSpPr>
        <p:pic>
          <p:nvPicPr>
            <p:cNvPr id="25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2662" y="4460"/>
              <a:ext cx="4702" cy="35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616" y="5898"/>
              <a:ext cx="2390" cy="1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80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1035" y="4772660"/>
            <a:ext cx="2985770" cy="1718945"/>
            <a:chOff x="13766" y="6871"/>
            <a:chExt cx="4702" cy="2707"/>
          </a:xfrm>
        </p:grpSpPr>
        <p:pic>
          <p:nvPicPr>
            <p:cNvPr id="32" name="图片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0" t="2101"/>
            <a:stretch>
              <a:fillRect/>
            </a:stretch>
          </p:blipFill>
          <p:spPr>
            <a:xfrm>
              <a:off x="13766" y="6871"/>
              <a:ext cx="4702" cy="270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300" y="7968"/>
              <a:ext cx="236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422275"/>
            <a:ext cx="12192000" cy="651383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37455" y="1134001"/>
            <a:ext cx="306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2.a</a:t>
            </a:r>
            <a:r>
              <a:rPr lang="en-US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r>
              <a:rPr lang="vi-VN" altLang="en-US" sz="40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Tính </a:t>
            </a:r>
          </a:p>
        </p:txBody>
      </p:sp>
      <p:pic>
        <p:nvPicPr>
          <p:cNvPr id="3" name="PA_Graphic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741" y="2630805"/>
            <a:ext cx="4735195" cy="2642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618740" y="3500755"/>
            <a:ext cx="21126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12 + 4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56 +10 </a:t>
            </a:r>
          </a:p>
        </p:txBody>
      </p:sp>
      <p:pic>
        <p:nvPicPr>
          <p:cNvPr id="6" name="PA_Graphic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8700" y="1610995"/>
            <a:ext cx="4735195" cy="26422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801610" y="2480310"/>
            <a:ext cx="17792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38 - 3</a:t>
            </a:r>
          </a:p>
          <a:p>
            <a:r>
              <a:rPr lang="vi-VN" altLang="en-US" sz="36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77 - 10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130" y="387350"/>
            <a:ext cx="12216130" cy="647065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/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80395" y="4727989"/>
            <a:ext cx="156337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Bắt</a:t>
            </a:r>
            <a:r>
              <a:rPr lang="en-US" sz="32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đầu</a:t>
            </a:r>
            <a:endParaRPr lang="en-US" sz="320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8" name="ChuongCam - 9Slide.v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bldLvl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bldLvl="0" animBg="1"/>
          <p:bldP spid="9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" y="449580"/>
            <a:ext cx="12192000" cy="66046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87291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17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01673" y="5008554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18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87291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86273" y="483576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12 + 4 </a:t>
              </a: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4724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00" y="5431096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4724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4800" y="355664"/>
            <a:ext cx="4047896" cy="2332308"/>
            <a:chOff x="-4114800" y="152464"/>
            <a:chExt cx="4047896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517352"/>
            <a:ext cx="1548518" cy="238374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3079596"/>
            <a:ext cx="487363" cy="487363"/>
          </a:xfrm>
          <a:prstGeom prst="rect">
            <a:avLst/>
          </a:prstGeom>
        </p:spPr>
      </p:pic>
      <p:pic>
        <p:nvPicPr>
          <p:cNvPr id="30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1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4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860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260"/>
            <a:ext cx="12192000" cy="642175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r>
                <a:rPr lang="en-US" altLang="en-US" sz="4800" dirty="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6</a:t>
              </a:r>
              <a:endParaRPr lang="vi-VN" altLang="en-US" sz="48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9501" y="4890712"/>
            <a:ext cx="5105398" cy="1790698"/>
            <a:chOff x="838201" y="4933892"/>
            <a:chExt cx="5105398" cy="1790698"/>
          </a:xfrm>
        </p:grpSpPr>
        <p:grpSp>
          <p:nvGrpSpPr>
            <p:cNvPr id="39" name="Group 38"/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4" name="Rectangle: Rounded Corners 123"/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76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56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8" y="429315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48985" y="732171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56 + 10 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915" y="5176461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Yeahhh,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 rồi!</a:t>
              </a:r>
            </a:p>
            <a:p>
              <a:pPr algn="ctr"/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 thích màu này!</a:t>
              </a:r>
              <a:endParaRPr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pic>
        <p:nvPicPr>
          <p:cNvPr id="31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32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86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2" dur="3860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0589"/>
            <a:ext cx="12192000" cy="64104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00769" y="5039302"/>
            <a:ext cx="5105398" cy="1790698"/>
            <a:chOff x="6770639" y="4933892"/>
            <a:chExt cx="5105398" cy="1790698"/>
          </a:xfrm>
        </p:grpSpPr>
        <p:grpSp>
          <p:nvGrpSpPr>
            <p:cNvPr id="51" name="Group 50"/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55" name="Rectangle: Rounded Corners 54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6" name="Rectangle: Rounded Corners 125"/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UTM Avo" panose="02040603050506020204" charset="0"/>
                  <a:cs typeface="UTM Avo" panose="02040603050506020204" charset="0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>
                  <a:solidFill>
                    <a:schemeClr val="bg1"/>
                  </a:solidFill>
                  <a:latin typeface="UTM Avo" panose="02040603050506020204" charset="0"/>
                  <a:cs typeface="UTM Avo" panose="02040603050506020204" charset="0"/>
                </a:rPr>
                <a:t>33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8" y="490275"/>
            <a:ext cx="9961727" cy="2554445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720617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en-US" sz="4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38 - 3</a:t>
              </a:r>
            </a:p>
            <a:p>
              <a:pPr algn="ctr"/>
              <a:endPara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3594" y="5325051"/>
            <a:ext cx="1322947" cy="121930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4239276" y="48408"/>
            <a:ext cx="4046704" cy="2329333"/>
            <a:chOff x="-4113608" y="153951"/>
            <a:chExt cx="4046704" cy="23293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Mình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thích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màu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này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471825" y="561546"/>
            <a:ext cx="1803502" cy="1303059"/>
            <a:chOff x="-6876147" y="4553235"/>
            <a:chExt cx="6547671" cy="4730906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6876147" y="4553235"/>
              <a:ext cx="6547671" cy="4730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1" name="TextBox 170"/>
            <p:cNvSpPr txBox="1"/>
            <p:nvPr/>
          </p:nvSpPr>
          <p:spPr>
            <a:xfrm>
              <a:off x="-6013130" y="5075960"/>
              <a:ext cx="5220316" cy="2905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Huhu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chưa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chính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xác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chọn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lại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nha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o" panose="02040603050506020204" charset="0"/>
                  <a:cs typeface="UTM Avo" panose="02040603050506020204" charset="0"/>
                </a:rPr>
                <a:t>.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pic>
        <p:nvPicPr>
          <p:cNvPr id="50" name="ChuongCam - 9Slide.v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35" y="7594600"/>
            <a:ext cx="330835" cy="304800"/>
          </a:xfrm>
          <a:prstGeom prst="rect">
            <a:avLst/>
          </a:prstGeom>
        </p:spPr>
      </p:pic>
      <p:pic>
        <p:nvPicPr>
          <p:cNvPr id="5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50896" y="3878940"/>
            <a:ext cx="406400" cy="406400"/>
          </a:xfrm>
          <a:prstGeom prst="rect">
            <a:avLst/>
          </a:prstGeom>
        </p:spPr>
      </p:pic>
      <p:pic>
        <p:nvPicPr>
          <p:cNvPr id="6" name="sai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54096" y="48332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 p14:bounceEnd="65000">
                                          <p:cBhvr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0.34883 0.04121 " pathEditMode="relative" rAng="0" ptsTypes="AA">
                                          <p:cBhvr>
                                            <p:cTn id="4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48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8" dur="386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602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386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1.85185E-6 L 0.64036 0.10764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18" y="53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402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audio>
                  <p:cMediaNode vol="8000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373</Words>
  <Application>Microsoft Office PowerPoint</Application>
  <PresentationFormat>Widescreen</PresentationFormat>
  <Paragraphs>130</Paragraphs>
  <Slides>20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SimSun</vt:lpstr>
      <vt:lpstr>Cambria Math</vt:lpstr>
      <vt:lpstr>Arial</vt:lpstr>
      <vt:lpstr>UTM Avo</vt:lpstr>
      <vt:lpstr>Green Color</vt:lpstr>
      <vt:lpstr>Tuần 35 Bài 76: 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85</cp:revision>
  <dcterms:created xsi:type="dcterms:W3CDTF">2021-11-01T08:16:00Z</dcterms:created>
  <dcterms:modified xsi:type="dcterms:W3CDTF">2026-05-20T22:47:52Z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626AB9C392C042779001A33F3139AC9B</vt:lpwstr>
  </property>
  <property fmtid="{D5CDD505-2E9C-101B-9397-08002B2CF9AE}" pid="3" name="KSOProductBuildVer">
    <vt:lpwstr>1033-11.2.0.11029</vt:lpwstr>
  </property>
</Properties>
</file>