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7"/>
  </p:notesMasterIdLst>
  <p:sldIdLst>
    <p:sldId id="1460" r:id="rId2"/>
    <p:sldId id="259" r:id="rId3"/>
    <p:sldId id="1450" r:id="rId4"/>
    <p:sldId id="1451" r:id="rId5"/>
    <p:sldId id="1452" r:id="rId6"/>
    <p:sldId id="1453" r:id="rId7"/>
    <p:sldId id="1454" r:id="rId8"/>
    <p:sldId id="441" r:id="rId9"/>
    <p:sldId id="438" r:id="rId10"/>
    <p:sldId id="1455" r:id="rId11"/>
    <p:sldId id="1456" r:id="rId12"/>
    <p:sldId id="1459" r:id="rId13"/>
    <p:sldId id="1458" r:id="rId14"/>
    <p:sldId id="437" r:id="rId15"/>
    <p:sldId id="1457" r:id="rId16"/>
  </p:sldIdLst>
  <p:sldSz cx="12192000" cy="6858000"/>
  <p:notesSz cx="6858000" cy="9144000"/>
  <p:embeddedFontLst>
    <p:embeddedFont>
      <p:font typeface="宋体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UTM Avo" panose="0204060305050602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707"/>
    <a:srgbClr val="29AE9D"/>
    <a:srgbClr val="FF8119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8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604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5/12/2025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5/12/2025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t>5/12/2025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94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2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5/12/2025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3" r:id="rId3"/>
    <p:sldLayoutId id="2147483705" r:id="rId4"/>
    <p:sldLayoutId id="2147483706" r:id="rId5"/>
    <p:sldLayoutId id="214748372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323133" y="1364855"/>
            <a:ext cx="8193270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viện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255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3F29B1-05CF-4F3E-A2EC-3BBA3D7F2D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1CC77F-A1C0-4F27-BAF9-4E619AF1D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10150" r="49204" b="50137"/>
          <a:stretch/>
        </p:blipFill>
        <p:spPr>
          <a:xfrm>
            <a:off x="2215594" y="311672"/>
            <a:ext cx="7550267" cy="58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64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34D4DAD-E11C-4670-89FD-39D18A44E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C5CF6C-5C79-4F3D-8F14-50ECD44C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3" b="49435"/>
          <a:stretch/>
        </p:blipFill>
        <p:spPr>
          <a:xfrm>
            <a:off x="3249841" y="-314227"/>
            <a:ext cx="7601147" cy="613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4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34D4DAD-E11C-4670-89FD-39D18A44E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C5CF6C-5C79-4F3D-8F14-50ECD44C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49442" r="48267"/>
          <a:stretch/>
        </p:blipFill>
        <p:spPr>
          <a:xfrm>
            <a:off x="2404718" y="403955"/>
            <a:ext cx="6975835" cy="61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34D4DAD-E11C-4670-89FD-39D18A44E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BC5CF6C-5C79-4F3D-8F14-50ECD44C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8" t="48600"/>
          <a:stretch/>
        </p:blipFill>
        <p:spPr>
          <a:xfrm>
            <a:off x="3013925" y="223915"/>
            <a:ext cx="8182467" cy="64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3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1A8A9B-96C7-4CAD-A232-FAC27FEA9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8705" t="20105"/>
          <a:stretch/>
        </p:blipFill>
        <p:spPr>
          <a:xfrm rot="2700000">
            <a:off x="-106497" y="-3382645"/>
            <a:ext cx="5890950" cy="7051036"/>
          </a:xfrm>
          <a:prstGeom prst="rect">
            <a:avLst/>
          </a:prstGeom>
        </p:spPr>
      </p:pic>
      <p:pic>
        <p:nvPicPr>
          <p:cNvPr id="2054" name="Picture 6" descr="Children outdoors reading a book Royalty Free Vector Image">
            <a:extLst>
              <a:ext uri="{FF2B5EF4-FFF2-40B4-BE49-F238E27FC236}">
                <a16:creationId xmlns:a16="http://schemas.microsoft.com/office/drawing/2014/main" xmlns="" id="{36258A61-4D02-41AF-A743-9F0C4BA49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" b="85093" l="5166" r="98808">
                        <a14:foregroundMark x1="51523" y1="4815" x2="43576" y2="6481"/>
                        <a14:foregroundMark x1="93642" y1="37315" x2="92848" y2="39537"/>
                        <a14:foregroundMark x1="83311" y1="81204" x2="43179" y2="83704"/>
                        <a14:foregroundMark x1="38808" y1="74815" x2="38411" y2="75926"/>
                        <a14:foregroundMark x1="32053" y1="83426" x2="36821" y2="85093"/>
                        <a14:foregroundMark x1="25695" y1="82593" x2="13775" y2="83704"/>
                        <a14:foregroundMark x1="5430" y1="82593" x2="12583" y2="81759"/>
                        <a14:foregroundMark x1="9801" y1="74259" x2="9801" y2="74259"/>
                        <a14:foregroundMark x1="51523" y1="926" x2="51523" y2="926"/>
                        <a14:foregroundMark x1="90066" y1="81759" x2="90066" y2="81759"/>
                        <a14:foregroundMark x1="98808" y1="84537" x2="98808" y2="8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09"/>
          <a:stretch/>
        </p:blipFill>
        <p:spPr bwMode="auto">
          <a:xfrm>
            <a:off x="7397750" y="564242"/>
            <a:ext cx="4794250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709C372-343A-4EB0-81A7-E8B78BB56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254379-4640-431F-AF52-DBB73F5118B8}"/>
              </a:ext>
            </a:extLst>
          </p:cNvPr>
          <p:cNvSpPr txBox="1"/>
          <p:nvPr/>
        </p:nvSpPr>
        <p:spPr>
          <a:xfrm>
            <a:off x="718846" y="922107"/>
            <a:ext cx="4240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TỰ ĐỌC SÁCH</a:t>
            </a:r>
          </a:p>
        </p:txBody>
      </p:sp>
      <p:pic>
        <p:nvPicPr>
          <p:cNvPr id="2050" name="Picture 2" descr="Lesson Plans and Resources for Home Practice | KSD #414">
            <a:extLst>
              <a:ext uri="{FF2B5EF4-FFF2-40B4-BE49-F238E27FC236}">
                <a16:creationId xmlns:a16="http://schemas.microsoft.com/office/drawing/2014/main" xmlns="" id="{6E554E08-D6A4-42D2-BD7C-A75D395C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6" y="3802742"/>
            <a:ext cx="3916337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ad! Fest 2017] Book Jam: The Adventures of Ang Ku Kueh Girl and her  Friends by Wang Shijia - Little Day Out">
            <a:extLst>
              <a:ext uri="{FF2B5EF4-FFF2-40B4-BE49-F238E27FC236}">
                <a16:creationId xmlns:a16="http://schemas.microsoft.com/office/drawing/2014/main" xmlns="" id="{02E1FDC4-4CBC-4AF4-8984-D0DF74235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 bwMode="auto">
          <a:xfrm>
            <a:off x="4794251" y="4017110"/>
            <a:ext cx="1656058" cy="23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8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B22A1DD-A0C3-4FD7-8561-B738F4796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C73671-D090-42E8-88FB-71F55B51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" y="245096"/>
            <a:ext cx="11698663" cy="61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5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xmlns="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xmlns="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xmlns="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xmlns="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xmlns="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xmlns="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xmlns="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xmlns="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xmlns="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BFB85F3-E66B-46DE-B9F9-5DB9C5AA68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4471FF-8C05-484C-AC86-DD849428B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3" y="659685"/>
            <a:ext cx="12078744" cy="49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3E13582-9D14-4EC2-9259-04B469FC4E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5C70C6-4D74-41CA-8A3C-7020320BF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525"/>
            <a:ext cx="10435473" cy="62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2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A9DDC7E-488B-4B9D-ADFC-5F77D6DF9D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Giới thiệu thư viện trường Lý Phong">
            <a:extLst>
              <a:ext uri="{FF2B5EF4-FFF2-40B4-BE49-F238E27FC236}">
                <a16:creationId xmlns:a16="http://schemas.microsoft.com/office/drawing/2014/main" xmlns="" id="{D12C67BB-CD75-40F2-B607-6480DCE9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87" y="315944"/>
            <a:ext cx="7839959" cy="587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1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E574043-2E9B-476B-91DF-83157059B6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Lễ Khai trương thư viện thân thiện và ngày Hội đọc sách năm 2021 tại trường  Tiểu học Gia Phong">
            <a:extLst>
              <a:ext uri="{FF2B5EF4-FFF2-40B4-BE49-F238E27FC236}">
                <a16:creationId xmlns:a16="http://schemas.microsoft.com/office/drawing/2014/main" xmlns="" id="{62729176-0848-41EC-A31D-D707F8802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5510"/>
            <a:ext cx="11750675" cy="62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9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96BE51B-CEB9-4A01-9DB5-3276DF963E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Sở Giáo Dục Và Đào Tạo Vĩnh Phúc">
            <a:extLst>
              <a:ext uri="{FF2B5EF4-FFF2-40B4-BE49-F238E27FC236}">
                <a16:creationId xmlns:a16="http://schemas.microsoft.com/office/drawing/2014/main" xmlns="" id="{EE65DF52-8689-45AF-83C3-DECEA9DE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878"/>
            <a:ext cx="4628561" cy="49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Xây dựng bộ tiêu chuẩn cho thư viện trường Tiểu học đáp ứng chương trình  GDPT mới | VTV.VN">
            <a:extLst>
              <a:ext uri="{FF2B5EF4-FFF2-40B4-BE49-F238E27FC236}">
                <a16:creationId xmlns:a16="http://schemas.microsoft.com/office/drawing/2014/main" xmlns="" id="{2EA91B4F-B488-4994-BAF5-84BF02B7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77" y="659877"/>
            <a:ext cx="7252354" cy="49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3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7515575-5D63-4C6E-ACDD-594D17826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Cute little girl cartoon character holding books 2822718 Vector Art at  Vecteezy">
            <a:extLst>
              <a:ext uri="{FF2B5EF4-FFF2-40B4-BE49-F238E27FC236}">
                <a16:creationId xmlns:a16="http://schemas.microsoft.com/office/drawing/2014/main" xmlns="" id="{776D7410-005B-4B05-955B-911D44469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1667" l="9945" r="89994">
                        <a14:foregroundMark x1="70473" y1="30677" x2="68815" y2="31823"/>
                        <a14:foregroundMark x1="56108" y1="26146" x2="54758" y2="27552"/>
                        <a14:foregroundMark x1="59423" y1="35521" x2="57459" y2="35781"/>
                        <a14:foregroundMark x1="67465" y1="10000" x2="65807" y2="9427"/>
                        <a14:foregroundMark x1="38060" y1="89688" x2="36341" y2="91667"/>
                        <a14:foregroundMark x1="70166" y1="30104" x2="69490" y2="3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108" y="1017889"/>
            <a:ext cx="4206997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ình ảnh 30">
            <a:extLst>
              <a:ext uri="{FF2B5EF4-FFF2-40B4-BE49-F238E27FC236}">
                <a16:creationId xmlns:a16="http://schemas.microsoft.com/office/drawing/2014/main" xmlns="" id="{0AC3B7C3-1D52-44E2-BA1B-E883013396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83552" y="421782"/>
            <a:ext cx="3883648" cy="1950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2198FA-F1E3-4ECB-9AE2-8A7AAB209A0C}"/>
              </a:ext>
            </a:extLst>
          </p:cNvPr>
          <p:cNvSpPr txBox="1"/>
          <p:nvPr/>
        </p:nvSpPr>
        <p:spPr>
          <a:xfrm>
            <a:off x="706681" y="1029541"/>
            <a:ext cx="335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cổ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tích</a:t>
            </a:r>
            <a:endParaRPr lang="en-US" sz="3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Hình ảnh 30">
            <a:extLst>
              <a:ext uri="{FF2B5EF4-FFF2-40B4-BE49-F238E27FC236}">
                <a16:creationId xmlns:a16="http://schemas.microsoft.com/office/drawing/2014/main" xmlns="" id="{B5341B1F-75B5-4E3B-9965-5552046B3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4497622" y="1228156"/>
            <a:ext cx="3331977" cy="1950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43F106-6517-4C7C-8730-4EF1DB739FF9}"/>
              </a:ext>
            </a:extLst>
          </p:cNvPr>
          <p:cNvSpPr txBox="1"/>
          <p:nvPr/>
        </p:nvSpPr>
        <p:spPr>
          <a:xfrm>
            <a:off x="4701826" y="1951272"/>
            <a:ext cx="278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thơ</a:t>
            </a:r>
            <a:endParaRPr lang="en-US" sz="3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2" name="Hình ảnh 30">
            <a:extLst>
              <a:ext uri="{FF2B5EF4-FFF2-40B4-BE49-F238E27FC236}">
                <a16:creationId xmlns:a16="http://schemas.microsoft.com/office/drawing/2014/main" xmlns="" id="{4E530EEE-7FE6-4184-BFC6-7380725609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202763" y="2781445"/>
            <a:ext cx="4634279" cy="19509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819EB9-E223-41AC-84DF-0C6B66F462B5}"/>
              </a:ext>
            </a:extLst>
          </p:cNvPr>
          <p:cNvSpPr txBox="1"/>
          <p:nvPr/>
        </p:nvSpPr>
        <p:spPr>
          <a:xfrm>
            <a:off x="428385" y="3397872"/>
            <a:ext cx="39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ngụ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ngôn</a:t>
            </a:r>
            <a:endParaRPr lang="en-US" sz="3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Hình ảnh 30">
            <a:extLst>
              <a:ext uri="{FF2B5EF4-FFF2-40B4-BE49-F238E27FC236}">
                <a16:creationId xmlns:a16="http://schemas.microsoft.com/office/drawing/2014/main" xmlns="" id="{E193F6D8-C153-44A6-B30D-50B6843B5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9"/>
          <a:stretch/>
        </p:blipFill>
        <p:spPr>
          <a:xfrm>
            <a:off x="3815219" y="4369224"/>
            <a:ext cx="3767889" cy="15662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309A8C-83E5-4A56-AD88-CDC7BE09675E}"/>
              </a:ext>
            </a:extLst>
          </p:cNvPr>
          <p:cNvSpPr txBox="1"/>
          <p:nvPr/>
        </p:nvSpPr>
        <p:spPr>
          <a:xfrm>
            <a:off x="4063805" y="4798412"/>
            <a:ext cx="3409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Truyện</a:t>
            </a:r>
            <a:r>
              <a:rPr lang="en-US" sz="3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Avo" panose="02040603050506020204" pitchFamily="18" charset="0"/>
              </a:rPr>
              <a:t>tranh</a:t>
            </a:r>
            <a:endParaRPr lang="en-US" sz="3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2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72DD59E-AAF4-488D-BBFD-260139B9CA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9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xmlns="" id="{82992C83-C03E-4F78-B39C-5E586250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54" y="388741"/>
            <a:ext cx="6540029" cy="6080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68C944-163A-494A-A331-B9693BEFF693}"/>
              </a:ext>
            </a:extLst>
          </p:cNvPr>
          <p:cNvSpPr txBox="1"/>
          <p:nvPr/>
        </p:nvSpPr>
        <p:spPr>
          <a:xfrm>
            <a:off x="3591613" y="1685757"/>
            <a:ext cx="5762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L</a:t>
            </a:r>
            <a:r>
              <a:rPr lang="vi-VN" sz="4800" dirty="0">
                <a:solidFill>
                  <a:srgbClr val="FF7707"/>
                </a:solidFill>
                <a:latin typeface="UTM Avo" panose="02040603050506020204" pitchFamily="18" charset="0"/>
              </a:rPr>
              <a:t>ư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u ý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khi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đọc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sách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trong</a:t>
            </a:r>
            <a:r>
              <a:rPr lang="en-US" sz="4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7707"/>
                </a:solidFill>
                <a:latin typeface="UTM Avo" panose="02040603050506020204" pitchFamily="18" charset="0"/>
              </a:rPr>
              <a:t>th</a:t>
            </a:r>
            <a:r>
              <a:rPr lang="vi-VN" sz="4800">
                <a:solidFill>
                  <a:srgbClr val="FF7707"/>
                </a:solidFill>
                <a:latin typeface="UTM Avo" panose="02040603050506020204" pitchFamily="18" charset="0"/>
              </a:rPr>
              <a:t>ư</a:t>
            </a:r>
            <a:r>
              <a:rPr lang="en-US" sz="4800">
                <a:solidFill>
                  <a:srgbClr val="FF7707"/>
                </a:solidFill>
                <a:latin typeface="UTM Avo" panose="02040603050506020204" pitchFamily="18" charset="0"/>
              </a:rPr>
              <a:t> viện:</a:t>
            </a:r>
            <a:endParaRPr lang="en-US" sz="4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59</Words>
  <Application>Microsoft Office PowerPoint</Application>
  <PresentationFormat>Widescreen</PresentationFormat>
  <Paragraphs>26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宋体</vt:lpstr>
      <vt:lpstr>Calibri</vt:lpstr>
      <vt:lpstr>UTM Avo</vt:lpstr>
      <vt:lpstr>Arial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104</cp:revision>
  <dcterms:created xsi:type="dcterms:W3CDTF">2021-11-01T08:16:43Z</dcterms:created>
  <dcterms:modified xsi:type="dcterms:W3CDTF">2025-05-12T01:51:36Z</dcterms:modified>
</cp:coreProperties>
</file>