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7" r:id="rId1"/>
    <p:sldMasterId id="2147483739" r:id="rId2"/>
  </p:sldMasterIdLst>
  <p:notesMasterIdLst>
    <p:notesMasterId r:id="rId19"/>
  </p:notesMasterIdLst>
  <p:sldIdLst>
    <p:sldId id="346" r:id="rId3"/>
    <p:sldId id="292" r:id="rId4"/>
    <p:sldId id="293" r:id="rId5"/>
    <p:sldId id="300" r:id="rId6"/>
    <p:sldId id="295" r:id="rId7"/>
    <p:sldId id="274" r:id="rId8"/>
    <p:sldId id="347" r:id="rId9"/>
    <p:sldId id="284" r:id="rId10"/>
    <p:sldId id="286" r:id="rId11"/>
    <p:sldId id="345" r:id="rId12"/>
    <p:sldId id="343" r:id="rId13"/>
    <p:sldId id="287" r:id="rId14"/>
    <p:sldId id="321" r:id="rId15"/>
    <p:sldId id="344" r:id="rId16"/>
    <p:sldId id="294" r:id="rId17"/>
    <p:sldId id="32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02A51C-904C-4E7F-A01A-B1D02A347B51}" type="datetimeFigureOut">
              <a:rPr lang="en-US" smtClean="0"/>
              <a:t>7/9/2025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0A8B41-89B7-4CED-9F7D-982EA60731FF}" type="slidenum">
              <a:rPr lang="en-US" smtClean="0"/>
              <a:t>‹#›</a:t>
            </a:fld>
            <a:endParaRPr lang="en-US"/>
          </a:p>
        </p:txBody>
      </p:sp>
    </p:spTree>
    <p:extLst>
      <p:ext uri="{BB962C8B-B14F-4D97-AF65-F5344CB8AC3E}">
        <p14:creationId xmlns:p14="http://schemas.microsoft.com/office/powerpoint/2010/main" val="3336416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65E4F-5325-4343-8BB6-4B7B32B1648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1892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65E4F-5325-4343-8BB6-4B7B32B1648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2780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65E4F-5325-4343-8BB6-4B7B32B1648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55805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65E4F-5325-4343-8BB6-4B7B32B1648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332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65E4F-5325-4343-8BB6-4B7B32B1648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3395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65E4F-5325-4343-8BB6-4B7B32B1648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8909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65E4F-5325-4343-8BB6-4B7B32B1648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55298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84681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0D34491-828B-4127-8CE2-C6A7DED8B2FE}" type="datetimeFigureOut">
              <a:rPr lang="zh-CN" altLang="en-US" smtClean="0"/>
              <a:t>2025/7/9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30657618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0D34491-828B-4127-8CE2-C6A7DED8B2FE}" type="datetimeFigureOut">
              <a:rPr lang="zh-CN" altLang="en-US" smtClean="0"/>
              <a:t>2025/7/9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12507863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8E1A5-0EEA-4C07-AA6B-CA683899D6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EE4C27-8CEF-497D-8B76-DF5BE4A1EE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9C13C-912C-4371-BF2C-D0C1CF185016}"/>
              </a:ext>
            </a:extLst>
          </p:cNvPr>
          <p:cNvSpPr>
            <a:spLocks noGrp="1"/>
          </p:cNvSpPr>
          <p:nvPr>
            <p:ph type="dt" sz="half" idx="10"/>
          </p:nvPr>
        </p:nvSpPr>
        <p:spPr/>
        <p:txBody>
          <a:bodyPr/>
          <a:lstStyle/>
          <a:p>
            <a:fld id="{EFA6D33B-ADB6-4A96-A365-9485CC16BE37}" type="datetimeFigureOut">
              <a:rPr lang="en-US" smtClean="0"/>
              <a:t>7/9/2025</a:t>
            </a:fld>
            <a:endParaRPr lang="en-US"/>
          </a:p>
        </p:txBody>
      </p:sp>
      <p:sp>
        <p:nvSpPr>
          <p:cNvPr id="5" name="Footer Placeholder 4">
            <a:extLst>
              <a:ext uri="{FF2B5EF4-FFF2-40B4-BE49-F238E27FC236}">
                <a16:creationId xmlns:a16="http://schemas.microsoft.com/office/drawing/2014/main" id="{FAC7A2E8-FEF9-4024-94B5-B6C6BE089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D56CEC-30E8-4855-B48D-7B7970B98077}"/>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74704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44B08-C8D9-47A3-B910-7B9D307099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27DEAD-30A3-4F57-824F-B0F72228DA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9C8C9-9A4B-46D2-9A8C-88B7749BA48E}"/>
              </a:ext>
            </a:extLst>
          </p:cNvPr>
          <p:cNvSpPr>
            <a:spLocks noGrp="1"/>
          </p:cNvSpPr>
          <p:nvPr>
            <p:ph type="dt" sz="half" idx="10"/>
          </p:nvPr>
        </p:nvSpPr>
        <p:spPr/>
        <p:txBody>
          <a:bodyPr/>
          <a:lstStyle/>
          <a:p>
            <a:fld id="{EFA6D33B-ADB6-4A96-A365-9485CC16BE37}" type="datetimeFigureOut">
              <a:rPr lang="en-US" smtClean="0"/>
              <a:t>7/9/2025</a:t>
            </a:fld>
            <a:endParaRPr lang="en-US"/>
          </a:p>
        </p:txBody>
      </p:sp>
      <p:sp>
        <p:nvSpPr>
          <p:cNvPr id="5" name="Footer Placeholder 4">
            <a:extLst>
              <a:ext uri="{FF2B5EF4-FFF2-40B4-BE49-F238E27FC236}">
                <a16:creationId xmlns:a16="http://schemas.microsoft.com/office/drawing/2014/main" id="{ED51FCD9-E9A2-488D-A22D-C4FAC74F0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C667B-508A-417B-A859-442EA495BA81}"/>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9442390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25CC-30BC-4C4F-BC70-4AA188BCAB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067FCB-516C-49B0-B40F-4E35629EC0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E99A1-36BD-433D-8D14-EC9961BF2BCA}"/>
              </a:ext>
            </a:extLst>
          </p:cNvPr>
          <p:cNvSpPr>
            <a:spLocks noGrp="1"/>
          </p:cNvSpPr>
          <p:nvPr>
            <p:ph type="dt" sz="half" idx="10"/>
          </p:nvPr>
        </p:nvSpPr>
        <p:spPr/>
        <p:txBody>
          <a:bodyPr/>
          <a:lstStyle/>
          <a:p>
            <a:fld id="{EFA6D33B-ADB6-4A96-A365-9485CC16BE37}" type="datetimeFigureOut">
              <a:rPr lang="en-US" smtClean="0"/>
              <a:t>7/9/2025</a:t>
            </a:fld>
            <a:endParaRPr lang="en-US"/>
          </a:p>
        </p:txBody>
      </p:sp>
      <p:sp>
        <p:nvSpPr>
          <p:cNvPr id="5" name="Footer Placeholder 4">
            <a:extLst>
              <a:ext uri="{FF2B5EF4-FFF2-40B4-BE49-F238E27FC236}">
                <a16:creationId xmlns:a16="http://schemas.microsoft.com/office/drawing/2014/main" id="{F8065CAF-8303-48C9-A97E-CAD89BBEF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680CA-8FC0-4F6B-898D-922E60260E3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4803922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1858D-5359-4CE4-B7BB-03DEFF1E8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22FDF5-0B34-4886-AF9C-2A7CFB318E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07DAC7-5B84-4DCF-AE89-97F50D7A80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AF7A28-E9A9-4A43-853F-F89B5987236C}"/>
              </a:ext>
            </a:extLst>
          </p:cNvPr>
          <p:cNvSpPr>
            <a:spLocks noGrp="1"/>
          </p:cNvSpPr>
          <p:nvPr>
            <p:ph type="dt" sz="half" idx="10"/>
          </p:nvPr>
        </p:nvSpPr>
        <p:spPr/>
        <p:txBody>
          <a:bodyPr/>
          <a:lstStyle/>
          <a:p>
            <a:fld id="{EFA6D33B-ADB6-4A96-A365-9485CC16BE37}" type="datetimeFigureOut">
              <a:rPr lang="en-US" smtClean="0"/>
              <a:t>7/9/2025</a:t>
            </a:fld>
            <a:endParaRPr lang="en-US"/>
          </a:p>
        </p:txBody>
      </p:sp>
      <p:sp>
        <p:nvSpPr>
          <p:cNvPr id="6" name="Footer Placeholder 5">
            <a:extLst>
              <a:ext uri="{FF2B5EF4-FFF2-40B4-BE49-F238E27FC236}">
                <a16:creationId xmlns:a16="http://schemas.microsoft.com/office/drawing/2014/main" id="{52C30F7F-B772-4044-842A-C00923989B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D64836-110F-43C7-9DAA-8AC0FC4891E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565861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11037-1296-436E-8EF1-F5ED19F7BE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58A561-68C1-435B-B08E-8C1FECA28A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D2D1F5-39B0-4030-8F03-53D127DD4F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6BE43C-E552-4288-B13D-009D867F17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0642E0-EA8F-49A5-82AA-C723C9FF16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612B57-5487-4E45-B21B-66FEC617484E}"/>
              </a:ext>
            </a:extLst>
          </p:cNvPr>
          <p:cNvSpPr>
            <a:spLocks noGrp="1"/>
          </p:cNvSpPr>
          <p:nvPr>
            <p:ph type="dt" sz="half" idx="10"/>
          </p:nvPr>
        </p:nvSpPr>
        <p:spPr/>
        <p:txBody>
          <a:bodyPr/>
          <a:lstStyle/>
          <a:p>
            <a:fld id="{EFA6D33B-ADB6-4A96-A365-9485CC16BE37}" type="datetimeFigureOut">
              <a:rPr lang="en-US" smtClean="0"/>
              <a:t>7/9/2025</a:t>
            </a:fld>
            <a:endParaRPr lang="en-US"/>
          </a:p>
        </p:txBody>
      </p:sp>
      <p:sp>
        <p:nvSpPr>
          <p:cNvPr id="8" name="Footer Placeholder 7">
            <a:extLst>
              <a:ext uri="{FF2B5EF4-FFF2-40B4-BE49-F238E27FC236}">
                <a16:creationId xmlns:a16="http://schemas.microsoft.com/office/drawing/2014/main" id="{CA292414-FFD2-4238-ABC3-F865CD3591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EE3344-F653-4ADD-B7DA-F5C35E311BC4}"/>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565315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394FA-C5C3-4B1C-9519-6BECAEA3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9C9969-4663-4223-832A-94AF9D0297DB}"/>
              </a:ext>
            </a:extLst>
          </p:cNvPr>
          <p:cNvSpPr>
            <a:spLocks noGrp="1"/>
          </p:cNvSpPr>
          <p:nvPr>
            <p:ph type="dt" sz="half" idx="10"/>
          </p:nvPr>
        </p:nvSpPr>
        <p:spPr/>
        <p:txBody>
          <a:bodyPr/>
          <a:lstStyle/>
          <a:p>
            <a:fld id="{EFA6D33B-ADB6-4A96-A365-9485CC16BE37}" type="datetimeFigureOut">
              <a:rPr lang="en-US" smtClean="0"/>
              <a:t>7/9/2025</a:t>
            </a:fld>
            <a:endParaRPr lang="en-US"/>
          </a:p>
        </p:txBody>
      </p:sp>
      <p:sp>
        <p:nvSpPr>
          <p:cNvPr id="4" name="Footer Placeholder 3">
            <a:extLst>
              <a:ext uri="{FF2B5EF4-FFF2-40B4-BE49-F238E27FC236}">
                <a16:creationId xmlns:a16="http://schemas.microsoft.com/office/drawing/2014/main" id="{2E419B32-914F-4408-A84F-9B34F470FE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D5A76B-8798-41A4-8EEB-98CF107C52D3}"/>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920325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7/9/2025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168413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7/9/2025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4232250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DF1F2"/>
        </a:solidFill>
        <a:effectLst/>
      </p:bgPr>
    </p:bg>
    <p:spTree>
      <p:nvGrpSpPr>
        <p:cNvPr id="1" name=""/>
        <p:cNvGrpSpPr/>
        <p:nvPr/>
      </p:nvGrpSpPr>
      <p:grpSpPr>
        <a:xfrm>
          <a:off x="0" y="0"/>
          <a:ext cx="0" cy="0"/>
          <a:chOff x="0" y="0"/>
          <a:chExt cx="0" cy="0"/>
        </a:xfrm>
      </p:grpSpPr>
      <p:sp>
        <p:nvSpPr>
          <p:cNvPr id="11" name="矩形 10"/>
          <p:cNvSpPr/>
          <p:nvPr userDrawn="1"/>
        </p:nvSpPr>
        <p:spPr>
          <a:xfrm>
            <a:off x="356870" y="181610"/>
            <a:ext cx="11478260" cy="6383655"/>
          </a:xfrm>
          <a:prstGeom prst="rect">
            <a:avLst/>
          </a:prstGeom>
          <a:noFill/>
          <a:ln w="28575">
            <a:solidFill>
              <a:srgbClr val="FC5E7F"/>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96"/>
          <p:cNvPicPr>
            <a:picLocks noChangeAspect="1"/>
          </p:cNvPicPr>
          <p:nvPr userDrawn="1"/>
        </p:nvPicPr>
        <p:blipFill>
          <a:blip r:embed="rId2"/>
          <a:srcRect r="76162" b="65888"/>
          <a:stretch>
            <a:fillRect/>
          </a:stretch>
        </p:blipFill>
        <p:spPr>
          <a:xfrm>
            <a:off x="-439420" y="0"/>
            <a:ext cx="2397760" cy="1715770"/>
          </a:xfrm>
          <a:prstGeom prst="rect">
            <a:avLst/>
          </a:prstGeom>
        </p:spPr>
      </p:pic>
      <p:pic>
        <p:nvPicPr>
          <p:cNvPr id="10" name="图片 9" descr="96"/>
          <p:cNvPicPr>
            <a:picLocks noChangeAspect="1"/>
          </p:cNvPicPr>
          <p:nvPr userDrawn="1"/>
        </p:nvPicPr>
        <p:blipFill>
          <a:blip r:embed="rId2"/>
          <a:srcRect l="91850" b="65888"/>
          <a:stretch>
            <a:fillRect/>
          </a:stretch>
        </p:blipFill>
        <p:spPr>
          <a:xfrm>
            <a:off x="11372215" y="0"/>
            <a:ext cx="819785" cy="1715770"/>
          </a:xfrm>
          <a:prstGeom prst="rect">
            <a:avLst/>
          </a:prstGeom>
        </p:spPr>
      </p:pic>
      <p:sp>
        <p:nvSpPr>
          <p:cNvPr id="16" name="矩形 15"/>
          <p:cNvSpPr/>
          <p:nvPr userDrawn="1"/>
        </p:nvSpPr>
        <p:spPr>
          <a:xfrm>
            <a:off x="0" y="6388735"/>
            <a:ext cx="12192000" cy="469265"/>
          </a:xfrm>
          <a:prstGeom prst="rect">
            <a:avLst/>
          </a:prstGeom>
          <a:solidFill>
            <a:srgbClr val="FC5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642313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7/9/2025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a:extLst>
              <a:ext uri="{FF2B5EF4-FFF2-40B4-BE49-F238E27FC236}">
                <a16:creationId xmlns:a16="http://schemas.microsoft.com/office/drawing/2014/main" id="{28DE09FA-90F8-46AF-B140-1CCF42742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a:extLst>
              <a:ext uri="{FF2B5EF4-FFF2-40B4-BE49-F238E27FC236}">
                <a16:creationId xmlns:a16="http://schemas.microsoft.com/office/drawing/2014/main" id="{83241ECD-C1DF-4089-BE67-52DCFF32F6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9856" t="2811" r="31733" b="3357"/>
          <a:stretch/>
        </p:blipFill>
        <p:spPr>
          <a:xfrm>
            <a:off x="3890618" y="545432"/>
            <a:ext cx="1183045" cy="289009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6894929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7/9/2025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3137604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57449-5207-43AA-8E8E-1151A127F7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FEC72D-207C-4D85-A683-DC801728A8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D04877-A5E1-406B-9876-629A02CD5B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CA917A-4B99-4529-91DB-C0D227CF8E4B}"/>
              </a:ext>
            </a:extLst>
          </p:cNvPr>
          <p:cNvSpPr>
            <a:spLocks noGrp="1"/>
          </p:cNvSpPr>
          <p:nvPr>
            <p:ph type="dt" sz="half" idx="10"/>
          </p:nvPr>
        </p:nvSpPr>
        <p:spPr/>
        <p:txBody>
          <a:bodyPr/>
          <a:lstStyle/>
          <a:p>
            <a:fld id="{EFA6D33B-ADB6-4A96-A365-9485CC16BE37}" type="datetimeFigureOut">
              <a:rPr lang="en-US" smtClean="0"/>
              <a:t>7/9/2025</a:t>
            </a:fld>
            <a:endParaRPr lang="en-US"/>
          </a:p>
        </p:txBody>
      </p:sp>
      <p:sp>
        <p:nvSpPr>
          <p:cNvPr id="6" name="Footer Placeholder 5">
            <a:extLst>
              <a:ext uri="{FF2B5EF4-FFF2-40B4-BE49-F238E27FC236}">
                <a16:creationId xmlns:a16="http://schemas.microsoft.com/office/drawing/2014/main" id="{301E13DB-9E4F-4580-967C-A8F5EDD0F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B01E13-1803-4B14-ACC2-5B3407FC5236}"/>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5728673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8E9C-BC23-4644-AF13-37094D77E9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9C4DBF-FB55-4857-859D-7F73B84B49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2F2CD-233F-45A2-8C50-926D6F187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47F530-EC1E-4E6B-99D4-C0E06B16A0FB}"/>
              </a:ext>
            </a:extLst>
          </p:cNvPr>
          <p:cNvSpPr>
            <a:spLocks noGrp="1"/>
          </p:cNvSpPr>
          <p:nvPr>
            <p:ph type="dt" sz="half" idx="10"/>
          </p:nvPr>
        </p:nvSpPr>
        <p:spPr/>
        <p:txBody>
          <a:bodyPr/>
          <a:lstStyle/>
          <a:p>
            <a:fld id="{EFA6D33B-ADB6-4A96-A365-9485CC16BE37}" type="datetimeFigureOut">
              <a:rPr lang="en-US" smtClean="0"/>
              <a:t>7/9/2025</a:t>
            </a:fld>
            <a:endParaRPr lang="en-US"/>
          </a:p>
        </p:txBody>
      </p:sp>
      <p:sp>
        <p:nvSpPr>
          <p:cNvPr id="6" name="Footer Placeholder 5">
            <a:extLst>
              <a:ext uri="{FF2B5EF4-FFF2-40B4-BE49-F238E27FC236}">
                <a16:creationId xmlns:a16="http://schemas.microsoft.com/office/drawing/2014/main" id="{B53B060A-82A5-4F7F-A48C-BA87627063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FA52D5-AE9D-4425-AF1B-D44FCFDD2ABE}"/>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417558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5B6D-443D-4592-A439-203BF3DBB4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3D5F68-921C-45EA-9EFA-6B4BB98117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1BB6A0-5362-4FF9-BC63-3AF4B481412C}"/>
              </a:ext>
            </a:extLst>
          </p:cNvPr>
          <p:cNvSpPr>
            <a:spLocks noGrp="1"/>
          </p:cNvSpPr>
          <p:nvPr>
            <p:ph type="dt" sz="half" idx="10"/>
          </p:nvPr>
        </p:nvSpPr>
        <p:spPr/>
        <p:txBody>
          <a:bodyPr/>
          <a:lstStyle/>
          <a:p>
            <a:fld id="{EFA6D33B-ADB6-4A96-A365-9485CC16BE37}" type="datetimeFigureOut">
              <a:rPr lang="en-US" smtClean="0"/>
              <a:t>7/9/2025</a:t>
            </a:fld>
            <a:endParaRPr lang="en-US"/>
          </a:p>
        </p:txBody>
      </p:sp>
      <p:sp>
        <p:nvSpPr>
          <p:cNvPr id="5" name="Footer Placeholder 4">
            <a:extLst>
              <a:ext uri="{FF2B5EF4-FFF2-40B4-BE49-F238E27FC236}">
                <a16:creationId xmlns:a16="http://schemas.microsoft.com/office/drawing/2014/main" id="{830D8C0E-8DF0-401C-8701-68B3D2B88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8F7AE-EE0B-4664-A091-E9C7C49E15DF}"/>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5670501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4F676F-AE10-4A9C-AF62-D881168D0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41ABE9-6644-4B88-9A8A-FBDF205FAC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780E5D-C5DB-4EC0-9445-B86136C6FCE6}"/>
              </a:ext>
            </a:extLst>
          </p:cNvPr>
          <p:cNvSpPr>
            <a:spLocks noGrp="1"/>
          </p:cNvSpPr>
          <p:nvPr>
            <p:ph type="dt" sz="half" idx="10"/>
          </p:nvPr>
        </p:nvSpPr>
        <p:spPr/>
        <p:txBody>
          <a:bodyPr/>
          <a:lstStyle/>
          <a:p>
            <a:fld id="{EFA6D33B-ADB6-4A96-A365-9485CC16BE37}" type="datetimeFigureOut">
              <a:rPr lang="en-US" smtClean="0"/>
              <a:t>7/9/2025</a:t>
            </a:fld>
            <a:endParaRPr lang="en-US"/>
          </a:p>
        </p:txBody>
      </p:sp>
      <p:sp>
        <p:nvSpPr>
          <p:cNvPr id="5" name="Footer Placeholder 4">
            <a:extLst>
              <a:ext uri="{FF2B5EF4-FFF2-40B4-BE49-F238E27FC236}">
                <a16:creationId xmlns:a16="http://schemas.microsoft.com/office/drawing/2014/main" id="{CEC8F260-2560-41EF-A7C2-BDB171E35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2DC3B-852E-481B-8424-199F522EF50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369275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0D34491-828B-4127-8CE2-C6A7DED8B2FE}" type="datetimeFigureOut">
              <a:rPr lang="zh-CN" altLang="en-US" smtClean="0"/>
              <a:t>2025/7/9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17827469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80D34491-828B-4127-8CE2-C6A7DED8B2FE}" type="datetimeFigureOut">
              <a:rPr lang="zh-CN" altLang="en-US" smtClean="0"/>
              <a:t>2025/7/9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15803932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80D34491-828B-4127-8CE2-C6A7DED8B2FE}" type="datetimeFigureOut">
              <a:rPr lang="zh-CN" altLang="en-US" smtClean="0"/>
              <a:t>2025/7/9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22550379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0D34491-828B-4127-8CE2-C6A7DED8B2FE}" type="datetimeFigureOut">
              <a:rPr lang="zh-CN" altLang="en-US" smtClean="0"/>
              <a:t>2025/7/9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36907673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0D34491-828B-4127-8CE2-C6A7DED8B2FE}" type="datetimeFigureOut">
              <a:rPr lang="zh-CN" altLang="en-US" smtClean="0"/>
              <a:t>2025/7/9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35554740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0D34491-828B-4127-8CE2-C6A7DED8B2FE}" type="datetimeFigureOut">
              <a:rPr lang="zh-CN" altLang="en-US" smtClean="0"/>
              <a:t>2025/7/9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34999545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0D34491-828B-4127-8CE2-C6A7DED8B2FE}" type="datetimeFigureOut">
              <a:rPr lang="zh-CN" altLang="en-US" smtClean="0"/>
              <a:t>2025/7/9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5628698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D34491-828B-4127-8CE2-C6A7DED8B2FE}" type="datetimeFigureOut">
              <a:rPr lang="zh-CN" altLang="en-US" smtClean="0"/>
              <a:t>2025/7/9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3DB380-5D91-4C69-8E8C-9D3B76CB3646}" type="slidenum">
              <a:rPr lang="zh-CN" altLang="en-US" smtClean="0"/>
              <a:t>‹#›</a:t>
            </a:fld>
            <a:endParaRPr lang="zh-CN" altLang="en-US"/>
          </a:p>
        </p:txBody>
      </p:sp>
    </p:spTree>
    <p:extLst>
      <p:ext uri="{BB962C8B-B14F-4D97-AF65-F5344CB8AC3E}">
        <p14:creationId xmlns:p14="http://schemas.microsoft.com/office/powerpoint/2010/main" val="302790377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515492-F9E8-4EAF-BB5E-9AFD392C36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7C3CBC-ECD6-497B-B04D-92345887FD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EE7F8-8341-4E24-B15C-2FCDFA789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6D33B-ADB6-4A96-A365-9485CC16BE37}" type="datetimeFigureOut">
              <a:rPr lang="en-US" smtClean="0"/>
              <a:t>7/9/2025</a:t>
            </a:fld>
            <a:endParaRPr lang="en-US"/>
          </a:p>
        </p:txBody>
      </p:sp>
      <p:sp>
        <p:nvSpPr>
          <p:cNvPr id="5" name="Footer Placeholder 4">
            <a:extLst>
              <a:ext uri="{FF2B5EF4-FFF2-40B4-BE49-F238E27FC236}">
                <a16:creationId xmlns:a16="http://schemas.microsoft.com/office/drawing/2014/main" id="{1568FAA8-91F2-4870-964B-3AF3D9ECC2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692FAC-35CC-4598-ADAC-44226CEC50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A2C77-EFB6-4EA6-8E8B-64E39C73F384}"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D6B586A7-7A71-02A1-CF47-7C10055E77E6}"/>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789043" y="83951"/>
            <a:ext cx="1599073" cy="1599073"/>
          </a:xfrm>
          <a:prstGeom prst="rect">
            <a:avLst/>
          </a:prstGeom>
        </p:spPr>
      </p:pic>
    </p:spTree>
    <p:extLst>
      <p:ext uri="{BB962C8B-B14F-4D97-AF65-F5344CB8AC3E}">
        <p14:creationId xmlns:p14="http://schemas.microsoft.com/office/powerpoint/2010/main" val="1377874812"/>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9.png"/><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37.png"/><Relationship Id="rId5" Type="http://schemas.microsoft.com/office/2007/relationships/hdphoto" Target="../media/hdphoto1.wdp"/><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17.xml"/><Relationship Id="rId6" Type="http://schemas.microsoft.com/office/2007/relationships/hdphoto" Target="../media/hdphoto9.wdp"/><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0.xml"/><Relationship Id="rId5" Type="http://schemas.microsoft.com/office/2007/relationships/hdphoto" Target="../media/hdphoto9.wdp"/><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17.xml"/><Relationship Id="rId6" Type="http://schemas.microsoft.com/office/2007/relationships/hdphoto" Target="../media/hdphoto2.wdp"/><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20.xml"/><Relationship Id="rId6" Type="http://schemas.microsoft.com/office/2007/relationships/hdphoto" Target="../media/hdphoto5.wdp"/><Relationship Id="rId5" Type="http://schemas.openxmlformats.org/officeDocument/2006/relationships/image" Target="../media/image20.png"/><Relationship Id="rId10" Type="http://schemas.openxmlformats.org/officeDocument/2006/relationships/image" Target="../media/image24.png"/><Relationship Id="rId4" Type="http://schemas.microsoft.com/office/2007/relationships/hdphoto" Target="../media/hdphoto4.wdp"/><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19.xml"/><Relationship Id="rId6" Type="http://schemas.microsoft.com/office/2007/relationships/hdphoto" Target="../media/hdphoto6.wdp"/><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1.sv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7.wdp"/><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44C59A0-EEC3-4614-B9D0-F322591B0221}"/>
              </a:ext>
            </a:extLst>
          </p:cNvPr>
          <p:cNvGrpSpPr/>
          <p:nvPr/>
        </p:nvGrpSpPr>
        <p:grpSpPr>
          <a:xfrm rot="21030614">
            <a:off x="-2727280" y="-785403"/>
            <a:ext cx="19187492" cy="8970671"/>
            <a:chOff x="-34413" y="842115"/>
            <a:chExt cx="13807833" cy="6236018"/>
          </a:xfrm>
        </p:grpSpPr>
        <p:sp>
          <p:nvSpPr>
            <p:cNvPr id="14" name="Rectangle 13">
              <a:extLst>
                <a:ext uri="{FF2B5EF4-FFF2-40B4-BE49-F238E27FC236}">
                  <a16:creationId xmlns:a16="http://schemas.microsoft.com/office/drawing/2014/main" id="{8C9EF19F-623D-4A97-894A-EFA4AA73D35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E85D834-93FE-4AA6-81E1-4301B9CFDE4A}"/>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F730669-7C72-465F-B734-AFAF48997C6D}"/>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33397D9A-9EBB-4119-AFD2-70F72EADFFFD}"/>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0592000F-390A-4635-8442-70D5343E5592}"/>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C3DC65C-3B6B-4CCE-A03F-9BB8A5DC2EB6}"/>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9" name="Picture 28" descr="A group of colorful cubes&#10;&#10;Description automatically generated with low confidence">
            <a:extLst>
              <a:ext uri="{FF2B5EF4-FFF2-40B4-BE49-F238E27FC236}">
                <a16:creationId xmlns:a16="http://schemas.microsoft.com/office/drawing/2014/main" id="{C2D42416-C34C-415F-A61C-0C5C439FD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8" name="Picture 27" descr="A group of colorful cubes&#10;&#10;Description automatically generated with low confidence">
            <a:extLst>
              <a:ext uri="{FF2B5EF4-FFF2-40B4-BE49-F238E27FC236}">
                <a16:creationId xmlns:a16="http://schemas.microsoft.com/office/drawing/2014/main" id="{03E8BE23-E7DC-4618-B8C3-827265949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3" name="Picture 2">
            <a:extLst>
              <a:ext uri="{FF2B5EF4-FFF2-40B4-BE49-F238E27FC236}">
                <a16:creationId xmlns:a16="http://schemas.microsoft.com/office/drawing/2014/main" id="{7353724C-82D3-4CAA-9C09-91A482E1AFCA}"/>
              </a:ext>
            </a:extLst>
          </p:cNvPr>
          <p:cNvPicPr>
            <a:picLocks noChangeAspect="1"/>
          </p:cNvPicPr>
          <p:nvPr/>
        </p:nvPicPr>
        <p:blipFill>
          <a:blip r:embed="rId3"/>
          <a:stretch>
            <a:fillRect/>
          </a:stretch>
        </p:blipFill>
        <p:spPr>
          <a:xfrm>
            <a:off x="2084484" y="103344"/>
            <a:ext cx="8023031" cy="6651312"/>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2847F8DF-42C6-4DC9-AE43-6727B9ABEC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5" name="Picture 4">
            <a:extLst>
              <a:ext uri="{FF2B5EF4-FFF2-40B4-BE49-F238E27FC236}">
                <a16:creationId xmlns:a16="http://schemas.microsoft.com/office/drawing/2014/main" id="{893AF38F-5393-4F0C-B2FB-4C9DB53D06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pic>
        <p:nvPicPr>
          <p:cNvPr id="32" name="Picture 31" descr="A picture containing icon&#10;&#10;Description automatically generated">
            <a:extLst>
              <a:ext uri="{FF2B5EF4-FFF2-40B4-BE49-F238E27FC236}">
                <a16:creationId xmlns:a16="http://schemas.microsoft.com/office/drawing/2014/main" id="{7BE19A6F-C092-4597-A5C9-BA51C21122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1298749" y="3287144"/>
            <a:ext cx="3138427" cy="3912067"/>
          </a:xfrm>
          <a:prstGeom prst="rect">
            <a:avLst/>
          </a:prstGeom>
        </p:spPr>
      </p:pic>
    </p:spTree>
    <p:extLst>
      <p:ext uri="{BB962C8B-B14F-4D97-AF65-F5344CB8AC3E}">
        <p14:creationId xmlns:p14="http://schemas.microsoft.com/office/powerpoint/2010/main" val="288254005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6C1A479C-460A-42EE-8147-168E83854D88}"/>
              </a:ext>
            </a:extLst>
          </p:cNvPr>
          <p:cNvSpPr/>
          <p:nvPr/>
        </p:nvSpPr>
        <p:spPr>
          <a:xfrm>
            <a:off x="288098" y="5916"/>
            <a:ext cx="11824570" cy="63882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8" name="矩形: 圆角 29">
            <a:extLst>
              <a:ext uri="{FF2B5EF4-FFF2-40B4-BE49-F238E27FC236}">
                <a16:creationId xmlns:a16="http://schemas.microsoft.com/office/drawing/2014/main" id="{C9F33D36-C198-45A7-85E9-53E5EB72AF3B}"/>
              </a:ext>
            </a:extLst>
          </p:cNvPr>
          <p:cNvSpPr/>
          <p:nvPr/>
        </p:nvSpPr>
        <p:spPr>
          <a:xfrm>
            <a:off x="505884" y="331697"/>
            <a:ext cx="11180232" cy="6194606"/>
          </a:xfrm>
          <a:prstGeom prst="roundRect">
            <a:avLst>
              <a:gd name="adj" fmla="val 57"/>
            </a:avLst>
          </a:prstGeom>
          <a:noFill/>
          <a:ln w="2857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4" name="Group 13">
            <a:extLst>
              <a:ext uri="{FF2B5EF4-FFF2-40B4-BE49-F238E27FC236}">
                <a16:creationId xmlns:a16="http://schemas.microsoft.com/office/drawing/2014/main" id="{9779BF9A-DA98-404B-B79C-1E51A6A7A7F1}"/>
              </a:ext>
            </a:extLst>
          </p:cNvPr>
          <p:cNvGrpSpPr/>
          <p:nvPr/>
        </p:nvGrpSpPr>
        <p:grpSpPr>
          <a:xfrm>
            <a:off x="7419976" y="3190876"/>
            <a:ext cx="3145320" cy="2036444"/>
            <a:chOff x="9062863" y="3139288"/>
            <a:chExt cx="2643809" cy="1448890"/>
          </a:xfrm>
          <a:solidFill>
            <a:schemeClr val="accent2"/>
          </a:solidFill>
        </p:grpSpPr>
        <p:sp>
          <p:nvSpPr>
            <p:cNvPr id="15" name="Cloud Callout 13">
              <a:extLst>
                <a:ext uri="{FF2B5EF4-FFF2-40B4-BE49-F238E27FC236}">
                  <a16:creationId xmlns:a16="http://schemas.microsoft.com/office/drawing/2014/main" id="{F124D730-C523-4FDA-BCBE-F1A15AC0D2F4}"/>
                </a:ext>
              </a:extLst>
            </p:cNvPr>
            <p:cNvSpPr/>
            <p:nvPr/>
          </p:nvSpPr>
          <p:spPr>
            <a:xfrm>
              <a:off x="9062863" y="3139288"/>
              <a:ext cx="2643809" cy="1448890"/>
            </a:xfrm>
            <a:prstGeom prst="cloudCallout">
              <a:avLst>
                <a:gd name="adj1" fmla="val 38716"/>
                <a:gd name="adj2" fmla="val 64396"/>
              </a:avLst>
            </a:prstGeom>
            <a:grpFill/>
            <a:ln w="28575"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6">
              <a:extLst>
                <a:ext uri="{FF2B5EF4-FFF2-40B4-BE49-F238E27FC236}">
                  <a16:creationId xmlns:a16="http://schemas.microsoft.com/office/drawing/2014/main" id="{D36A67E5-AAD2-455D-AB47-4C2163663E95}"/>
                </a:ext>
              </a:extLst>
            </p:cNvPr>
            <p:cNvSpPr/>
            <p:nvPr/>
          </p:nvSpPr>
          <p:spPr>
            <a:xfrm>
              <a:off x="9573028" y="3365784"/>
              <a:ext cx="1831399" cy="766419"/>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Lắng</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xét</a:t>
              </a:r>
              <a:endPar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8" name="TextBox 17">
            <a:extLst>
              <a:ext uri="{FF2B5EF4-FFF2-40B4-BE49-F238E27FC236}">
                <a16:creationId xmlns:a16="http://schemas.microsoft.com/office/drawing/2014/main" id="{0024681A-6086-44A2-B61A-1E27B2C920B8}"/>
              </a:ext>
            </a:extLst>
          </p:cNvPr>
          <p:cNvSpPr txBox="1"/>
          <p:nvPr/>
        </p:nvSpPr>
        <p:spPr>
          <a:xfrm>
            <a:off x="6777688" y="1498121"/>
            <a:ext cx="4327191"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8">
            <a:extLst>
              <a:ext uri="{FF2B5EF4-FFF2-40B4-BE49-F238E27FC236}">
                <a16:creationId xmlns:a16="http://schemas.microsoft.com/office/drawing/2014/main" id="{078298B5-872D-489F-9801-B9CC10753C1E}"/>
              </a:ext>
            </a:extLst>
          </p:cNvPr>
          <p:cNvSpPr/>
          <p:nvPr/>
        </p:nvSpPr>
        <p:spPr>
          <a:xfrm>
            <a:off x="7685060" y="2371305"/>
            <a:ext cx="2670924"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Bữa</a:t>
            </a:r>
            <a:r>
              <a:rPr kumimoji="0" lang="en-US" sz="4000" b="1" i="0" u="none" strike="noStrike" kern="1200" cap="none" spc="0" normalizeH="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ăn</a:t>
            </a:r>
            <a:r>
              <a:rPr kumimoji="0" lang="en-US" sz="4000" b="1" i="0" u="none" strike="noStrike" kern="1200" cap="none" spc="0" normalizeH="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trưa</a:t>
            </a:r>
            <a:endParaRPr kumimoji="0" lang="en-US" sz="40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图片 59">
            <a:extLst>
              <a:ext uri="{FF2B5EF4-FFF2-40B4-BE49-F238E27FC236}">
                <a16:creationId xmlns:a16="http://schemas.microsoft.com/office/drawing/2014/main" id="{21ACB583-62D7-401B-A325-CF5F49D9268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47" b="97403" l="9494" r="89241">
                        <a14:foregroundMark x1="20886" y1="8442" x2="20886" y2="13636"/>
                        <a14:foregroundMark x1="24684" y1="5195" x2="32278" y2="3247"/>
                        <a14:foregroundMark x1="36076" y1="90260" x2="32278" y2="94156"/>
                        <a14:foregroundMark x1="27848" y1="96104" x2="32911" y2="97403"/>
                        <a14:foregroundMark x1="67089" y1="77273" x2="66456" y2="88961"/>
                      </a14:backgroundRemoval>
                    </a14:imgEffect>
                  </a14:imgLayer>
                </a14:imgProps>
              </a:ext>
            </a:extLst>
          </a:blip>
          <a:stretch>
            <a:fillRect/>
          </a:stretch>
        </p:blipFill>
        <p:spPr>
          <a:xfrm>
            <a:off x="10326012" y="3708648"/>
            <a:ext cx="2915598" cy="2841787"/>
          </a:xfrm>
          <a:prstGeom prst="rect">
            <a:avLst/>
          </a:prstGeom>
        </p:spPr>
      </p:pic>
      <p:pic>
        <p:nvPicPr>
          <p:cNvPr id="22" name="Picture 21">
            <a:extLst>
              <a:ext uri="{FF2B5EF4-FFF2-40B4-BE49-F238E27FC236}">
                <a16:creationId xmlns:a16="http://schemas.microsoft.com/office/drawing/2014/main" id="{3FC00E3B-61B0-4E55-8F51-58BE8947AACF}"/>
              </a:ext>
            </a:extLst>
          </p:cNvPr>
          <p:cNvPicPr>
            <a:picLocks noChangeAspect="1"/>
          </p:cNvPicPr>
          <p:nvPr/>
        </p:nvPicPr>
        <p:blipFill>
          <a:blip r:embed="rId5"/>
          <a:stretch>
            <a:fillRect/>
          </a:stretch>
        </p:blipFill>
        <p:spPr>
          <a:xfrm>
            <a:off x="1044159" y="645507"/>
            <a:ext cx="5659791" cy="540824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2093436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par>
                                <p:cTn id="18" presetID="47" presetClass="entr" presetSubtype="0" fill="hold" nodeType="withEffect">
                                  <p:stCondLst>
                                    <p:cond delay="50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6C1A479C-460A-42EE-8147-168E83854D88}"/>
              </a:ext>
            </a:extLst>
          </p:cNvPr>
          <p:cNvSpPr/>
          <p:nvPr/>
        </p:nvSpPr>
        <p:spPr>
          <a:xfrm>
            <a:off x="288098" y="301687"/>
            <a:ext cx="11824570" cy="60925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53" name="图片 2" descr="3-21">
            <a:extLst>
              <a:ext uri="{FF2B5EF4-FFF2-40B4-BE49-F238E27FC236}">
                <a16:creationId xmlns:a16="http://schemas.microsoft.com/office/drawing/2014/main" id="{783A2E9A-254A-463B-A615-434B45251610}"/>
              </a:ext>
            </a:extLst>
          </p:cNvPr>
          <p:cNvPicPr>
            <a:picLocks noChangeAspect="1"/>
          </p:cNvPicPr>
          <p:nvPr/>
        </p:nvPicPr>
        <p:blipFill>
          <a:blip r:embed="rId3"/>
          <a:srcRect l="17167" t="8938" r="15490"/>
          <a:stretch>
            <a:fillRect/>
          </a:stretch>
        </p:blipFill>
        <p:spPr>
          <a:xfrm flipH="1">
            <a:off x="-242930" y="4847574"/>
            <a:ext cx="1506913" cy="2037731"/>
          </a:xfrm>
          <a:prstGeom prst="rect">
            <a:avLst/>
          </a:prstGeom>
        </p:spPr>
      </p:pic>
      <p:pic>
        <p:nvPicPr>
          <p:cNvPr id="14" name="图片 21" descr="图片包含 屏幕截图&#10;&#10;自动生成的说明">
            <a:extLst>
              <a:ext uri="{FF2B5EF4-FFF2-40B4-BE49-F238E27FC236}">
                <a16:creationId xmlns:a16="http://schemas.microsoft.com/office/drawing/2014/main" id="{EE45CF7B-5147-4AFE-B916-666E6C9714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635" y="1275254"/>
            <a:ext cx="9705975" cy="5118935"/>
          </a:xfrm>
          <a:prstGeom prst="rect">
            <a:avLst/>
          </a:prstGeom>
          <a:effectLst>
            <a:outerShdw blurRad="63500" dist="50800" dir="5400000" sx="101000" sy="101000" algn="t" rotWithShape="0">
              <a:prstClr val="black">
                <a:alpha val="13000"/>
              </a:prstClr>
            </a:outerShdw>
          </a:effectLst>
        </p:spPr>
      </p:pic>
      <p:pic>
        <p:nvPicPr>
          <p:cNvPr id="15" name="图片 25">
            <a:extLst>
              <a:ext uri="{FF2B5EF4-FFF2-40B4-BE49-F238E27FC236}">
                <a16:creationId xmlns:a16="http://schemas.microsoft.com/office/drawing/2014/main" id="{03F0D156-4207-4601-BE61-2602912667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6496" y="306353"/>
            <a:ext cx="4999007" cy="1047985"/>
          </a:xfrm>
          <a:prstGeom prst="rect">
            <a:avLst/>
          </a:prstGeom>
        </p:spPr>
      </p:pic>
      <p:sp>
        <p:nvSpPr>
          <p:cNvPr id="17" name="矩形: 圆角 34">
            <a:extLst>
              <a:ext uri="{FF2B5EF4-FFF2-40B4-BE49-F238E27FC236}">
                <a16:creationId xmlns:a16="http://schemas.microsoft.com/office/drawing/2014/main" id="{568F4D2B-A397-4ABE-9350-29565086F047}"/>
              </a:ext>
            </a:extLst>
          </p:cNvPr>
          <p:cNvSpPr/>
          <p:nvPr/>
        </p:nvSpPr>
        <p:spPr>
          <a:xfrm>
            <a:off x="3412406" y="1463196"/>
            <a:ext cx="5721433" cy="1586939"/>
          </a:xfrm>
          <a:prstGeom prst="roundRect">
            <a:avLst>
              <a:gd name="adj" fmla="val 5598"/>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altLang="zh-CN" sz="48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altLang="zh-CN" sz="48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48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5D0E4ECE-A50E-40A1-92D4-8441F729EDBA}"/>
              </a:ext>
            </a:extLst>
          </p:cNvPr>
          <p:cNvSpPr/>
          <p:nvPr/>
        </p:nvSpPr>
        <p:spPr>
          <a:xfrm>
            <a:off x="1530985" y="3267850"/>
            <a:ext cx="8715375" cy="2123658"/>
          </a:xfrm>
          <a:prstGeom prst="rect">
            <a:avLst/>
          </a:prstGeom>
        </p:spPr>
        <p:txBody>
          <a:bodyPr wrap="square">
            <a:spAutoFit/>
          </a:bodyPr>
          <a:lstStyle/>
          <a:p>
            <a:pPr lvl="0" algn="just" defTabSz="457200">
              <a:defRPr/>
            </a:pP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 chuyện cho thấy không khí ấm áp, vui vẻ của các bạn nhỏ trong giờ ăn cơm trưa ở trường. </a:t>
            </a:r>
            <a:endParaRPr kumimoji="0" lang="en-US" sz="4400" b="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3115154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44C59A0-EEC3-4614-B9D0-F322591B0221}"/>
              </a:ext>
            </a:extLst>
          </p:cNvPr>
          <p:cNvGrpSpPr/>
          <p:nvPr/>
        </p:nvGrpSpPr>
        <p:grpSpPr>
          <a:xfrm rot="21030614">
            <a:off x="-2727280" y="-785403"/>
            <a:ext cx="19187492" cy="8970671"/>
            <a:chOff x="-34413" y="842115"/>
            <a:chExt cx="13807833" cy="6236018"/>
          </a:xfrm>
        </p:grpSpPr>
        <p:sp>
          <p:nvSpPr>
            <p:cNvPr id="14" name="Rectangle 13">
              <a:extLst>
                <a:ext uri="{FF2B5EF4-FFF2-40B4-BE49-F238E27FC236}">
                  <a16:creationId xmlns:a16="http://schemas.microsoft.com/office/drawing/2014/main" id="{8C9EF19F-623D-4A97-894A-EFA4AA73D35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E85D834-93FE-4AA6-81E1-4301B9CFDE4A}"/>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F730669-7C72-465F-B734-AFAF48997C6D}"/>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33397D9A-9EBB-4119-AFD2-70F72EADFFFD}"/>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0592000F-390A-4635-8442-70D5343E5592}"/>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C3DC65C-3B6B-4CCE-A03F-9BB8A5DC2EB6}"/>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9" name="Picture 28" descr="A group of colorful cubes&#10;&#10;Description automatically generated with low confidence">
            <a:extLst>
              <a:ext uri="{FF2B5EF4-FFF2-40B4-BE49-F238E27FC236}">
                <a16:creationId xmlns:a16="http://schemas.microsoft.com/office/drawing/2014/main" id="{C2D42416-C34C-415F-A61C-0C5C439FD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8" name="Picture 27" descr="A group of colorful cubes&#10;&#10;Description automatically generated with low confidence">
            <a:extLst>
              <a:ext uri="{FF2B5EF4-FFF2-40B4-BE49-F238E27FC236}">
                <a16:creationId xmlns:a16="http://schemas.microsoft.com/office/drawing/2014/main" id="{03E8BE23-E7DC-4618-B8C3-827265949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5" name="Picture 4">
            <a:extLst>
              <a:ext uri="{FF2B5EF4-FFF2-40B4-BE49-F238E27FC236}">
                <a16:creationId xmlns:a16="http://schemas.microsoft.com/office/drawing/2014/main" id="{893AF38F-5393-4F0C-B2FB-4C9DB53D0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pic>
        <p:nvPicPr>
          <p:cNvPr id="32" name="Picture 31" descr="A picture containing icon&#10;&#10;Description automatically generated">
            <a:extLst>
              <a:ext uri="{FF2B5EF4-FFF2-40B4-BE49-F238E27FC236}">
                <a16:creationId xmlns:a16="http://schemas.microsoft.com/office/drawing/2014/main" id="{7BE19A6F-C092-4597-A5C9-BA51C211222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7232409" y="3307022"/>
            <a:ext cx="3138427" cy="3912067"/>
          </a:xfrm>
          <a:prstGeom prst="rect">
            <a:avLst/>
          </a:prstGeom>
        </p:spPr>
      </p:pic>
      <p:grpSp>
        <p:nvGrpSpPr>
          <p:cNvPr id="6" name="Group 5">
            <a:extLst>
              <a:ext uri="{FF2B5EF4-FFF2-40B4-BE49-F238E27FC236}">
                <a16:creationId xmlns:a16="http://schemas.microsoft.com/office/drawing/2014/main" id="{6F5C9B4A-54FF-4D00-582C-C9672CBC4ED4}"/>
              </a:ext>
            </a:extLst>
          </p:cNvPr>
          <p:cNvGrpSpPr/>
          <p:nvPr/>
        </p:nvGrpSpPr>
        <p:grpSpPr>
          <a:xfrm rot="20674157" flipH="1">
            <a:off x="4184737" y="603991"/>
            <a:ext cx="4201158" cy="3560799"/>
            <a:chOff x="1767016" y="1365749"/>
            <a:chExt cx="2323070" cy="2063251"/>
          </a:xfrm>
        </p:grpSpPr>
        <p:sp>
          <p:nvSpPr>
            <p:cNvPr id="8" name="Speech Bubble: Oval 7">
              <a:extLst>
                <a:ext uri="{FF2B5EF4-FFF2-40B4-BE49-F238E27FC236}">
                  <a16:creationId xmlns:a16="http://schemas.microsoft.com/office/drawing/2014/main" id="{A260DE9C-8C0B-02EF-9B0D-4BDB40DD3A88}"/>
                </a:ext>
              </a:extLst>
            </p:cNvPr>
            <p:cNvSpPr/>
            <p:nvPr/>
          </p:nvSpPr>
          <p:spPr>
            <a:xfrm>
              <a:off x="1767016" y="1365749"/>
              <a:ext cx="2323070" cy="2063251"/>
            </a:xfrm>
            <a:custGeom>
              <a:avLst/>
              <a:gdLst>
                <a:gd name="connsiteX0" fmla="*/ 677570 w 2323070"/>
                <a:gd name="connsiteY0" fmla="*/ 2321157 h 2063251"/>
                <a:gd name="connsiteX1" fmla="*/ 590721 w 2323070"/>
                <a:gd name="connsiteY1" fmla="*/ 1930085 h 2063251"/>
                <a:gd name="connsiteX2" fmla="*/ 147739 w 2323070"/>
                <a:gd name="connsiteY2" fmla="*/ 528124 h 2063251"/>
                <a:gd name="connsiteX3" fmla="*/ 1525724 w 2323070"/>
                <a:gd name="connsiteY3" fmla="*/ 52019 h 2063251"/>
                <a:gd name="connsiteX4" fmla="*/ 2277529 w 2323070"/>
                <a:gd name="connsiteY4" fmla="*/ 1317666 h 2063251"/>
                <a:gd name="connsiteX5" fmla="*/ 1011238 w 2323070"/>
                <a:gd name="connsiteY5" fmla="*/ 2054579 h 2063251"/>
                <a:gd name="connsiteX6" fmla="*/ 677570 w 2323070"/>
                <a:gd name="connsiteY6" fmla="*/ 2321157 h 206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3070" h="2063251" fill="none" extrusionOk="0">
                  <a:moveTo>
                    <a:pt x="677570" y="2321157"/>
                  </a:moveTo>
                  <a:cubicBezTo>
                    <a:pt x="661689" y="2193899"/>
                    <a:pt x="638176" y="2055657"/>
                    <a:pt x="590721" y="1930085"/>
                  </a:cubicBezTo>
                  <a:cubicBezTo>
                    <a:pt x="33396" y="1767857"/>
                    <a:pt x="-200535" y="996752"/>
                    <a:pt x="147739" y="528124"/>
                  </a:cubicBezTo>
                  <a:cubicBezTo>
                    <a:pt x="436755" y="99063"/>
                    <a:pt x="979694" y="-104430"/>
                    <a:pt x="1525724" y="52019"/>
                  </a:cubicBezTo>
                  <a:cubicBezTo>
                    <a:pt x="2235586" y="190422"/>
                    <a:pt x="2417411" y="818444"/>
                    <a:pt x="2277529" y="1317666"/>
                  </a:cubicBezTo>
                  <a:cubicBezTo>
                    <a:pt x="2140455" y="1678385"/>
                    <a:pt x="1587890" y="2099594"/>
                    <a:pt x="1011238" y="2054579"/>
                  </a:cubicBezTo>
                  <a:cubicBezTo>
                    <a:pt x="849482" y="2182015"/>
                    <a:pt x="828150" y="2194186"/>
                    <a:pt x="677570" y="2321157"/>
                  </a:cubicBezTo>
                  <a:close/>
                </a:path>
                <a:path w="2323070" h="2063251" stroke="0" extrusionOk="0">
                  <a:moveTo>
                    <a:pt x="677570" y="2321157"/>
                  </a:moveTo>
                  <a:cubicBezTo>
                    <a:pt x="641965" y="2180971"/>
                    <a:pt x="640387" y="2098247"/>
                    <a:pt x="590721" y="1930085"/>
                  </a:cubicBezTo>
                  <a:cubicBezTo>
                    <a:pt x="-59374" y="1706879"/>
                    <a:pt x="-253777" y="1029387"/>
                    <a:pt x="147739" y="528124"/>
                  </a:cubicBezTo>
                  <a:cubicBezTo>
                    <a:pt x="344451" y="116288"/>
                    <a:pt x="1037376" y="-169353"/>
                    <a:pt x="1525724" y="52019"/>
                  </a:cubicBezTo>
                  <a:cubicBezTo>
                    <a:pt x="2010159" y="157762"/>
                    <a:pt x="2435521" y="755599"/>
                    <a:pt x="2277529" y="1317666"/>
                  </a:cubicBezTo>
                  <a:cubicBezTo>
                    <a:pt x="2125327" y="1861221"/>
                    <a:pt x="1517428" y="2089575"/>
                    <a:pt x="1011238" y="2054579"/>
                  </a:cubicBezTo>
                  <a:cubicBezTo>
                    <a:pt x="928726" y="2144413"/>
                    <a:pt x="812375" y="2230004"/>
                    <a:pt x="677570" y="2321157"/>
                  </a:cubicBezTo>
                  <a:close/>
                </a:path>
              </a:pathLst>
            </a:custGeom>
            <a:solidFill>
              <a:schemeClr val="bg1"/>
            </a:solidFill>
            <a:ln w="28575">
              <a:solidFill>
                <a:srgbClr val="00B0F0"/>
              </a:solidFill>
              <a:extLst>
                <a:ext uri="{C807C97D-BFC1-408E-A445-0C87EB9F89A2}">
                  <ask:lineSketchStyleProps xmlns:ask="http://schemas.microsoft.com/office/drawing/2018/sketchyshapes" sd="2223460700">
                    <a:prstGeom prst="wedgeEllipseCallou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15F9DD0-20AA-9A3A-790C-78FDBB3D04D3}"/>
                </a:ext>
              </a:extLst>
            </p:cNvPr>
            <p:cNvSpPr/>
            <p:nvPr/>
          </p:nvSpPr>
          <p:spPr>
            <a:xfrm>
              <a:off x="1952714" y="1499787"/>
              <a:ext cx="1961260" cy="1794617"/>
            </a:xfrm>
            <a:custGeom>
              <a:avLst/>
              <a:gdLst>
                <a:gd name="connsiteX0" fmla="*/ 0 w 1961260"/>
                <a:gd name="connsiteY0" fmla="*/ 897309 h 1794617"/>
                <a:gd name="connsiteX1" fmla="*/ 980630 w 1961260"/>
                <a:gd name="connsiteY1" fmla="*/ 0 h 1794617"/>
                <a:gd name="connsiteX2" fmla="*/ 1961260 w 1961260"/>
                <a:gd name="connsiteY2" fmla="*/ 897309 h 1794617"/>
                <a:gd name="connsiteX3" fmla="*/ 980630 w 1961260"/>
                <a:gd name="connsiteY3" fmla="*/ 1794618 h 1794617"/>
                <a:gd name="connsiteX4" fmla="*/ 0 w 1961260"/>
                <a:gd name="connsiteY4" fmla="*/ 897309 h 179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260" h="1794617" fill="none" extrusionOk="0">
                  <a:moveTo>
                    <a:pt x="0" y="897309"/>
                  </a:moveTo>
                  <a:cubicBezTo>
                    <a:pt x="-12028" y="445689"/>
                    <a:pt x="399465" y="-22812"/>
                    <a:pt x="980630" y="0"/>
                  </a:cubicBezTo>
                  <a:cubicBezTo>
                    <a:pt x="1508104" y="62019"/>
                    <a:pt x="2008701" y="324827"/>
                    <a:pt x="1961260" y="897309"/>
                  </a:cubicBezTo>
                  <a:cubicBezTo>
                    <a:pt x="2075491" y="1458715"/>
                    <a:pt x="1508988" y="1799435"/>
                    <a:pt x="980630" y="1794618"/>
                  </a:cubicBezTo>
                  <a:cubicBezTo>
                    <a:pt x="465290" y="1789408"/>
                    <a:pt x="-15410" y="1416264"/>
                    <a:pt x="0" y="897309"/>
                  </a:cubicBezTo>
                  <a:close/>
                </a:path>
                <a:path w="1961260" h="1794617" stroke="0" extrusionOk="0">
                  <a:moveTo>
                    <a:pt x="0" y="897309"/>
                  </a:moveTo>
                  <a:cubicBezTo>
                    <a:pt x="2340" y="371595"/>
                    <a:pt x="392770" y="-7798"/>
                    <a:pt x="980630" y="0"/>
                  </a:cubicBezTo>
                  <a:cubicBezTo>
                    <a:pt x="1549607" y="-49103"/>
                    <a:pt x="1920763" y="356034"/>
                    <a:pt x="1961260" y="897309"/>
                  </a:cubicBezTo>
                  <a:cubicBezTo>
                    <a:pt x="2034970" y="1481760"/>
                    <a:pt x="1456272" y="1787981"/>
                    <a:pt x="980630" y="1794618"/>
                  </a:cubicBezTo>
                  <a:cubicBezTo>
                    <a:pt x="548621" y="1807209"/>
                    <a:pt x="27666" y="1452989"/>
                    <a:pt x="0" y="897309"/>
                  </a:cubicBezTo>
                  <a:close/>
                </a:path>
              </a:pathLst>
            </a:custGeom>
            <a:solidFill>
              <a:schemeClr val="bg1"/>
            </a:solidFill>
            <a:ln w="28575">
              <a:solidFill>
                <a:srgbClr val="00B0F0"/>
              </a:solidFill>
              <a:prstDash val="dash"/>
              <a:extLst>
                <a:ext uri="{C807C97D-BFC1-408E-A445-0C87EB9F89A2}">
                  <ask:lineSketchStyleProps xmlns:ask="http://schemas.microsoft.com/office/drawing/2018/sketchyshapes" sd="224715362">
                    <a:prstGeom prst="ellipse">
                      <a:avLst/>
                    </a:prstGeom>
                    <ask:type>
                      <ask:lineSketchFreehan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DDDF0D42-2D0D-D6DC-C6ED-658BC6ABF104}"/>
              </a:ext>
            </a:extLst>
          </p:cNvPr>
          <p:cNvPicPr>
            <a:picLocks noChangeAspect="1"/>
          </p:cNvPicPr>
          <p:nvPr/>
        </p:nvPicPr>
        <p:blipFill>
          <a:blip r:embed="rId6"/>
          <a:stretch>
            <a:fillRect/>
          </a:stretch>
        </p:blipFill>
        <p:spPr>
          <a:xfrm>
            <a:off x="4604585" y="1046925"/>
            <a:ext cx="3420152" cy="2975106"/>
          </a:xfrm>
          <a:prstGeom prst="rect">
            <a:avLst/>
          </a:prstGeom>
        </p:spPr>
      </p:pic>
    </p:spTree>
    <p:extLst>
      <p:ext uri="{BB962C8B-B14F-4D97-AF65-F5344CB8AC3E}">
        <p14:creationId xmlns:p14="http://schemas.microsoft.com/office/powerpoint/2010/main" val="193328617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FDE974-CC8D-43BD-93C9-9D662C33A821}"/>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495D6AD7-8495-457D-F522-C99EF1FBCEC4}"/>
              </a:ext>
            </a:extLst>
          </p:cNvPr>
          <p:cNvSpPr txBox="1"/>
          <p:nvPr/>
        </p:nvSpPr>
        <p:spPr>
          <a:xfrm>
            <a:off x="333375" y="352425"/>
            <a:ext cx="6496050" cy="1569660"/>
          </a:xfrm>
          <a:prstGeom prst="rect">
            <a:avLst/>
          </a:prstGeom>
          <a:noFill/>
        </p:spPr>
        <p:txBody>
          <a:bodyPr wrap="square" rtlCol="0">
            <a:spAutoFit/>
          </a:bodyPr>
          <a:lstStyle/>
          <a:p>
            <a:pPr algn="ctr"/>
            <a:r>
              <a:rPr lang="fr-FR" sz="3200" b="1" i="1" dirty="0" err="1">
                <a:solidFill>
                  <a:srgbClr val="000000"/>
                </a:solidFill>
                <a:effectLst/>
                <a:ea typeface="Times New Roman" panose="02020603050405020304" pitchFamily="18" charset="0"/>
                <a:cs typeface="Times New Roman" panose="02020603050405020304" pitchFamily="18" charset="0"/>
              </a:rPr>
              <a:t>Kể</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cho</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người</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thân</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nghe</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về</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giờ</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ăn</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trưa</a:t>
            </a:r>
            <a:r>
              <a:rPr lang="fr-FR" sz="3200" b="1" i="1" dirty="0">
                <a:solidFill>
                  <a:srgbClr val="000000"/>
                </a:solidFill>
                <a:effectLst/>
                <a:ea typeface="Times New Roman" panose="02020603050405020304" pitchFamily="18" charset="0"/>
                <a:cs typeface="Times New Roman" panose="02020603050405020304" pitchFamily="18" charset="0"/>
              </a:rPr>
              <a:t> ở </a:t>
            </a:r>
            <a:r>
              <a:rPr lang="fr-FR" sz="3200" b="1" i="1" dirty="0" err="1">
                <a:solidFill>
                  <a:srgbClr val="000000"/>
                </a:solidFill>
                <a:effectLst/>
                <a:ea typeface="Times New Roman" panose="02020603050405020304" pitchFamily="18" charset="0"/>
                <a:cs typeface="Times New Roman" panose="02020603050405020304" pitchFamily="18" charset="0"/>
              </a:rPr>
              <a:t>lớp</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em</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hoặc</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kể</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cho</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bạn</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về</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bữa</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ăn</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trưa</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của</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em</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dirty="0" err="1">
                <a:solidFill>
                  <a:srgbClr val="000000"/>
                </a:solidFill>
                <a:effectLst/>
                <a:ea typeface="Times New Roman" panose="02020603050405020304" pitchFamily="18" charset="0"/>
                <a:cs typeface="Times New Roman" panose="02020603050405020304" pitchFamily="18" charset="0"/>
              </a:rPr>
              <a:t>theo</a:t>
            </a:r>
            <a:r>
              <a:rPr lang="fr-FR" sz="3200" b="1" dirty="0">
                <a:solidFill>
                  <a:srgbClr val="000000"/>
                </a:solidFill>
                <a:effectLst/>
                <a:ea typeface="Times New Roman" panose="02020603050405020304" pitchFamily="18" charset="0"/>
                <a:cs typeface="Times New Roman" panose="02020603050405020304" pitchFamily="18" charset="0"/>
              </a:rPr>
              <a:t> </a:t>
            </a:r>
            <a:r>
              <a:rPr lang="fr-FR" sz="3200" b="1" dirty="0" err="1">
                <a:solidFill>
                  <a:srgbClr val="000000"/>
                </a:solidFill>
                <a:effectLst/>
                <a:ea typeface="Times New Roman" panose="02020603050405020304" pitchFamily="18" charset="0"/>
                <a:cs typeface="Times New Roman" panose="02020603050405020304" pitchFamily="18" charset="0"/>
              </a:rPr>
              <a:t>gợi</a:t>
            </a:r>
            <a:r>
              <a:rPr lang="fr-FR" sz="3200" b="1" dirty="0">
                <a:solidFill>
                  <a:srgbClr val="000000"/>
                </a:solidFill>
                <a:effectLst/>
                <a:ea typeface="Times New Roman" panose="02020603050405020304" pitchFamily="18" charset="0"/>
                <a:cs typeface="Times New Roman" panose="02020603050405020304" pitchFamily="18" charset="0"/>
              </a:rPr>
              <a:t> ý </a:t>
            </a:r>
            <a:r>
              <a:rPr lang="fr-FR" sz="3200" b="1" dirty="0" err="1">
                <a:solidFill>
                  <a:srgbClr val="000000"/>
                </a:solidFill>
                <a:effectLst/>
                <a:ea typeface="Times New Roman" panose="02020603050405020304" pitchFamily="18" charset="0"/>
                <a:cs typeface="Times New Roman" panose="02020603050405020304" pitchFamily="18" charset="0"/>
              </a:rPr>
              <a:t>sau</a:t>
            </a:r>
            <a:r>
              <a:rPr lang="fr-FR" sz="3200" b="1" dirty="0">
                <a:solidFill>
                  <a:srgbClr val="000000"/>
                </a:solidFill>
                <a:effectLst/>
                <a:ea typeface="Times New Roman" panose="02020603050405020304" pitchFamily="18" charset="0"/>
                <a:cs typeface="Times New Roman" panose="02020603050405020304" pitchFamily="18" charset="0"/>
              </a:rPr>
              <a:t>: </a:t>
            </a:r>
            <a:endParaRPr lang="en-US" sz="3200" b="1" dirty="0">
              <a:effectLst/>
              <a:ea typeface="Times New Roman" panose="02020603050405020304" pitchFamily="18" charset="0"/>
              <a:cs typeface="Times New Roman" panose="02020603050405020304" pitchFamily="18" charset="0"/>
            </a:endParaRPr>
          </a:p>
        </p:txBody>
      </p:sp>
      <p:grpSp>
        <p:nvGrpSpPr>
          <p:cNvPr id="21" name="Group 20">
            <a:extLst>
              <a:ext uri="{FF2B5EF4-FFF2-40B4-BE49-F238E27FC236}">
                <a16:creationId xmlns:a16="http://schemas.microsoft.com/office/drawing/2014/main" id="{82F7DF4C-7BDF-2767-7B6E-D49EF9FE928E}"/>
              </a:ext>
            </a:extLst>
          </p:cNvPr>
          <p:cNvGrpSpPr/>
          <p:nvPr/>
        </p:nvGrpSpPr>
        <p:grpSpPr>
          <a:xfrm>
            <a:off x="381001" y="2078830"/>
            <a:ext cx="5691278" cy="3363861"/>
            <a:chOff x="768927" y="1641595"/>
            <a:chExt cx="5340928" cy="2511698"/>
          </a:xfrm>
        </p:grpSpPr>
        <p:grpSp>
          <p:nvGrpSpPr>
            <p:cNvPr id="22" name="Group 21">
              <a:extLst>
                <a:ext uri="{FF2B5EF4-FFF2-40B4-BE49-F238E27FC236}">
                  <a16:creationId xmlns:a16="http://schemas.microsoft.com/office/drawing/2014/main" id="{BAD3FD9A-D691-8334-0707-6333E5E397BB}"/>
                </a:ext>
              </a:extLst>
            </p:cNvPr>
            <p:cNvGrpSpPr/>
            <p:nvPr/>
          </p:nvGrpSpPr>
          <p:grpSpPr>
            <a:xfrm>
              <a:off x="768927" y="1641595"/>
              <a:ext cx="5340928" cy="2511698"/>
              <a:chOff x="768927" y="1641595"/>
              <a:chExt cx="5340928" cy="2511698"/>
            </a:xfrm>
          </p:grpSpPr>
          <p:sp>
            <p:nvSpPr>
              <p:cNvPr id="24" name="Rectangle 14">
                <a:extLst>
                  <a:ext uri="{FF2B5EF4-FFF2-40B4-BE49-F238E27FC236}">
                    <a16:creationId xmlns:a16="http://schemas.microsoft.com/office/drawing/2014/main" id="{A16A4EC2-A733-989F-5F8F-513EE9D71F95}"/>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25" name="Google Shape;1251;p47">
                <a:extLst>
                  <a:ext uri="{FF2B5EF4-FFF2-40B4-BE49-F238E27FC236}">
                    <a16:creationId xmlns:a16="http://schemas.microsoft.com/office/drawing/2014/main" id="{1ECC4B0E-24F2-59A7-3BFE-2503E94A291B}"/>
                  </a:ext>
                </a:extLst>
              </p:cNvPr>
              <p:cNvGrpSpPr/>
              <p:nvPr/>
            </p:nvGrpSpPr>
            <p:grpSpPr>
              <a:xfrm>
                <a:off x="768927" y="1641595"/>
                <a:ext cx="5340928" cy="2511698"/>
                <a:chOff x="4875791" y="946666"/>
                <a:chExt cx="1252993" cy="1443671"/>
              </a:xfrm>
            </p:grpSpPr>
            <p:sp>
              <p:nvSpPr>
                <p:cNvPr id="27" name="Google Shape;1252;p47">
                  <a:extLst>
                    <a:ext uri="{FF2B5EF4-FFF2-40B4-BE49-F238E27FC236}">
                      <a16:creationId xmlns:a16="http://schemas.microsoft.com/office/drawing/2014/main" id="{5AAC459B-FE12-B56A-CCC3-E40C85458B72}"/>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8" name="Google Shape;1253;p47">
                  <a:extLst>
                    <a:ext uri="{FF2B5EF4-FFF2-40B4-BE49-F238E27FC236}">
                      <a16:creationId xmlns:a16="http://schemas.microsoft.com/office/drawing/2014/main" id="{62FD52AE-D2DB-CEEA-2D6A-F648E93ED0F6}"/>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Google Shape;1254;p47">
                  <a:extLst>
                    <a:ext uri="{FF2B5EF4-FFF2-40B4-BE49-F238E27FC236}">
                      <a16:creationId xmlns:a16="http://schemas.microsoft.com/office/drawing/2014/main" id="{8B653EC4-7715-2674-F4D4-ACE533CB5EE6}"/>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r>
                    <a:rPr lang="en"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0" name="Google Shape;1255;p47">
                  <a:extLst>
                    <a:ext uri="{FF2B5EF4-FFF2-40B4-BE49-F238E27FC236}">
                      <a16:creationId xmlns:a16="http://schemas.microsoft.com/office/drawing/2014/main" id="{E2B7D1DE-2217-2DA9-DBBB-1E419942D881}"/>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1" name="Google Shape;1256;p47">
                  <a:extLst>
                    <a:ext uri="{FF2B5EF4-FFF2-40B4-BE49-F238E27FC236}">
                      <a16:creationId xmlns:a16="http://schemas.microsoft.com/office/drawing/2014/main" id="{16EE9B57-ACA2-DC5B-065E-6E645AF5A38F}"/>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2" name="Google Shape;1257;p47">
                  <a:extLst>
                    <a:ext uri="{FF2B5EF4-FFF2-40B4-BE49-F238E27FC236}">
                      <a16:creationId xmlns:a16="http://schemas.microsoft.com/office/drawing/2014/main" id="{F3119D08-427D-F833-CE19-584BD7402ED1}"/>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 name="Google Shape;1258;p47">
                  <a:extLst>
                    <a:ext uri="{FF2B5EF4-FFF2-40B4-BE49-F238E27FC236}">
                      <a16:creationId xmlns:a16="http://schemas.microsoft.com/office/drawing/2014/main" id="{8750C7E4-B556-F2EB-CE66-693D27CC1518}"/>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4" name="Google Shape;1259;p47">
                  <a:extLst>
                    <a:ext uri="{FF2B5EF4-FFF2-40B4-BE49-F238E27FC236}">
                      <a16:creationId xmlns:a16="http://schemas.microsoft.com/office/drawing/2014/main" id="{8F2B7CB8-EF38-3E35-E42E-AA51D2448A57}"/>
                    </a:ext>
                  </a:extLst>
                </p:cNvPr>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5" name="Google Shape;1260;p47">
                  <a:extLst>
                    <a:ext uri="{FF2B5EF4-FFF2-40B4-BE49-F238E27FC236}">
                      <a16:creationId xmlns:a16="http://schemas.microsoft.com/office/drawing/2014/main" id="{310A527B-E95A-B23F-E2BA-D96368C326E1}"/>
                    </a:ext>
                  </a:extLst>
                </p:cNvPr>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6" name="Google Shape;1261;p47">
                  <a:extLst>
                    <a:ext uri="{FF2B5EF4-FFF2-40B4-BE49-F238E27FC236}">
                      <a16:creationId xmlns:a16="http://schemas.microsoft.com/office/drawing/2014/main" id="{7106CB33-85F5-DED1-385A-0CDEC91B40DF}"/>
                    </a:ext>
                  </a:extLst>
                </p:cNvPr>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26" name="Rectangle 14">
                <a:extLst>
                  <a:ext uri="{FF2B5EF4-FFF2-40B4-BE49-F238E27FC236}">
                    <a16:creationId xmlns:a16="http://schemas.microsoft.com/office/drawing/2014/main" id="{78B574F0-6792-024C-043C-E119E72CFA79}"/>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23" name="TextBox 22">
              <a:extLst>
                <a:ext uri="{FF2B5EF4-FFF2-40B4-BE49-F238E27FC236}">
                  <a16:creationId xmlns:a16="http://schemas.microsoft.com/office/drawing/2014/main" id="{429156BC-1567-95CB-2E0E-E2D82879D4AB}"/>
                </a:ext>
              </a:extLst>
            </p:cNvPr>
            <p:cNvSpPr txBox="1"/>
            <p:nvPr/>
          </p:nvSpPr>
          <p:spPr>
            <a:xfrm>
              <a:off x="2978765" y="1791860"/>
              <a:ext cx="1129909" cy="375401"/>
            </a:xfrm>
            <a:prstGeom prst="rect">
              <a:avLst/>
            </a:prstGeom>
            <a:noFill/>
          </p:spPr>
          <p:txBody>
            <a:bodyPr wrap="square" rtlCol="0">
              <a:spAutoFit/>
            </a:bodyPr>
            <a:lstStyle/>
            <a:p>
              <a:pPr defTabSz="1219170">
                <a:buClr>
                  <a:srgbClr val="000000"/>
                </a:buClr>
              </a:pPr>
              <a:r>
                <a:rPr lang="en-US" sz="2667"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Gợi</a:t>
              </a:r>
              <a:r>
                <a:rPr lang="en-US" sz="2667"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ý</a:t>
              </a:r>
            </a:p>
          </p:txBody>
        </p:sp>
      </p:grpSp>
      <p:sp>
        <p:nvSpPr>
          <p:cNvPr id="37" name="TextBox 36">
            <a:extLst>
              <a:ext uri="{FF2B5EF4-FFF2-40B4-BE49-F238E27FC236}">
                <a16:creationId xmlns:a16="http://schemas.microsoft.com/office/drawing/2014/main" id="{96E9B98D-6947-5FF8-CC1D-9987E2D35A37}"/>
              </a:ext>
            </a:extLst>
          </p:cNvPr>
          <p:cNvSpPr txBox="1"/>
          <p:nvPr/>
        </p:nvSpPr>
        <p:spPr>
          <a:xfrm>
            <a:off x="523875" y="3091436"/>
            <a:ext cx="5340864" cy="1815882"/>
          </a:xfrm>
          <a:prstGeom prst="rect">
            <a:avLst/>
          </a:prstGeom>
          <a:noFill/>
        </p:spPr>
        <p:txBody>
          <a:bodyPr wrap="square" rtlCol="0">
            <a:spAutoFit/>
          </a:bodyPr>
          <a:lstStyle/>
          <a:p>
            <a:pPr marL="380990" indent="-380990" algn="just" defTabSz="1219170">
              <a:buClr>
                <a:srgbClr val="000000"/>
              </a:buClr>
              <a:buFontTx/>
              <a:buChar char="-"/>
            </a:pP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Món</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ăn</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nào</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con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yêu</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thích</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nhất</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380990" indent="-380990" algn="just" defTabSz="1219170">
              <a:buClr>
                <a:srgbClr val="000000"/>
              </a:buClr>
              <a:buFontTx/>
              <a:buChar char="-"/>
            </a:pP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Con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ngồi</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ăn</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cạnh</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bạn</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nào</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380990" indent="-380990" algn="just" defTabSz="1219170">
              <a:buClr>
                <a:srgbClr val="000000"/>
              </a:buClr>
              <a:buFontTx/>
              <a:buChar char="-"/>
            </a:pP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Trước</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bữa</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ăn</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con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làm</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gì</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380990" indent="-380990" algn="just" defTabSz="1219170">
              <a:buClr>
                <a:srgbClr val="000000"/>
              </a:buClr>
              <a:buFontTx/>
              <a:buChar char="-"/>
            </a:pP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Sau</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bữa</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ăn</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con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làm</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gì</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Tree>
    <p:extLst>
      <p:ext uri="{BB962C8B-B14F-4D97-AF65-F5344CB8AC3E}">
        <p14:creationId xmlns:p14="http://schemas.microsoft.com/office/powerpoint/2010/main" val="32182379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6C1A479C-460A-42EE-8147-168E83854D88}"/>
              </a:ext>
            </a:extLst>
          </p:cNvPr>
          <p:cNvSpPr/>
          <p:nvPr/>
        </p:nvSpPr>
        <p:spPr>
          <a:xfrm>
            <a:off x="288098" y="301687"/>
            <a:ext cx="11824570" cy="60925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53" name="图片 2" descr="3-21">
            <a:extLst>
              <a:ext uri="{FF2B5EF4-FFF2-40B4-BE49-F238E27FC236}">
                <a16:creationId xmlns:a16="http://schemas.microsoft.com/office/drawing/2014/main" id="{783A2E9A-254A-463B-A615-434B45251610}"/>
              </a:ext>
            </a:extLst>
          </p:cNvPr>
          <p:cNvPicPr>
            <a:picLocks noChangeAspect="1"/>
          </p:cNvPicPr>
          <p:nvPr/>
        </p:nvPicPr>
        <p:blipFill>
          <a:blip r:embed="rId3"/>
          <a:srcRect l="17167" t="8938" r="15490"/>
          <a:stretch>
            <a:fillRect/>
          </a:stretch>
        </p:blipFill>
        <p:spPr>
          <a:xfrm flipH="1">
            <a:off x="-242930" y="4847574"/>
            <a:ext cx="1506913" cy="2037731"/>
          </a:xfrm>
          <a:prstGeom prst="rect">
            <a:avLst/>
          </a:prstGeom>
        </p:spPr>
      </p:pic>
      <p:pic>
        <p:nvPicPr>
          <p:cNvPr id="14" name="图片 21" descr="图片包含 屏幕截图&#10;&#10;自动生成的说明">
            <a:extLst>
              <a:ext uri="{FF2B5EF4-FFF2-40B4-BE49-F238E27FC236}">
                <a16:creationId xmlns:a16="http://schemas.microsoft.com/office/drawing/2014/main" id="{EE45CF7B-5147-4AFE-B916-666E6C9714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635" y="1275254"/>
            <a:ext cx="9705975" cy="5118935"/>
          </a:xfrm>
          <a:prstGeom prst="rect">
            <a:avLst/>
          </a:prstGeom>
          <a:effectLst>
            <a:outerShdw blurRad="63500" dist="50800" dir="5400000" sx="101000" sy="101000" algn="t" rotWithShape="0">
              <a:prstClr val="black">
                <a:alpha val="13000"/>
              </a:prstClr>
            </a:outerShdw>
          </a:effectLst>
        </p:spPr>
      </p:pic>
      <p:pic>
        <p:nvPicPr>
          <p:cNvPr id="15" name="图片 25">
            <a:extLst>
              <a:ext uri="{FF2B5EF4-FFF2-40B4-BE49-F238E27FC236}">
                <a16:creationId xmlns:a16="http://schemas.microsoft.com/office/drawing/2014/main" id="{03F0D156-4207-4601-BE61-2602912667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6496" y="306353"/>
            <a:ext cx="4999007" cy="1047985"/>
          </a:xfrm>
          <a:prstGeom prst="rect">
            <a:avLst/>
          </a:prstGeom>
        </p:spPr>
      </p:pic>
      <p:sp>
        <p:nvSpPr>
          <p:cNvPr id="17" name="矩形: 圆角 34">
            <a:extLst>
              <a:ext uri="{FF2B5EF4-FFF2-40B4-BE49-F238E27FC236}">
                <a16:creationId xmlns:a16="http://schemas.microsoft.com/office/drawing/2014/main" id="{568F4D2B-A397-4ABE-9350-29565086F047}"/>
              </a:ext>
            </a:extLst>
          </p:cNvPr>
          <p:cNvSpPr/>
          <p:nvPr/>
        </p:nvSpPr>
        <p:spPr>
          <a:xfrm>
            <a:off x="3981450" y="1367947"/>
            <a:ext cx="4457064" cy="1089504"/>
          </a:xfrm>
          <a:prstGeom prst="roundRect">
            <a:avLst>
              <a:gd name="adj" fmla="val 5598"/>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Liên</a:t>
            </a:r>
            <a:r>
              <a:rPr kumimoji="0" lang="en-US" altLang="zh-CN" sz="72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72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hệ</a:t>
            </a:r>
            <a:endParaRPr kumimoji="0" lang="zh-CN" altLang="en-US" sz="7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5D0E4ECE-A50E-40A1-92D4-8441F729EDBA}"/>
              </a:ext>
            </a:extLst>
          </p:cNvPr>
          <p:cNvSpPr/>
          <p:nvPr/>
        </p:nvSpPr>
        <p:spPr>
          <a:xfrm>
            <a:off x="1550035" y="2839225"/>
            <a:ext cx="8715375" cy="1446550"/>
          </a:xfrm>
          <a:prstGeom prst="rect">
            <a:avLst/>
          </a:prstGeom>
        </p:spPr>
        <p:txBody>
          <a:bodyPr wrap="square">
            <a:spAutoFit/>
          </a:bodyPr>
          <a:lstStyle/>
          <a:p>
            <a:pPr marL="571500" lvl="0" indent="-571500" algn="just" defTabSz="457200">
              <a:buFont typeface="Arial" panose="020B0604020202020204" pitchFamily="34" charset="0"/>
              <a:buChar char="•"/>
              <a:defRPr/>
            </a:pP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Em có cảm nhận gì về bạn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học</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sinh</a:t>
            </a: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trong câu chuyện?</a:t>
            </a:r>
            <a:endParaRPr kumimoji="0" lang="en-US" sz="4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1">
            <a:extLst>
              <a:ext uri="{FF2B5EF4-FFF2-40B4-BE49-F238E27FC236}">
                <a16:creationId xmlns:a16="http://schemas.microsoft.com/office/drawing/2014/main" id="{903C265A-DE0E-C959-D8C3-08BA95DD8F89}"/>
              </a:ext>
            </a:extLst>
          </p:cNvPr>
          <p:cNvSpPr/>
          <p:nvPr/>
        </p:nvSpPr>
        <p:spPr>
          <a:xfrm>
            <a:off x="1502410" y="4791850"/>
            <a:ext cx="8715375" cy="769441"/>
          </a:xfrm>
          <a:prstGeom prst="rect">
            <a:avLst/>
          </a:prstGeom>
        </p:spPr>
        <p:txBody>
          <a:bodyPr wrap="square">
            <a:spAutoFit/>
          </a:bodyPr>
          <a:lstStyle/>
          <a:p>
            <a:pPr marL="571500" lvl="0" indent="-571500" algn="just" defTabSz="457200">
              <a:buFont typeface="Arial" panose="020B0604020202020204" pitchFamily="34" charset="0"/>
              <a:buChar char="•"/>
              <a:defRPr/>
            </a:pP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Em học tập được điều gì từ bạn?</a:t>
            </a:r>
            <a:endParaRPr kumimoji="0" lang="en-US" sz="4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1984243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E1604A0-388D-4669-8120-2CB102510C07}"/>
              </a:ext>
            </a:extLst>
          </p:cNvPr>
          <p:cNvGrpSpPr/>
          <p:nvPr/>
        </p:nvGrpSpPr>
        <p:grpSpPr>
          <a:xfrm>
            <a:off x="-34413" y="842115"/>
            <a:ext cx="13807833" cy="6236018"/>
            <a:chOff x="-34413" y="842115"/>
            <a:chExt cx="13807833" cy="6236018"/>
          </a:xfrm>
        </p:grpSpPr>
        <p:sp>
          <p:nvSpPr>
            <p:cNvPr id="14" name="Rectangle 13">
              <a:extLst>
                <a:ext uri="{FF2B5EF4-FFF2-40B4-BE49-F238E27FC236}">
                  <a16:creationId xmlns:a16="http://schemas.microsoft.com/office/drawing/2014/main" id="{8B66258C-53E6-4BB8-A57A-45F2129868E6}"/>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9B167EC-669C-433C-81F2-DB88FB637D65}"/>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DDB9930-A140-43FB-BE26-9944C63A8FE1}"/>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A9563BA3-E61F-45DD-9011-6E93ACBFE4E3}"/>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30ECB906-6F1F-4482-B6CE-B88AAEF480D7}"/>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8B64ED08-D054-49B3-9617-2A0A6401FDB1}"/>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9" name="Picture 8">
            <a:extLst>
              <a:ext uri="{FF2B5EF4-FFF2-40B4-BE49-F238E27FC236}">
                <a16:creationId xmlns:a16="http://schemas.microsoft.com/office/drawing/2014/main" id="{D300C788-776B-490B-A57E-15B79475D2C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077" b="46308" l="3784" r="34459">
                        <a14:foregroundMark x1="12162" y1="45692" x2="12162" y2="45692"/>
                        <a14:foregroundMark x1="33108" y1="16769" x2="33108" y2="16769"/>
                        <a14:foregroundMark x1="33243" y1="17385" x2="33243" y2="17385"/>
                        <a14:foregroundMark x1="34459" y1="17385" x2="34459" y2="17385"/>
                      </a14:backgroundRemoval>
                    </a14:imgEffect>
                  </a14:imgLayer>
                </a14:imgProps>
              </a:ext>
            </a:extLst>
          </a:blip>
          <a:srcRect r="62072" b="48507"/>
          <a:stretch/>
        </p:blipFill>
        <p:spPr>
          <a:xfrm>
            <a:off x="10121374" y="-82467"/>
            <a:ext cx="1547228" cy="1845118"/>
          </a:xfrm>
          <a:prstGeom prst="rect">
            <a:avLst/>
          </a:prstGeom>
        </p:spPr>
      </p:pic>
      <p:pic>
        <p:nvPicPr>
          <p:cNvPr id="26" name="Picture 25" descr="A picture containing text, vector graphics&#10;&#10;Description automatically generated">
            <a:extLst>
              <a:ext uri="{FF2B5EF4-FFF2-40B4-BE49-F238E27FC236}">
                <a16:creationId xmlns:a16="http://schemas.microsoft.com/office/drawing/2014/main" id="{C1EF3D2D-E2C8-4FF2-AEAF-DF11306C22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83064" y="3496375"/>
            <a:ext cx="2943536" cy="3280542"/>
          </a:xfrm>
          <a:prstGeom prst="rect">
            <a:avLst/>
          </a:prstGeom>
        </p:spPr>
      </p:pic>
      <p:grpSp>
        <p:nvGrpSpPr>
          <p:cNvPr id="29" name="Group 28">
            <a:extLst>
              <a:ext uri="{FF2B5EF4-FFF2-40B4-BE49-F238E27FC236}">
                <a16:creationId xmlns:a16="http://schemas.microsoft.com/office/drawing/2014/main" id="{AB28E57D-8DFE-4F56-829B-8D4957D64FD8}"/>
              </a:ext>
            </a:extLst>
          </p:cNvPr>
          <p:cNvGrpSpPr/>
          <p:nvPr/>
        </p:nvGrpSpPr>
        <p:grpSpPr>
          <a:xfrm>
            <a:off x="1457176" y="666751"/>
            <a:ext cx="8833201" cy="2766392"/>
            <a:chOff x="1812887" y="1977997"/>
            <a:chExt cx="6471477" cy="2641417"/>
          </a:xfrm>
        </p:grpSpPr>
        <p:grpSp>
          <p:nvGrpSpPr>
            <p:cNvPr id="30" name="Group 29">
              <a:extLst>
                <a:ext uri="{FF2B5EF4-FFF2-40B4-BE49-F238E27FC236}">
                  <a16:creationId xmlns:a16="http://schemas.microsoft.com/office/drawing/2014/main" id="{937D3655-DB19-4F16-9151-2620696CBD86}"/>
                </a:ext>
              </a:extLst>
            </p:cNvPr>
            <p:cNvGrpSpPr/>
            <p:nvPr/>
          </p:nvGrpSpPr>
          <p:grpSpPr>
            <a:xfrm>
              <a:off x="1812887" y="1977997"/>
              <a:ext cx="6471477" cy="2641417"/>
              <a:chOff x="5440854" y="-2629724"/>
              <a:chExt cx="6471477" cy="3177786"/>
            </a:xfrm>
          </p:grpSpPr>
          <p:sp>
            <p:nvSpPr>
              <p:cNvPr id="32" name="Rectangle: Rounded Corners 31">
                <a:extLst>
                  <a:ext uri="{FF2B5EF4-FFF2-40B4-BE49-F238E27FC236}">
                    <a16:creationId xmlns:a16="http://schemas.microsoft.com/office/drawing/2014/main" id="{CF7FCE02-0DAE-4F83-B25E-1B816DF71ACB}"/>
                  </a:ext>
                </a:extLst>
              </p:cNvPr>
              <p:cNvSpPr/>
              <p:nvPr/>
            </p:nvSpPr>
            <p:spPr>
              <a:xfrm>
                <a:off x="5440854" y="-2629724"/>
                <a:ext cx="6471477" cy="3177786"/>
              </a:xfrm>
              <a:prstGeom prst="roundRect">
                <a:avLst/>
              </a:prstGeom>
              <a:solidFill>
                <a:srgbClr val="FF85A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id="{592694E8-BCE4-4927-B408-DA751C0DC977}"/>
                  </a:ext>
                </a:extLst>
              </p:cNvPr>
              <p:cNvSpPr/>
              <p:nvPr/>
            </p:nvSpPr>
            <p:spPr>
              <a:xfrm>
                <a:off x="5619890" y="-2333787"/>
                <a:ext cx="6127389" cy="2569580"/>
              </a:xfrm>
              <a:prstGeom prst="roundRect">
                <a:avLst/>
              </a:prstGeom>
              <a:solidFill>
                <a:schemeClr val="bg1"/>
              </a:solidFill>
              <a:ln w="76200">
                <a:solidFill>
                  <a:srgbClr val="FF478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1" name="TextBox 30">
              <a:extLst>
                <a:ext uri="{FF2B5EF4-FFF2-40B4-BE49-F238E27FC236}">
                  <a16:creationId xmlns:a16="http://schemas.microsoft.com/office/drawing/2014/main" id="{F9CA15E5-1986-46DB-AC69-655980455D1E}"/>
                </a:ext>
              </a:extLst>
            </p:cNvPr>
            <p:cNvSpPr txBox="1"/>
            <p:nvPr/>
          </p:nvSpPr>
          <p:spPr>
            <a:xfrm>
              <a:off x="2057236" y="2361082"/>
              <a:ext cx="6227127" cy="18765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Em cần ăn uống một cách khoa học, đầy đủ dưỡng chất để cho cơ thể khoe mạnh, phát triển toàn diện…</a:t>
              </a:r>
            </a:p>
          </p:txBody>
        </p:sp>
      </p:grpSp>
      <p:pic>
        <p:nvPicPr>
          <p:cNvPr id="45" name="Picture 2" descr="Young girl thumbs up sign cartoon set illustration premium vector">
            <a:extLst>
              <a:ext uri="{FF2B5EF4-FFF2-40B4-BE49-F238E27FC236}">
                <a16:creationId xmlns:a16="http://schemas.microsoft.com/office/drawing/2014/main" id="{D7B0DD3F-3D52-4A5F-BCF9-BBAE425366F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00" b="93400" l="9585" r="89617">
                        <a14:foregroundMark x1="25879" y1="9800" x2="25879" y2="9800"/>
                        <a14:foregroundMark x1="23482" y1="23400" x2="23482" y2="23400"/>
                        <a14:foregroundMark x1="25559" y1="19800" x2="25559" y2="19800"/>
                        <a14:foregroundMark x1="66294" y1="64600" x2="66294" y2="64600"/>
                        <a14:foregroundMark x1="61502" y1="66600" x2="61502" y2="66600"/>
                        <a14:foregroundMark x1="64696" y1="71400" x2="64696" y2="71400"/>
                        <a14:foregroundMark x1="42173" y1="88400" x2="42173" y2="88400"/>
                        <a14:foregroundMark x1="42332" y1="91400" x2="42332" y2="91400"/>
                        <a14:foregroundMark x1="46326" y1="93400" x2="46326" y2="93400"/>
                        <a14:foregroundMark x1="49042" y1="93200" x2="49042" y2="92600"/>
                        <a14:foregroundMark x1="53514" y1="92800" x2="53514" y2="92800"/>
                        <a14:foregroundMark x1="58307" y1="92800" x2="52716" y2="91400"/>
                        <a14:foregroundMark x1="45048" y1="93000" x2="38818" y2="91400"/>
                        <a14:foregroundMark x1="37540" y1="91600" x2="37540" y2="91600"/>
                        <a14:foregroundMark x1="36581" y1="92600" x2="36581" y2="92600"/>
                        <a14:foregroundMark x1="38978" y1="93200" x2="38978" y2="93200"/>
                        <a14:foregroundMark x1="35623" y1="91600" x2="35623" y2="91600"/>
                      </a14:backgroundRemoval>
                    </a14:imgEffect>
                  </a14:imgLayer>
                </a14:imgProps>
              </a:ext>
              <a:ext uri="{28A0092B-C50C-407E-A947-70E740481C1C}">
                <a14:useLocalDpi xmlns:a14="http://schemas.microsoft.com/office/drawing/2010/main" val="0"/>
              </a:ext>
            </a:extLst>
          </a:blip>
          <a:srcRect/>
          <a:stretch>
            <a:fillRect/>
          </a:stretch>
        </p:blipFill>
        <p:spPr bwMode="auto">
          <a:xfrm>
            <a:off x="8903090" y="3725026"/>
            <a:ext cx="4025481" cy="3215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661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text, clock&#10;&#10;Description automatically generated">
            <a:extLst>
              <a:ext uri="{FF2B5EF4-FFF2-40B4-BE49-F238E27FC236}">
                <a16:creationId xmlns:a16="http://schemas.microsoft.com/office/drawing/2014/main" id="{51826B89-E365-468C-A42F-B2466ED1924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027813" y="592689"/>
            <a:ext cx="1075409" cy="1074548"/>
          </a:xfrm>
          <a:prstGeom prst="rect">
            <a:avLst/>
          </a:prstGeom>
          <a:effectLst>
            <a:outerShdw blurRad="50800" dist="38100" dir="2700000" sx="105000" sy="105000" algn="tl" rotWithShape="0">
              <a:prstClr val="black">
                <a:alpha val="40000"/>
              </a:prstClr>
            </a:outerShdw>
          </a:effectLst>
        </p:spPr>
      </p:pic>
      <p:grpSp>
        <p:nvGrpSpPr>
          <p:cNvPr id="16" name="Group 15">
            <a:extLst>
              <a:ext uri="{FF2B5EF4-FFF2-40B4-BE49-F238E27FC236}">
                <a16:creationId xmlns:a16="http://schemas.microsoft.com/office/drawing/2014/main" id="{76DE5E97-377D-48AF-8C2A-8F8A1F51275E}"/>
              </a:ext>
            </a:extLst>
          </p:cNvPr>
          <p:cNvGrpSpPr/>
          <p:nvPr/>
        </p:nvGrpSpPr>
        <p:grpSpPr>
          <a:xfrm>
            <a:off x="5295478" y="481756"/>
            <a:ext cx="3654556" cy="1487902"/>
            <a:chOff x="5919537" y="1219200"/>
            <a:chExt cx="2261937" cy="1804737"/>
          </a:xfrm>
          <a:effectLst>
            <a:outerShdw blurRad="50800" dist="38100" algn="l" rotWithShape="0">
              <a:prstClr val="black">
                <a:alpha val="40000"/>
              </a:prstClr>
            </a:outerShdw>
          </a:effectLst>
        </p:grpSpPr>
        <p:sp>
          <p:nvSpPr>
            <p:cNvPr id="17" name="Rectangle 16">
              <a:extLst>
                <a:ext uri="{FF2B5EF4-FFF2-40B4-BE49-F238E27FC236}">
                  <a16:creationId xmlns:a16="http://schemas.microsoft.com/office/drawing/2014/main" id="{68F8A4F3-06E7-4E9B-94AF-2425DEC59520}"/>
                </a:ext>
              </a:extLst>
            </p:cNvPr>
            <p:cNvSpPr/>
            <p:nvPr/>
          </p:nvSpPr>
          <p:spPr>
            <a:xfrm>
              <a:off x="5919537" y="1219200"/>
              <a:ext cx="2261937" cy="1804737"/>
            </a:xfrm>
            <a:prstGeom prst="rect">
              <a:avLst/>
            </a:prstGeom>
            <a:solidFill>
              <a:schemeClr val="bg1"/>
            </a:solidFill>
            <a:ln w="38100">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C7FEDFC9-2CCB-4F7D-BE8C-E8EEDF94E777}"/>
                </a:ext>
              </a:extLst>
            </p:cNvPr>
            <p:cNvCxnSpPr>
              <a:cxnSpLocks/>
              <a:stCxn id="17" idx="0"/>
              <a:endCxn id="17" idx="2"/>
            </p:cNvCxnSpPr>
            <p:nvPr/>
          </p:nvCxnSpPr>
          <p:spPr>
            <a:xfrm>
              <a:off x="7050506"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5D14339-5A8D-4516-B4CD-BA35D0C614C4}"/>
                </a:ext>
              </a:extLst>
            </p:cNvPr>
            <p:cNvCxnSpPr>
              <a:cxnSpLocks/>
            </p:cNvCxnSpPr>
            <p:nvPr/>
          </p:nvCxnSpPr>
          <p:spPr>
            <a:xfrm>
              <a:off x="6448927"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7B6E734-66E1-45D8-8D24-233966817F10}"/>
                </a:ext>
              </a:extLst>
            </p:cNvPr>
            <p:cNvCxnSpPr>
              <a:cxnSpLocks/>
            </p:cNvCxnSpPr>
            <p:nvPr/>
          </p:nvCxnSpPr>
          <p:spPr>
            <a:xfrm>
              <a:off x="7635752"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35FFAE01-C7D1-4E36-9BCF-1EBACF753EF3}"/>
                </a:ext>
              </a:extLst>
            </p:cNvPr>
            <p:cNvSpPr/>
            <p:nvPr/>
          </p:nvSpPr>
          <p:spPr>
            <a:xfrm>
              <a:off x="6503751"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9FA96506-11A0-4FF8-908B-EDE14AD927F6}"/>
                </a:ext>
              </a:extLst>
            </p:cNvPr>
            <p:cNvSpPr/>
            <p:nvPr/>
          </p:nvSpPr>
          <p:spPr>
            <a:xfrm>
              <a:off x="6348385"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032439E0-92E4-48FB-A841-BAE29AA84369}"/>
                </a:ext>
              </a:extLst>
            </p:cNvPr>
            <p:cNvSpPr/>
            <p:nvPr/>
          </p:nvSpPr>
          <p:spPr>
            <a:xfrm>
              <a:off x="7694441"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8B704D1D-D207-4424-921D-FA46437BD315}"/>
                </a:ext>
              </a:extLst>
            </p:cNvPr>
            <p:cNvSpPr/>
            <p:nvPr/>
          </p:nvSpPr>
          <p:spPr>
            <a:xfrm>
              <a:off x="7539075"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Picture 24">
            <a:extLst>
              <a:ext uri="{FF2B5EF4-FFF2-40B4-BE49-F238E27FC236}">
                <a16:creationId xmlns:a16="http://schemas.microsoft.com/office/drawing/2014/main" id="{0D720EE3-8E32-9612-CA64-C766E3479170}"/>
              </a:ext>
            </a:extLst>
          </p:cNvPr>
          <p:cNvPicPr>
            <a:picLocks noChangeAspect="1"/>
          </p:cNvPicPr>
          <p:nvPr/>
        </p:nvPicPr>
        <p:blipFill>
          <a:blip r:embed="rId3"/>
          <a:stretch>
            <a:fillRect/>
          </a:stretch>
        </p:blipFill>
        <p:spPr>
          <a:xfrm>
            <a:off x="4623143" y="1884218"/>
            <a:ext cx="6736664" cy="4804064"/>
          </a:xfrm>
          <a:prstGeom prst="rect">
            <a:avLst/>
          </a:prstGeom>
        </p:spPr>
      </p:pic>
      <p:pic>
        <p:nvPicPr>
          <p:cNvPr id="26" name="Picture 2" descr="Young girl thumbs up sign cartoon set illustration premium vector">
            <a:extLst>
              <a:ext uri="{FF2B5EF4-FFF2-40B4-BE49-F238E27FC236}">
                <a16:creationId xmlns:a16="http://schemas.microsoft.com/office/drawing/2014/main" id="{DECECE1B-C789-66D1-C276-73ACE6807F4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00" b="93400" l="9585" r="89617">
                        <a14:foregroundMark x1="25879" y1="9800" x2="25879" y2="9800"/>
                        <a14:foregroundMark x1="23482" y1="23400" x2="23482" y2="23400"/>
                        <a14:foregroundMark x1="25559" y1="19800" x2="25559" y2="19800"/>
                        <a14:foregroundMark x1="66294" y1="64600" x2="66294" y2="64600"/>
                        <a14:foregroundMark x1="61502" y1="66600" x2="61502" y2="66600"/>
                        <a14:foregroundMark x1="64696" y1="71400" x2="64696" y2="71400"/>
                        <a14:foregroundMark x1="42173" y1="88400" x2="42173" y2="88400"/>
                        <a14:foregroundMark x1="42332" y1="91400" x2="42332" y2="91400"/>
                        <a14:foregroundMark x1="46326" y1="93400" x2="46326" y2="93400"/>
                        <a14:foregroundMark x1="49042" y1="93200" x2="49042" y2="92600"/>
                        <a14:foregroundMark x1="53514" y1="92800" x2="53514" y2="92800"/>
                        <a14:foregroundMark x1="58307" y1="92800" x2="52716" y2="91400"/>
                        <a14:foregroundMark x1="45048" y1="93000" x2="38818" y2="91400"/>
                        <a14:foregroundMark x1="37540" y1="91600" x2="37540" y2="91600"/>
                        <a14:foregroundMark x1="36581" y1="92600" x2="36581" y2="92600"/>
                        <a14:foregroundMark x1="38978" y1="93200" x2="38978" y2="93200"/>
                        <a14:foregroundMark x1="35623" y1="91600" x2="35623" y2="91600"/>
                      </a14:backgroundRemoval>
                    </a14:imgEffect>
                  </a14:imgLayer>
                </a14:imgProps>
              </a:ext>
              <a:ext uri="{28A0092B-C50C-407E-A947-70E740481C1C}">
                <a14:useLocalDpi xmlns:a14="http://schemas.microsoft.com/office/drawing/2010/main" val="0"/>
              </a:ext>
            </a:extLst>
          </a:blip>
          <a:srcRect/>
          <a:stretch>
            <a:fillRect/>
          </a:stretch>
        </p:blipFill>
        <p:spPr bwMode="auto">
          <a:xfrm>
            <a:off x="521090" y="3642759"/>
            <a:ext cx="4025481" cy="3215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0506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E1604A0-388D-4669-8120-2CB102510C07}"/>
              </a:ext>
            </a:extLst>
          </p:cNvPr>
          <p:cNvGrpSpPr/>
          <p:nvPr/>
        </p:nvGrpSpPr>
        <p:grpSpPr>
          <a:xfrm>
            <a:off x="-34413" y="842115"/>
            <a:ext cx="13807833" cy="6236018"/>
            <a:chOff x="-34413" y="842115"/>
            <a:chExt cx="13807833" cy="6236018"/>
          </a:xfrm>
        </p:grpSpPr>
        <p:sp>
          <p:nvSpPr>
            <p:cNvPr id="14" name="Rectangle 13">
              <a:extLst>
                <a:ext uri="{FF2B5EF4-FFF2-40B4-BE49-F238E27FC236}">
                  <a16:creationId xmlns:a16="http://schemas.microsoft.com/office/drawing/2014/main" id="{8B66258C-53E6-4BB8-A57A-45F2129868E6}"/>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9B167EC-669C-433C-81F2-DB88FB637D65}"/>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DDB9930-A140-43FB-BE26-9944C63A8FE1}"/>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A9563BA3-E61F-45DD-9011-6E93ACBFE4E3}"/>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30ECB906-6F1F-4482-B6CE-B88AAEF480D7}"/>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8B64ED08-D054-49B3-9617-2A0A6401FDB1}"/>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99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3" name="Picture 2">
            <a:extLst>
              <a:ext uri="{FF2B5EF4-FFF2-40B4-BE49-F238E27FC236}">
                <a16:creationId xmlns:a16="http://schemas.microsoft.com/office/drawing/2014/main" id="{C33F22C1-E37A-4953-B37E-CC6D0BDEA4F2}"/>
              </a:ext>
            </a:extLst>
          </p:cNvPr>
          <p:cNvPicPr>
            <a:picLocks noChangeAspect="1"/>
          </p:cNvPicPr>
          <p:nvPr/>
        </p:nvPicPr>
        <p:blipFill>
          <a:blip r:embed="rId2"/>
          <a:stretch>
            <a:fillRect/>
          </a:stretch>
        </p:blipFill>
        <p:spPr>
          <a:xfrm>
            <a:off x="8732230" y="0"/>
            <a:ext cx="3174426" cy="2631686"/>
          </a:xfrm>
          <a:prstGeom prst="rect">
            <a:avLst/>
          </a:prstGeom>
        </p:spPr>
      </p:pic>
      <p:pic>
        <p:nvPicPr>
          <p:cNvPr id="7" name="Picture 6" descr="A group of dolls&#10;&#10;Description automatically generated with medium confidence">
            <a:extLst>
              <a:ext uri="{FF2B5EF4-FFF2-40B4-BE49-F238E27FC236}">
                <a16:creationId xmlns:a16="http://schemas.microsoft.com/office/drawing/2014/main" id="{9EF70662-DC11-45C0-9732-D510A2738AFE}"/>
              </a:ext>
            </a:extLst>
          </p:cNvPr>
          <p:cNvPicPr>
            <a:picLocks noChangeAspect="1"/>
          </p:cNvPicPr>
          <p:nvPr/>
        </p:nvPicPr>
        <p:blipFill rotWithShape="1">
          <a:blip r:embed="rId3">
            <a:extLst>
              <a:ext uri="{28A0092B-C50C-407E-A947-70E740481C1C}">
                <a14:useLocalDpi xmlns:a14="http://schemas.microsoft.com/office/drawing/2010/main" val="0"/>
              </a:ext>
            </a:extLst>
          </a:blip>
          <a:srcRect l="52580" t="30214" b="34259"/>
          <a:stretch/>
        </p:blipFill>
        <p:spPr>
          <a:xfrm>
            <a:off x="3613996" y="4242267"/>
            <a:ext cx="3414074" cy="2557815"/>
          </a:xfrm>
          <a:prstGeom prst="rect">
            <a:avLst/>
          </a:prstGeom>
        </p:spPr>
      </p:pic>
      <p:pic>
        <p:nvPicPr>
          <p:cNvPr id="1026" name="Picture 2" descr="Lightning Bolt Yellow - Free vector graphic on Pixabay">
            <a:extLst>
              <a:ext uri="{FF2B5EF4-FFF2-40B4-BE49-F238E27FC236}">
                <a16:creationId xmlns:a16="http://schemas.microsoft.com/office/drawing/2014/main" id="{4DF38C6B-FEA6-4FDC-AACA-224DB91DB8F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15470700">
            <a:off x="1254760" y="4052138"/>
            <a:ext cx="500349" cy="54186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group of dolls&#10;&#10;Description automatically generated with medium confidence">
            <a:extLst>
              <a:ext uri="{FF2B5EF4-FFF2-40B4-BE49-F238E27FC236}">
                <a16:creationId xmlns:a16="http://schemas.microsoft.com/office/drawing/2014/main" id="{DA79A527-55A2-4687-958D-08FAC67AAA9C}"/>
              </a:ext>
            </a:extLst>
          </p:cNvPr>
          <p:cNvPicPr>
            <a:picLocks noChangeAspect="1"/>
          </p:cNvPicPr>
          <p:nvPr/>
        </p:nvPicPr>
        <p:blipFill rotWithShape="1">
          <a:blip r:embed="rId3">
            <a:extLst>
              <a:ext uri="{28A0092B-C50C-407E-A947-70E740481C1C}">
                <a14:useLocalDpi xmlns:a14="http://schemas.microsoft.com/office/drawing/2010/main" val="0"/>
              </a:ext>
            </a:extLst>
          </a:blip>
          <a:srcRect l="50673" b="69740"/>
          <a:stretch/>
        </p:blipFill>
        <p:spPr>
          <a:xfrm>
            <a:off x="-98565" y="4480951"/>
            <a:ext cx="3810338" cy="2337438"/>
          </a:xfrm>
          <a:prstGeom prst="rect">
            <a:avLst/>
          </a:prstGeom>
        </p:spPr>
      </p:pic>
      <p:pic>
        <p:nvPicPr>
          <p:cNvPr id="22" name="Picture 2" descr="Lightning Bolt Yellow - Free vector graphic on Pixabay">
            <a:extLst>
              <a:ext uri="{FF2B5EF4-FFF2-40B4-BE49-F238E27FC236}">
                <a16:creationId xmlns:a16="http://schemas.microsoft.com/office/drawing/2014/main" id="{C7F79A80-7643-4370-8B5A-03463D59EDB8}"/>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15470700">
            <a:off x="3231339" y="4104413"/>
            <a:ext cx="500349" cy="54186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Lightning Bolt Yellow - Free vector graphic on Pixabay">
            <a:extLst>
              <a:ext uri="{FF2B5EF4-FFF2-40B4-BE49-F238E27FC236}">
                <a16:creationId xmlns:a16="http://schemas.microsoft.com/office/drawing/2014/main" id="{A2137291-9F50-428D-9361-C2E97589BA6E}"/>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15470700">
            <a:off x="4921384" y="4168021"/>
            <a:ext cx="500349" cy="5418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screenshot of a computer&#10;&#10;Description automatically generated with medium confidence">
            <a:extLst>
              <a:ext uri="{FF2B5EF4-FFF2-40B4-BE49-F238E27FC236}">
                <a16:creationId xmlns:a16="http://schemas.microsoft.com/office/drawing/2014/main" id="{2FDBFBE6-AF7E-4504-B78D-0A2A32FADF5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6722820" y="4272401"/>
            <a:ext cx="6722615" cy="2836103"/>
          </a:xfrm>
          <a:prstGeom prst="rect">
            <a:avLst/>
          </a:prstGeom>
        </p:spPr>
      </p:pic>
      <p:pic>
        <p:nvPicPr>
          <p:cNvPr id="9" name="Picture 8">
            <a:extLst>
              <a:ext uri="{FF2B5EF4-FFF2-40B4-BE49-F238E27FC236}">
                <a16:creationId xmlns:a16="http://schemas.microsoft.com/office/drawing/2014/main" id="{D300C788-776B-490B-A57E-15B79475D2C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077" b="46308" l="3784" r="34459">
                        <a14:foregroundMark x1="12162" y1="45692" x2="12162" y2="45692"/>
                        <a14:foregroundMark x1="33108" y1="16769" x2="33108" y2="16769"/>
                        <a14:foregroundMark x1="33243" y1="17385" x2="33243" y2="17385"/>
                        <a14:foregroundMark x1="34459" y1="17385" x2="34459" y2="17385"/>
                      </a14:backgroundRemoval>
                    </a14:imgEffect>
                  </a14:imgLayer>
                </a14:imgProps>
              </a:ext>
            </a:extLst>
          </a:blip>
          <a:srcRect r="62072" b="48507"/>
          <a:stretch/>
        </p:blipFill>
        <p:spPr>
          <a:xfrm>
            <a:off x="7185002" y="234719"/>
            <a:ext cx="1547228" cy="1845118"/>
          </a:xfrm>
          <a:prstGeom prst="rect">
            <a:avLst/>
          </a:prstGeom>
        </p:spPr>
      </p:pic>
      <p:pic>
        <p:nvPicPr>
          <p:cNvPr id="12" name="Picture 11" descr="A picture containing clipart&#10;&#10;Description automatically generated">
            <a:extLst>
              <a:ext uri="{FF2B5EF4-FFF2-40B4-BE49-F238E27FC236}">
                <a16:creationId xmlns:a16="http://schemas.microsoft.com/office/drawing/2014/main" id="{7B9E2109-EB62-40D9-AD20-5B4C9AB7C1C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33806" y="2753995"/>
            <a:ext cx="3144754" cy="4183709"/>
          </a:xfrm>
          <a:prstGeom prst="rect">
            <a:avLst/>
          </a:prstGeom>
        </p:spPr>
      </p:pic>
      <p:grpSp>
        <p:nvGrpSpPr>
          <p:cNvPr id="8" name="Group 7">
            <a:extLst>
              <a:ext uri="{FF2B5EF4-FFF2-40B4-BE49-F238E27FC236}">
                <a16:creationId xmlns:a16="http://schemas.microsoft.com/office/drawing/2014/main" id="{69E3DD16-EFFF-45A5-B153-E78C46E01F49}"/>
              </a:ext>
            </a:extLst>
          </p:cNvPr>
          <p:cNvGrpSpPr/>
          <p:nvPr/>
        </p:nvGrpSpPr>
        <p:grpSpPr>
          <a:xfrm>
            <a:off x="908519" y="1977998"/>
            <a:ext cx="7907056" cy="1717384"/>
            <a:chOff x="908519" y="1977998"/>
            <a:chExt cx="7907056" cy="1717384"/>
          </a:xfrm>
        </p:grpSpPr>
        <p:grpSp>
          <p:nvGrpSpPr>
            <p:cNvPr id="6" name="Group 5">
              <a:extLst>
                <a:ext uri="{FF2B5EF4-FFF2-40B4-BE49-F238E27FC236}">
                  <a16:creationId xmlns:a16="http://schemas.microsoft.com/office/drawing/2014/main" id="{1B10CCE0-978E-4B58-BA76-FE64336E768E}"/>
                </a:ext>
              </a:extLst>
            </p:cNvPr>
            <p:cNvGrpSpPr/>
            <p:nvPr/>
          </p:nvGrpSpPr>
          <p:grpSpPr>
            <a:xfrm>
              <a:off x="908519" y="1977998"/>
              <a:ext cx="7907056" cy="1717384"/>
              <a:chOff x="4536486" y="-2629723"/>
              <a:chExt cx="7907056" cy="2066118"/>
            </a:xfrm>
          </p:grpSpPr>
          <p:sp>
            <p:nvSpPr>
              <p:cNvPr id="2" name="Rectangle: Rounded Corners 1">
                <a:extLst>
                  <a:ext uri="{FF2B5EF4-FFF2-40B4-BE49-F238E27FC236}">
                    <a16:creationId xmlns:a16="http://schemas.microsoft.com/office/drawing/2014/main" id="{AB1DA8CB-E58A-40B3-9A5A-0D49B0F6B13F}"/>
                  </a:ext>
                </a:extLst>
              </p:cNvPr>
              <p:cNvSpPr/>
              <p:nvPr/>
            </p:nvSpPr>
            <p:spPr>
              <a:xfrm>
                <a:off x="4536486" y="-2629723"/>
                <a:ext cx="7907056" cy="2066118"/>
              </a:xfrm>
              <a:prstGeom prst="roundRect">
                <a:avLst/>
              </a:prstGeom>
              <a:solidFill>
                <a:srgbClr val="9ADC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3BF7F5CB-C25E-4DC4-8B94-53B8CC12D60E}"/>
                  </a:ext>
                </a:extLst>
              </p:cNvPr>
              <p:cNvSpPr/>
              <p:nvPr/>
            </p:nvSpPr>
            <p:spPr>
              <a:xfrm>
                <a:off x="4670527" y="-2431793"/>
                <a:ext cx="7589520" cy="1670258"/>
              </a:xfrm>
              <a:prstGeom prst="roundRect">
                <a:avLst/>
              </a:prstGeom>
              <a:solidFill>
                <a:schemeClr val="bg1"/>
              </a:solidFill>
              <a:ln w="76200">
                <a:solidFill>
                  <a:srgbClr val="0DA9FF"/>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1EA463E5-D11C-4176-80F8-E66AD7C68B14}"/>
                </a:ext>
              </a:extLst>
            </p:cNvPr>
            <p:cNvSpPr txBox="1"/>
            <p:nvPr/>
          </p:nvSpPr>
          <p:spPr>
            <a:xfrm>
              <a:off x="1327355" y="2430835"/>
              <a:ext cx="695700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Thi</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kể</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nhanh</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tên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các</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món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ăn</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3E47EB7B-79C8-45FE-9773-55284A7C4031}"/>
              </a:ext>
            </a:extLst>
          </p:cNvPr>
          <p:cNvPicPr>
            <a:picLocks noChangeAspect="1"/>
          </p:cNvPicPr>
          <p:nvPr/>
        </p:nvPicPr>
        <p:blipFill>
          <a:blip r:embed="rId10"/>
          <a:stretch>
            <a:fillRect/>
          </a:stretch>
        </p:blipFill>
        <p:spPr>
          <a:xfrm>
            <a:off x="-164576" y="85665"/>
            <a:ext cx="8425402" cy="1371719"/>
          </a:xfrm>
          <a:prstGeom prst="rect">
            <a:avLst/>
          </a:prstGeom>
        </p:spPr>
      </p:pic>
    </p:spTree>
    <p:extLst>
      <p:ext uri="{BB962C8B-B14F-4D97-AF65-F5344CB8AC3E}">
        <p14:creationId xmlns:p14="http://schemas.microsoft.com/office/powerpoint/2010/main" val="16011105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E1604A0-388D-4669-8120-2CB102510C07}"/>
              </a:ext>
            </a:extLst>
          </p:cNvPr>
          <p:cNvGrpSpPr/>
          <p:nvPr/>
        </p:nvGrpSpPr>
        <p:grpSpPr>
          <a:xfrm>
            <a:off x="-41807" y="824769"/>
            <a:ext cx="13807833" cy="6236018"/>
            <a:chOff x="-34413" y="842115"/>
            <a:chExt cx="13807833" cy="6236018"/>
          </a:xfrm>
        </p:grpSpPr>
        <p:sp>
          <p:nvSpPr>
            <p:cNvPr id="14" name="Rectangle 13">
              <a:extLst>
                <a:ext uri="{FF2B5EF4-FFF2-40B4-BE49-F238E27FC236}">
                  <a16:creationId xmlns:a16="http://schemas.microsoft.com/office/drawing/2014/main" id="{8B66258C-53E6-4BB8-A57A-45F2129868E6}"/>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9B167EC-669C-433C-81F2-DB88FB637D65}"/>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DDB9930-A140-43FB-BE26-9944C63A8FE1}"/>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A9563BA3-E61F-45DD-9011-6E93ACBFE4E3}"/>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30ECB906-6F1F-4482-B6CE-B88AAEF480D7}"/>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8B64ED08-D054-49B3-9617-2A0A6401FDB1}"/>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3" name="Picture 2">
            <a:extLst>
              <a:ext uri="{FF2B5EF4-FFF2-40B4-BE49-F238E27FC236}">
                <a16:creationId xmlns:a16="http://schemas.microsoft.com/office/drawing/2014/main" id="{C33F22C1-E37A-4953-B37E-CC6D0BDEA4F2}"/>
              </a:ext>
            </a:extLst>
          </p:cNvPr>
          <p:cNvPicPr>
            <a:picLocks noChangeAspect="1"/>
          </p:cNvPicPr>
          <p:nvPr/>
        </p:nvPicPr>
        <p:blipFill>
          <a:blip r:embed="rId3"/>
          <a:stretch>
            <a:fillRect/>
          </a:stretch>
        </p:blipFill>
        <p:spPr>
          <a:xfrm>
            <a:off x="8732230" y="0"/>
            <a:ext cx="3174426" cy="2631686"/>
          </a:xfrm>
          <a:prstGeom prst="rect">
            <a:avLst/>
          </a:prstGeom>
        </p:spPr>
      </p:pic>
      <p:pic>
        <p:nvPicPr>
          <p:cNvPr id="7" name="Picture 6" descr="A group of dolls&#10;&#10;Description automatically generated with medium confidence">
            <a:extLst>
              <a:ext uri="{FF2B5EF4-FFF2-40B4-BE49-F238E27FC236}">
                <a16:creationId xmlns:a16="http://schemas.microsoft.com/office/drawing/2014/main" id="{9EF70662-DC11-45C0-9732-D510A2738AFE}"/>
              </a:ext>
            </a:extLst>
          </p:cNvPr>
          <p:cNvPicPr>
            <a:picLocks noChangeAspect="1"/>
          </p:cNvPicPr>
          <p:nvPr/>
        </p:nvPicPr>
        <p:blipFill rotWithShape="1">
          <a:blip r:embed="rId4">
            <a:extLst>
              <a:ext uri="{28A0092B-C50C-407E-A947-70E740481C1C}">
                <a14:useLocalDpi xmlns:a14="http://schemas.microsoft.com/office/drawing/2010/main" val="0"/>
              </a:ext>
            </a:extLst>
          </a:blip>
          <a:srcRect l="52580" t="30214" b="34259"/>
          <a:stretch/>
        </p:blipFill>
        <p:spPr>
          <a:xfrm>
            <a:off x="3216074" y="4450325"/>
            <a:ext cx="3146547" cy="2245586"/>
          </a:xfrm>
          <a:prstGeom prst="rect">
            <a:avLst/>
          </a:prstGeom>
        </p:spPr>
      </p:pic>
      <p:pic>
        <p:nvPicPr>
          <p:cNvPr id="1026" name="Picture 2" descr="Lightning Bolt Yellow - Free vector graphic on Pixabay">
            <a:extLst>
              <a:ext uri="{FF2B5EF4-FFF2-40B4-BE49-F238E27FC236}">
                <a16:creationId xmlns:a16="http://schemas.microsoft.com/office/drawing/2014/main" id="{4DF38C6B-FEA6-4FDC-AACA-224DB91DB8F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rot="15470700">
            <a:off x="687919" y="3977031"/>
            <a:ext cx="753423" cy="8565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group of dolls&#10;&#10;Description automatically generated with medium confidence">
            <a:extLst>
              <a:ext uri="{FF2B5EF4-FFF2-40B4-BE49-F238E27FC236}">
                <a16:creationId xmlns:a16="http://schemas.microsoft.com/office/drawing/2014/main" id="{DA79A527-55A2-4687-958D-08FAC67AAA9C}"/>
              </a:ext>
            </a:extLst>
          </p:cNvPr>
          <p:cNvPicPr>
            <a:picLocks noChangeAspect="1"/>
          </p:cNvPicPr>
          <p:nvPr/>
        </p:nvPicPr>
        <p:blipFill rotWithShape="1">
          <a:blip r:embed="rId4">
            <a:extLst>
              <a:ext uri="{28A0092B-C50C-407E-A947-70E740481C1C}">
                <a14:useLocalDpi xmlns:a14="http://schemas.microsoft.com/office/drawing/2010/main" val="0"/>
              </a:ext>
            </a:extLst>
          </a:blip>
          <a:srcRect l="50673" b="69740"/>
          <a:stretch/>
        </p:blipFill>
        <p:spPr>
          <a:xfrm>
            <a:off x="-205570" y="4659873"/>
            <a:ext cx="3511759" cy="2052111"/>
          </a:xfrm>
          <a:prstGeom prst="rect">
            <a:avLst/>
          </a:prstGeom>
        </p:spPr>
      </p:pic>
      <p:pic>
        <p:nvPicPr>
          <p:cNvPr id="9" name="Picture 8">
            <a:extLst>
              <a:ext uri="{FF2B5EF4-FFF2-40B4-BE49-F238E27FC236}">
                <a16:creationId xmlns:a16="http://schemas.microsoft.com/office/drawing/2014/main" id="{D300C788-776B-490B-A57E-15B79475D2C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077" b="46308" l="3784" r="34459">
                        <a14:foregroundMark x1="12162" y1="45692" x2="12162" y2="45692"/>
                        <a14:foregroundMark x1="33108" y1="16769" x2="33108" y2="16769"/>
                        <a14:foregroundMark x1="33243" y1="17385" x2="33243" y2="17385"/>
                        <a14:foregroundMark x1="34459" y1="17385" x2="34459" y2="17385"/>
                      </a14:backgroundRemoval>
                    </a14:imgEffect>
                  </a14:imgLayer>
                </a14:imgProps>
              </a:ext>
            </a:extLst>
          </a:blip>
          <a:srcRect r="62072" b="48507"/>
          <a:stretch/>
        </p:blipFill>
        <p:spPr>
          <a:xfrm>
            <a:off x="7185002" y="234719"/>
            <a:ext cx="1547228" cy="1845118"/>
          </a:xfrm>
          <a:prstGeom prst="rect">
            <a:avLst/>
          </a:prstGeom>
        </p:spPr>
      </p:pic>
      <p:pic>
        <p:nvPicPr>
          <p:cNvPr id="12" name="Picture 11" descr="A picture containing clipart&#10;&#10;Description automatically generated">
            <a:extLst>
              <a:ext uri="{FF2B5EF4-FFF2-40B4-BE49-F238E27FC236}">
                <a16:creationId xmlns:a16="http://schemas.microsoft.com/office/drawing/2014/main" id="{7B9E2109-EB62-40D9-AD20-5B4C9AB7C1C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46480" y="3569083"/>
            <a:ext cx="2532080" cy="3368621"/>
          </a:xfrm>
          <a:prstGeom prst="rect">
            <a:avLst/>
          </a:prstGeom>
        </p:spPr>
      </p:pic>
      <p:grpSp>
        <p:nvGrpSpPr>
          <p:cNvPr id="8" name="Group 7">
            <a:extLst>
              <a:ext uri="{FF2B5EF4-FFF2-40B4-BE49-F238E27FC236}">
                <a16:creationId xmlns:a16="http://schemas.microsoft.com/office/drawing/2014/main" id="{69E3DD16-EFFF-45A5-B153-E78C46E01F49}"/>
              </a:ext>
            </a:extLst>
          </p:cNvPr>
          <p:cNvGrpSpPr/>
          <p:nvPr/>
        </p:nvGrpSpPr>
        <p:grpSpPr>
          <a:xfrm>
            <a:off x="299051" y="1834959"/>
            <a:ext cx="4098480" cy="1717384"/>
            <a:chOff x="908519" y="1977998"/>
            <a:chExt cx="7907056" cy="1717384"/>
          </a:xfrm>
        </p:grpSpPr>
        <p:grpSp>
          <p:nvGrpSpPr>
            <p:cNvPr id="6" name="Group 5">
              <a:extLst>
                <a:ext uri="{FF2B5EF4-FFF2-40B4-BE49-F238E27FC236}">
                  <a16:creationId xmlns:a16="http://schemas.microsoft.com/office/drawing/2014/main" id="{1B10CCE0-978E-4B58-BA76-FE64336E768E}"/>
                </a:ext>
              </a:extLst>
            </p:cNvPr>
            <p:cNvGrpSpPr/>
            <p:nvPr/>
          </p:nvGrpSpPr>
          <p:grpSpPr>
            <a:xfrm>
              <a:off x="908519" y="1977998"/>
              <a:ext cx="7907056" cy="1717384"/>
              <a:chOff x="4536486" y="-2629723"/>
              <a:chExt cx="7907056" cy="2066118"/>
            </a:xfrm>
          </p:grpSpPr>
          <p:sp>
            <p:nvSpPr>
              <p:cNvPr id="2" name="Rectangle: Rounded Corners 1">
                <a:extLst>
                  <a:ext uri="{FF2B5EF4-FFF2-40B4-BE49-F238E27FC236}">
                    <a16:creationId xmlns:a16="http://schemas.microsoft.com/office/drawing/2014/main" id="{AB1DA8CB-E58A-40B3-9A5A-0D49B0F6B13F}"/>
                  </a:ext>
                </a:extLst>
              </p:cNvPr>
              <p:cNvSpPr/>
              <p:nvPr/>
            </p:nvSpPr>
            <p:spPr>
              <a:xfrm>
                <a:off x="4536486" y="-2629723"/>
                <a:ext cx="7907056" cy="2066118"/>
              </a:xfrm>
              <a:prstGeom prst="roundRect">
                <a:avLst/>
              </a:prstGeom>
              <a:solidFill>
                <a:srgbClr val="9ADC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3BF7F5CB-C25E-4DC4-8B94-53B8CC12D60E}"/>
                  </a:ext>
                </a:extLst>
              </p:cNvPr>
              <p:cNvSpPr/>
              <p:nvPr/>
            </p:nvSpPr>
            <p:spPr>
              <a:xfrm>
                <a:off x="4787404" y="-2431793"/>
                <a:ext cx="7361004" cy="1670258"/>
              </a:xfrm>
              <a:prstGeom prst="roundRect">
                <a:avLst/>
              </a:prstGeom>
              <a:solidFill>
                <a:schemeClr val="bg1"/>
              </a:solidFill>
              <a:ln w="38100">
                <a:solidFill>
                  <a:srgbClr val="0DA9FF"/>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1EA463E5-D11C-4176-80F8-E66AD7C68B14}"/>
                </a:ext>
              </a:extLst>
            </p:cNvPr>
            <p:cNvSpPr txBox="1"/>
            <p:nvPr/>
          </p:nvSpPr>
          <p:spPr>
            <a:xfrm>
              <a:off x="1641912" y="2235472"/>
              <a:ext cx="655811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Thi</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kể</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nhanh</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tên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món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ăn</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0CDAE53C-D7B7-40BC-A4C1-82ABAAE75C9E}"/>
              </a:ext>
            </a:extLst>
          </p:cNvPr>
          <p:cNvGrpSpPr/>
          <p:nvPr/>
        </p:nvGrpSpPr>
        <p:grpSpPr>
          <a:xfrm>
            <a:off x="5609356" y="1904177"/>
            <a:ext cx="1872280" cy="1289180"/>
            <a:chOff x="5426481" y="1904177"/>
            <a:chExt cx="1872280" cy="1289180"/>
          </a:xfrm>
        </p:grpSpPr>
        <p:grpSp>
          <p:nvGrpSpPr>
            <p:cNvPr id="24" name="Group 23">
              <a:extLst>
                <a:ext uri="{FF2B5EF4-FFF2-40B4-BE49-F238E27FC236}">
                  <a16:creationId xmlns:a16="http://schemas.microsoft.com/office/drawing/2014/main" id="{35FFBAAF-CA67-4ED4-BC4F-05D74A3CBEC0}"/>
                </a:ext>
              </a:extLst>
            </p:cNvPr>
            <p:cNvGrpSpPr/>
            <p:nvPr/>
          </p:nvGrpSpPr>
          <p:grpSpPr>
            <a:xfrm>
              <a:off x="5426481" y="1904177"/>
              <a:ext cx="1872280" cy="1289180"/>
              <a:chOff x="5504329" y="2261332"/>
              <a:chExt cx="2075244" cy="1432576"/>
            </a:xfrm>
          </p:grpSpPr>
          <p:sp>
            <p:nvSpPr>
              <p:cNvPr id="10" name="Flowchart: Decision 9">
                <a:extLst>
                  <a:ext uri="{FF2B5EF4-FFF2-40B4-BE49-F238E27FC236}">
                    <a16:creationId xmlns:a16="http://schemas.microsoft.com/office/drawing/2014/main" id="{F2F1BC92-01AD-4C5A-B44A-B2CA7E00EE16}"/>
                  </a:ext>
                </a:extLst>
              </p:cNvPr>
              <p:cNvSpPr/>
              <p:nvPr/>
            </p:nvSpPr>
            <p:spPr>
              <a:xfrm>
                <a:off x="5707333" y="2444013"/>
                <a:ext cx="1864930" cy="1249895"/>
              </a:xfrm>
              <a:prstGeom prst="flowChartDecision">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lowchart: Decision 25">
                <a:extLst>
                  <a:ext uri="{FF2B5EF4-FFF2-40B4-BE49-F238E27FC236}">
                    <a16:creationId xmlns:a16="http://schemas.microsoft.com/office/drawing/2014/main" id="{410BA76C-F4B9-4CC6-9DBF-014AD0225199}"/>
                  </a:ext>
                </a:extLst>
              </p:cNvPr>
              <p:cNvSpPr/>
              <p:nvPr/>
            </p:nvSpPr>
            <p:spPr>
              <a:xfrm>
                <a:off x="5504329" y="2261332"/>
                <a:ext cx="2075244" cy="1414417"/>
              </a:xfrm>
              <a:prstGeom prst="flowChartDecision">
                <a:avLst/>
              </a:prstGeom>
              <a:solidFill>
                <a:schemeClr val="bg1"/>
              </a:solidFill>
              <a:ln>
                <a:solidFill>
                  <a:srgbClr val="AB6B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7" name="TextBox 26">
              <a:extLst>
                <a:ext uri="{FF2B5EF4-FFF2-40B4-BE49-F238E27FC236}">
                  <a16:creationId xmlns:a16="http://schemas.microsoft.com/office/drawing/2014/main" id="{6EBEF257-7F38-4576-82B1-915AB47D4A6B}"/>
                </a:ext>
              </a:extLst>
            </p:cNvPr>
            <p:cNvSpPr txBox="1"/>
            <p:nvPr/>
          </p:nvSpPr>
          <p:spPr>
            <a:xfrm>
              <a:off x="5916197" y="2059057"/>
              <a:ext cx="92390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Cơm tấm</a:t>
              </a:r>
            </a:p>
          </p:txBody>
        </p:sp>
      </p:grpSp>
      <p:grpSp>
        <p:nvGrpSpPr>
          <p:cNvPr id="55" name="Group 54">
            <a:extLst>
              <a:ext uri="{FF2B5EF4-FFF2-40B4-BE49-F238E27FC236}">
                <a16:creationId xmlns:a16="http://schemas.microsoft.com/office/drawing/2014/main" id="{AFB6A940-40E9-4099-9F20-29475C189B0A}"/>
              </a:ext>
            </a:extLst>
          </p:cNvPr>
          <p:cNvGrpSpPr/>
          <p:nvPr/>
        </p:nvGrpSpPr>
        <p:grpSpPr>
          <a:xfrm>
            <a:off x="7967676" y="1945724"/>
            <a:ext cx="1872280" cy="1289180"/>
            <a:chOff x="7784801" y="1945724"/>
            <a:chExt cx="1872280" cy="1289180"/>
          </a:xfrm>
        </p:grpSpPr>
        <p:grpSp>
          <p:nvGrpSpPr>
            <p:cNvPr id="28" name="Group 27">
              <a:extLst>
                <a:ext uri="{FF2B5EF4-FFF2-40B4-BE49-F238E27FC236}">
                  <a16:creationId xmlns:a16="http://schemas.microsoft.com/office/drawing/2014/main" id="{8C5B484A-2638-4885-A6CB-85911C58EE82}"/>
                </a:ext>
              </a:extLst>
            </p:cNvPr>
            <p:cNvGrpSpPr/>
            <p:nvPr/>
          </p:nvGrpSpPr>
          <p:grpSpPr>
            <a:xfrm>
              <a:off x="7784801" y="1945724"/>
              <a:ext cx="1872280" cy="1289180"/>
              <a:chOff x="5504329" y="2261332"/>
              <a:chExt cx="2075244" cy="1432576"/>
            </a:xfrm>
          </p:grpSpPr>
          <p:sp>
            <p:nvSpPr>
              <p:cNvPr id="29" name="Flowchart: Decision 28">
                <a:extLst>
                  <a:ext uri="{FF2B5EF4-FFF2-40B4-BE49-F238E27FC236}">
                    <a16:creationId xmlns:a16="http://schemas.microsoft.com/office/drawing/2014/main" id="{DE363C2F-A044-4CA3-8C74-276753DC422D}"/>
                  </a:ext>
                </a:extLst>
              </p:cNvPr>
              <p:cNvSpPr/>
              <p:nvPr/>
            </p:nvSpPr>
            <p:spPr>
              <a:xfrm>
                <a:off x="5707333" y="2444013"/>
                <a:ext cx="1864930" cy="1249895"/>
              </a:xfrm>
              <a:prstGeom prst="flowChartDecision">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lowchart: Decision 29">
                <a:extLst>
                  <a:ext uri="{FF2B5EF4-FFF2-40B4-BE49-F238E27FC236}">
                    <a16:creationId xmlns:a16="http://schemas.microsoft.com/office/drawing/2014/main" id="{14B61C10-DAE0-4DF6-95DD-1F88E1A5DC79}"/>
                  </a:ext>
                </a:extLst>
              </p:cNvPr>
              <p:cNvSpPr/>
              <p:nvPr/>
            </p:nvSpPr>
            <p:spPr>
              <a:xfrm>
                <a:off x="5504329" y="2261332"/>
                <a:ext cx="2075244" cy="1414417"/>
              </a:xfrm>
              <a:prstGeom prst="flowChartDecision">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8" name="TextBox 37">
              <a:extLst>
                <a:ext uri="{FF2B5EF4-FFF2-40B4-BE49-F238E27FC236}">
                  <a16:creationId xmlns:a16="http://schemas.microsoft.com/office/drawing/2014/main" id="{1CACB91A-D352-4955-8664-BE7B52A332BC}"/>
                </a:ext>
              </a:extLst>
            </p:cNvPr>
            <p:cNvSpPr txBox="1"/>
            <p:nvPr/>
          </p:nvSpPr>
          <p:spPr>
            <a:xfrm>
              <a:off x="8302871" y="2099286"/>
              <a:ext cx="92390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Bánh cuốn</a:t>
              </a:r>
            </a:p>
          </p:txBody>
        </p:sp>
      </p:grpSp>
      <p:grpSp>
        <p:nvGrpSpPr>
          <p:cNvPr id="57" name="Group 56">
            <a:extLst>
              <a:ext uri="{FF2B5EF4-FFF2-40B4-BE49-F238E27FC236}">
                <a16:creationId xmlns:a16="http://schemas.microsoft.com/office/drawing/2014/main" id="{82235424-A153-4140-99F6-5869BD6C98BD}"/>
              </a:ext>
            </a:extLst>
          </p:cNvPr>
          <p:cNvGrpSpPr/>
          <p:nvPr/>
        </p:nvGrpSpPr>
        <p:grpSpPr>
          <a:xfrm>
            <a:off x="4696597" y="2984228"/>
            <a:ext cx="1872280" cy="1289180"/>
            <a:chOff x="4513722" y="2984228"/>
            <a:chExt cx="1872280" cy="1289180"/>
          </a:xfrm>
        </p:grpSpPr>
        <p:grpSp>
          <p:nvGrpSpPr>
            <p:cNvPr id="39" name="Group 38">
              <a:extLst>
                <a:ext uri="{FF2B5EF4-FFF2-40B4-BE49-F238E27FC236}">
                  <a16:creationId xmlns:a16="http://schemas.microsoft.com/office/drawing/2014/main" id="{4849348D-A443-49F7-875F-5131174A4BC9}"/>
                </a:ext>
              </a:extLst>
            </p:cNvPr>
            <p:cNvGrpSpPr/>
            <p:nvPr/>
          </p:nvGrpSpPr>
          <p:grpSpPr>
            <a:xfrm>
              <a:off x="4513722" y="2984228"/>
              <a:ext cx="1872280" cy="1289180"/>
              <a:chOff x="5504329" y="2261332"/>
              <a:chExt cx="2075244" cy="1432576"/>
            </a:xfrm>
          </p:grpSpPr>
          <p:sp>
            <p:nvSpPr>
              <p:cNvPr id="40" name="Flowchart: Decision 39">
                <a:extLst>
                  <a:ext uri="{FF2B5EF4-FFF2-40B4-BE49-F238E27FC236}">
                    <a16:creationId xmlns:a16="http://schemas.microsoft.com/office/drawing/2014/main" id="{192A2CCD-DAFB-4C09-86C4-14D8AB5C1170}"/>
                  </a:ext>
                </a:extLst>
              </p:cNvPr>
              <p:cNvSpPr/>
              <p:nvPr/>
            </p:nvSpPr>
            <p:spPr>
              <a:xfrm>
                <a:off x="5707333" y="2444013"/>
                <a:ext cx="1864930" cy="1249895"/>
              </a:xfrm>
              <a:prstGeom prst="flowChartDecision">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Decision 40">
                <a:extLst>
                  <a:ext uri="{FF2B5EF4-FFF2-40B4-BE49-F238E27FC236}">
                    <a16:creationId xmlns:a16="http://schemas.microsoft.com/office/drawing/2014/main" id="{76DC8C06-1D77-4084-88BF-4F8966D524AC}"/>
                  </a:ext>
                </a:extLst>
              </p:cNvPr>
              <p:cNvSpPr/>
              <p:nvPr/>
            </p:nvSpPr>
            <p:spPr>
              <a:xfrm>
                <a:off x="5504329" y="2261332"/>
                <a:ext cx="2075244" cy="1414417"/>
              </a:xfrm>
              <a:prstGeom prst="flowChartDecision">
                <a:avLst/>
              </a:prstGeom>
              <a:solidFill>
                <a:schemeClr val="bg1"/>
              </a:solidFill>
              <a:ln>
                <a:solidFill>
                  <a:srgbClr val="FF47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TextBox 49">
              <a:extLst>
                <a:ext uri="{FF2B5EF4-FFF2-40B4-BE49-F238E27FC236}">
                  <a16:creationId xmlns:a16="http://schemas.microsoft.com/office/drawing/2014/main" id="{16BFDAD9-2137-4922-94DF-66F4976AF173}"/>
                </a:ext>
              </a:extLst>
            </p:cNvPr>
            <p:cNvSpPr txBox="1"/>
            <p:nvPr/>
          </p:nvSpPr>
          <p:spPr>
            <a:xfrm>
              <a:off x="4990849" y="3339141"/>
              <a:ext cx="9239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Bún</a:t>
              </a:r>
            </a:p>
          </p:txBody>
        </p:sp>
      </p:grpSp>
      <p:grpSp>
        <p:nvGrpSpPr>
          <p:cNvPr id="58" name="Group 57">
            <a:extLst>
              <a:ext uri="{FF2B5EF4-FFF2-40B4-BE49-F238E27FC236}">
                <a16:creationId xmlns:a16="http://schemas.microsoft.com/office/drawing/2014/main" id="{25BCBDEA-2427-486C-8690-C6F3E7901759}"/>
              </a:ext>
            </a:extLst>
          </p:cNvPr>
          <p:cNvGrpSpPr/>
          <p:nvPr/>
        </p:nvGrpSpPr>
        <p:grpSpPr>
          <a:xfrm>
            <a:off x="6946758" y="2982476"/>
            <a:ext cx="1872280" cy="1289180"/>
            <a:chOff x="6763883" y="2982476"/>
            <a:chExt cx="1872280" cy="1289180"/>
          </a:xfrm>
        </p:grpSpPr>
        <p:grpSp>
          <p:nvGrpSpPr>
            <p:cNvPr id="31" name="Group 30">
              <a:extLst>
                <a:ext uri="{FF2B5EF4-FFF2-40B4-BE49-F238E27FC236}">
                  <a16:creationId xmlns:a16="http://schemas.microsoft.com/office/drawing/2014/main" id="{5B89FD35-27E6-4A8E-AD60-087E724DC6F8}"/>
                </a:ext>
              </a:extLst>
            </p:cNvPr>
            <p:cNvGrpSpPr/>
            <p:nvPr/>
          </p:nvGrpSpPr>
          <p:grpSpPr>
            <a:xfrm>
              <a:off x="6763883" y="2982476"/>
              <a:ext cx="1872280" cy="1289180"/>
              <a:chOff x="5504329" y="2261332"/>
              <a:chExt cx="2075244" cy="1432576"/>
            </a:xfrm>
          </p:grpSpPr>
          <p:sp>
            <p:nvSpPr>
              <p:cNvPr id="32" name="Flowchart: Decision 31">
                <a:extLst>
                  <a:ext uri="{FF2B5EF4-FFF2-40B4-BE49-F238E27FC236}">
                    <a16:creationId xmlns:a16="http://schemas.microsoft.com/office/drawing/2014/main" id="{F6B9F722-8FB2-46B9-BDF4-F6D75D977719}"/>
                  </a:ext>
                </a:extLst>
              </p:cNvPr>
              <p:cNvSpPr/>
              <p:nvPr/>
            </p:nvSpPr>
            <p:spPr>
              <a:xfrm>
                <a:off x="5707333" y="2444013"/>
                <a:ext cx="1864930" cy="1249895"/>
              </a:xfrm>
              <a:prstGeom prst="flowChartDecision">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lowchart: Decision 32">
                <a:extLst>
                  <a:ext uri="{FF2B5EF4-FFF2-40B4-BE49-F238E27FC236}">
                    <a16:creationId xmlns:a16="http://schemas.microsoft.com/office/drawing/2014/main" id="{B1FBE2EE-59E6-4C25-8BC0-3BA616F6BB02}"/>
                  </a:ext>
                </a:extLst>
              </p:cNvPr>
              <p:cNvSpPr/>
              <p:nvPr/>
            </p:nvSpPr>
            <p:spPr>
              <a:xfrm>
                <a:off x="5504329" y="2261332"/>
                <a:ext cx="2075244" cy="1414417"/>
              </a:xfrm>
              <a:prstGeom prst="flowChartDecision">
                <a:avLst/>
              </a:prstGeom>
              <a:solidFill>
                <a:schemeClr val="bg1"/>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1" name="TextBox 50">
              <a:extLst>
                <a:ext uri="{FF2B5EF4-FFF2-40B4-BE49-F238E27FC236}">
                  <a16:creationId xmlns:a16="http://schemas.microsoft.com/office/drawing/2014/main" id="{1AD41884-4085-4C21-BF41-52FA501532D3}"/>
                </a:ext>
              </a:extLst>
            </p:cNvPr>
            <p:cNvSpPr txBox="1"/>
            <p:nvPr/>
          </p:nvSpPr>
          <p:spPr>
            <a:xfrm>
              <a:off x="7238069" y="3121648"/>
              <a:ext cx="92390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Hủ tiếu</a:t>
              </a:r>
            </a:p>
          </p:txBody>
        </p:sp>
      </p:grpSp>
      <p:grpSp>
        <p:nvGrpSpPr>
          <p:cNvPr id="56" name="Group 55">
            <a:extLst>
              <a:ext uri="{FF2B5EF4-FFF2-40B4-BE49-F238E27FC236}">
                <a16:creationId xmlns:a16="http://schemas.microsoft.com/office/drawing/2014/main" id="{1AE3227D-1A74-450A-8F77-ACD5C182C5CA}"/>
              </a:ext>
            </a:extLst>
          </p:cNvPr>
          <p:cNvGrpSpPr/>
          <p:nvPr/>
        </p:nvGrpSpPr>
        <p:grpSpPr>
          <a:xfrm>
            <a:off x="9063666" y="3047703"/>
            <a:ext cx="1872280" cy="1289180"/>
            <a:chOff x="8880791" y="3047703"/>
            <a:chExt cx="1872280" cy="1289180"/>
          </a:xfrm>
        </p:grpSpPr>
        <p:grpSp>
          <p:nvGrpSpPr>
            <p:cNvPr id="42" name="Group 41">
              <a:extLst>
                <a:ext uri="{FF2B5EF4-FFF2-40B4-BE49-F238E27FC236}">
                  <a16:creationId xmlns:a16="http://schemas.microsoft.com/office/drawing/2014/main" id="{3CCF5A5A-3D9C-459D-AE1A-F243335AE6D2}"/>
                </a:ext>
              </a:extLst>
            </p:cNvPr>
            <p:cNvGrpSpPr/>
            <p:nvPr/>
          </p:nvGrpSpPr>
          <p:grpSpPr>
            <a:xfrm>
              <a:off x="8880791" y="3047703"/>
              <a:ext cx="1872280" cy="1289180"/>
              <a:chOff x="5504329" y="2261332"/>
              <a:chExt cx="2075244" cy="1432576"/>
            </a:xfrm>
          </p:grpSpPr>
          <p:sp>
            <p:nvSpPr>
              <p:cNvPr id="43" name="Flowchart: Decision 42">
                <a:extLst>
                  <a:ext uri="{FF2B5EF4-FFF2-40B4-BE49-F238E27FC236}">
                    <a16:creationId xmlns:a16="http://schemas.microsoft.com/office/drawing/2014/main" id="{6BEB4DE8-1DAB-439E-8C50-B4342ECA8F51}"/>
                  </a:ext>
                </a:extLst>
              </p:cNvPr>
              <p:cNvSpPr/>
              <p:nvPr/>
            </p:nvSpPr>
            <p:spPr>
              <a:xfrm>
                <a:off x="5707333" y="2444013"/>
                <a:ext cx="1864930" cy="1249895"/>
              </a:xfrm>
              <a:prstGeom prst="flowChartDecision">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Flowchart: Decision 43">
                <a:extLst>
                  <a:ext uri="{FF2B5EF4-FFF2-40B4-BE49-F238E27FC236}">
                    <a16:creationId xmlns:a16="http://schemas.microsoft.com/office/drawing/2014/main" id="{61B19A1A-23E2-47DD-AE32-32179B6B4EEA}"/>
                  </a:ext>
                </a:extLst>
              </p:cNvPr>
              <p:cNvSpPr/>
              <p:nvPr/>
            </p:nvSpPr>
            <p:spPr>
              <a:xfrm>
                <a:off x="5504329" y="2261332"/>
                <a:ext cx="2075244" cy="1414417"/>
              </a:xfrm>
              <a:prstGeom prst="flowChartDecision">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2" name="TextBox 51">
              <a:extLst>
                <a:ext uri="{FF2B5EF4-FFF2-40B4-BE49-F238E27FC236}">
                  <a16:creationId xmlns:a16="http://schemas.microsoft.com/office/drawing/2014/main" id="{21D3AB99-C8F6-4D44-9309-4FEB1E352555}"/>
                </a:ext>
              </a:extLst>
            </p:cNvPr>
            <p:cNvSpPr txBox="1"/>
            <p:nvPr/>
          </p:nvSpPr>
          <p:spPr>
            <a:xfrm>
              <a:off x="9378272" y="3436582"/>
              <a:ext cx="9239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Gỏi </a:t>
              </a:r>
            </a:p>
          </p:txBody>
        </p:sp>
      </p:grpSp>
      <p:grpSp>
        <p:nvGrpSpPr>
          <p:cNvPr id="60" name="Group 59">
            <a:extLst>
              <a:ext uri="{FF2B5EF4-FFF2-40B4-BE49-F238E27FC236}">
                <a16:creationId xmlns:a16="http://schemas.microsoft.com/office/drawing/2014/main" id="{B01344EC-29DE-410B-88D0-533365CEF1B4}"/>
              </a:ext>
            </a:extLst>
          </p:cNvPr>
          <p:cNvGrpSpPr/>
          <p:nvPr/>
        </p:nvGrpSpPr>
        <p:grpSpPr>
          <a:xfrm>
            <a:off x="8084962" y="4171686"/>
            <a:ext cx="1872280" cy="1289180"/>
            <a:chOff x="7902087" y="4171686"/>
            <a:chExt cx="1872280" cy="1289180"/>
          </a:xfrm>
        </p:grpSpPr>
        <p:grpSp>
          <p:nvGrpSpPr>
            <p:cNvPr id="34" name="Group 33">
              <a:extLst>
                <a:ext uri="{FF2B5EF4-FFF2-40B4-BE49-F238E27FC236}">
                  <a16:creationId xmlns:a16="http://schemas.microsoft.com/office/drawing/2014/main" id="{7185ACBE-55B3-4D09-A721-6C50C32D8DDF}"/>
                </a:ext>
              </a:extLst>
            </p:cNvPr>
            <p:cNvGrpSpPr/>
            <p:nvPr/>
          </p:nvGrpSpPr>
          <p:grpSpPr>
            <a:xfrm>
              <a:off x="7902087" y="4171686"/>
              <a:ext cx="1872280" cy="1289180"/>
              <a:chOff x="5504329" y="2261332"/>
              <a:chExt cx="2075244" cy="1432576"/>
            </a:xfrm>
          </p:grpSpPr>
          <p:sp>
            <p:nvSpPr>
              <p:cNvPr id="35" name="Flowchart: Decision 34">
                <a:extLst>
                  <a:ext uri="{FF2B5EF4-FFF2-40B4-BE49-F238E27FC236}">
                    <a16:creationId xmlns:a16="http://schemas.microsoft.com/office/drawing/2014/main" id="{C1957631-E71D-40E6-A8A2-4C9951EFC715}"/>
                  </a:ext>
                </a:extLst>
              </p:cNvPr>
              <p:cNvSpPr/>
              <p:nvPr/>
            </p:nvSpPr>
            <p:spPr>
              <a:xfrm>
                <a:off x="5707333" y="2444013"/>
                <a:ext cx="1864930" cy="1249895"/>
              </a:xfrm>
              <a:prstGeom prst="flowChartDecision">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lowchart: Decision 35">
                <a:extLst>
                  <a:ext uri="{FF2B5EF4-FFF2-40B4-BE49-F238E27FC236}">
                    <a16:creationId xmlns:a16="http://schemas.microsoft.com/office/drawing/2014/main" id="{751A38B0-789C-47B0-B6A7-7D41238D6679}"/>
                  </a:ext>
                </a:extLst>
              </p:cNvPr>
              <p:cNvSpPr/>
              <p:nvPr/>
            </p:nvSpPr>
            <p:spPr>
              <a:xfrm>
                <a:off x="5504329" y="2261332"/>
                <a:ext cx="2075244" cy="1414417"/>
              </a:xfrm>
              <a:prstGeom prst="flowChartDecision">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3" name="TextBox 52">
              <a:extLst>
                <a:ext uri="{FF2B5EF4-FFF2-40B4-BE49-F238E27FC236}">
                  <a16:creationId xmlns:a16="http://schemas.microsoft.com/office/drawing/2014/main" id="{4ECF87E0-E627-4A42-BFBD-C5DE888D987A}"/>
                </a:ext>
              </a:extLst>
            </p:cNvPr>
            <p:cNvSpPr txBox="1"/>
            <p:nvPr/>
          </p:nvSpPr>
          <p:spPr>
            <a:xfrm>
              <a:off x="8438515" y="4384967"/>
              <a:ext cx="92390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Bánh mì</a:t>
              </a:r>
            </a:p>
          </p:txBody>
        </p:sp>
      </p:grpSp>
      <p:grpSp>
        <p:nvGrpSpPr>
          <p:cNvPr id="59" name="Group 58">
            <a:extLst>
              <a:ext uri="{FF2B5EF4-FFF2-40B4-BE49-F238E27FC236}">
                <a16:creationId xmlns:a16="http://schemas.microsoft.com/office/drawing/2014/main" id="{4A0A3179-65C3-486C-9DBA-0236B05B09B0}"/>
              </a:ext>
            </a:extLst>
          </p:cNvPr>
          <p:cNvGrpSpPr/>
          <p:nvPr/>
        </p:nvGrpSpPr>
        <p:grpSpPr>
          <a:xfrm>
            <a:off x="6010618" y="4221522"/>
            <a:ext cx="1872280" cy="1289180"/>
            <a:chOff x="5827743" y="4221522"/>
            <a:chExt cx="1872280" cy="1289180"/>
          </a:xfrm>
        </p:grpSpPr>
        <p:grpSp>
          <p:nvGrpSpPr>
            <p:cNvPr id="47" name="Group 46">
              <a:extLst>
                <a:ext uri="{FF2B5EF4-FFF2-40B4-BE49-F238E27FC236}">
                  <a16:creationId xmlns:a16="http://schemas.microsoft.com/office/drawing/2014/main" id="{3DF0488A-5388-45A6-B9C6-EFBCEE4323C1}"/>
                </a:ext>
              </a:extLst>
            </p:cNvPr>
            <p:cNvGrpSpPr/>
            <p:nvPr/>
          </p:nvGrpSpPr>
          <p:grpSpPr>
            <a:xfrm>
              <a:off x="5827743" y="4221522"/>
              <a:ext cx="1872280" cy="1289180"/>
              <a:chOff x="5504329" y="2261332"/>
              <a:chExt cx="2075244" cy="1432576"/>
            </a:xfrm>
          </p:grpSpPr>
          <p:sp>
            <p:nvSpPr>
              <p:cNvPr id="48" name="Flowchart: Decision 47">
                <a:extLst>
                  <a:ext uri="{FF2B5EF4-FFF2-40B4-BE49-F238E27FC236}">
                    <a16:creationId xmlns:a16="http://schemas.microsoft.com/office/drawing/2014/main" id="{5A7C4DE2-45EF-4DCE-A80B-118BF7DD0004}"/>
                  </a:ext>
                </a:extLst>
              </p:cNvPr>
              <p:cNvSpPr/>
              <p:nvPr/>
            </p:nvSpPr>
            <p:spPr>
              <a:xfrm>
                <a:off x="5707333" y="2444013"/>
                <a:ext cx="1864930" cy="1249895"/>
              </a:xfrm>
              <a:prstGeom prst="flowChartDecision">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Flowchart: Decision 48">
                <a:extLst>
                  <a:ext uri="{FF2B5EF4-FFF2-40B4-BE49-F238E27FC236}">
                    <a16:creationId xmlns:a16="http://schemas.microsoft.com/office/drawing/2014/main" id="{70AFBB4F-0B37-4147-B96E-3EA947F2D264}"/>
                  </a:ext>
                </a:extLst>
              </p:cNvPr>
              <p:cNvSpPr/>
              <p:nvPr/>
            </p:nvSpPr>
            <p:spPr>
              <a:xfrm>
                <a:off x="5504329" y="2261332"/>
                <a:ext cx="2075244" cy="1414417"/>
              </a:xfrm>
              <a:prstGeom prst="flowChartDecision">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4" name="TextBox 53">
              <a:extLst>
                <a:ext uri="{FF2B5EF4-FFF2-40B4-BE49-F238E27FC236}">
                  <a16:creationId xmlns:a16="http://schemas.microsoft.com/office/drawing/2014/main" id="{37E7D945-C83C-4FD9-94AD-DEA6F70D0E54}"/>
                </a:ext>
              </a:extLst>
            </p:cNvPr>
            <p:cNvSpPr txBox="1"/>
            <p:nvPr/>
          </p:nvSpPr>
          <p:spPr>
            <a:xfrm>
              <a:off x="6287756" y="4429416"/>
              <a:ext cx="92390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Bánh xèo</a:t>
              </a:r>
            </a:p>
          </p:txBody>
        </p:sp>
      </p:grpSp>
      <p:pic>
        <p:nvPicPr>
          <p:cNvPr id="62" name="Picture 2" descr="Lightning Bolt Yellow - Free vector graphic on Pixabay">
            <a:extLst>
              <a:ext uri="{FF2B5EF4-FFF2-40B4-BE49-F238E27FC236}">
                <a16:creationId xmlns:a16="http://schemas.microsoft.com/office/drawing/2014/main" id="{2B3E9CFB-0D7E-4239-B4CC-096D09A5156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rot="15470700">
            <a:off x="2286658" y="3998411"/>
            <a:ext cx="753423" cy="85656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Lightning Bolt Yellow - Free vector graphic on Pixabay">
            <a:extLst>
              <a:ext uri="{FF2B5EF4-FFF2-40B4-BE49-F238E27FC236}">
                <a16:creationId xmlns:a16="http://schemas.microsoft.com/office/drawing/2014/main" id="{CECA1372-7FFD-4502-A8FE-1485A59CE7F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rot="15470700">
            <a:off x="3899918" y="3956168"/>
            <a:ext cx="753423" cy="8565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C73B7B0-565A-0C98-C0CE-59EBD5CE485C}"/>
              </a:ext>
            </a:extLst>
          </p:cNvPr>
          <p:cNvPicPr>
            <a:picLocks noChangeAspect="1"/>
          </p:cNvPicPr>
          <p:nvPr/>
        </p:nvPicPr>
        <p:blipFill>
          <a:blip r:embed="rId9"/>
          <a:stretch>
            <a:fillRect/>
          </a:stretch>
        </p:blipFill>
        <p:spPr>
          <a:xfrm>
            <a:off x="-164576" y="123765"/>
            <a:ext cx="8425402" cy="1371719"/>
          </a:xfrm>
          <a:prstGeom prst="rect">
            <a:avLst/>
          </a:prstGeom>
        </p:spPr>
      </p:pic>
    </p:spTree>
    <p:extLst>
      <p:ext uri="{BB962C8B-B14F-4D97-AF65-F5344CB8AC3E}">
        <p14:creationId xmlns:p14="http://schemas.microsoft.com/office/powerpoint/2010/main" val="37369232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026"/>
                                        </p:tgtEl>
                                      </p:cBhvr>
                                    </p:animEffect>
                                    <p:animScale>
                                      <p:cBhvr>
                                        <p:cTn id="7" dur="250" autoRev="1" fill="hold"/>
                                        <p:tgtEl>
                                          <p:spTgt spid="102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par>
                                <p:cTn id="8" presetID="1"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62"/>
                                        </p:tgtEl>
                                      </p:cBhvr>
                                    </p:animEffect>
                                    <p:animScale>
                                      <p:cBhvr>
                                        <p:cTn id="14" dur="250" autoRev="1" fill="hold"/>
                                        <p:tgtEl>
                                          <p:spTgt spid="62"/>
                                        </p:tgtEl>
                                      </p:cBhvr>
                                      <p:by x="105000" y="105000"/>
                                    </p:animScale>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par>
                                <p:cTn id="15" presetID="10"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500"/>
                                        <p:tgtEl>
                                          <p:spTgt spid="55"/>
                                        </p:tgtEl>
                                      </p:cBhvr>
                                    </p:animEffect>
                                  </p:childTnLst>
                                  <p:subTnLst>
                                    <p:audio>
                                      <p:cMediaNode>
                                        <p:cTn display="0" masterRel="sameClick">
                                          <p:stCondLst>
                                            <p:cond evt="begin" delay="0">
                                              <p:tn val="15"/>
                                            </p:cond>
                                          </p:stCondLst>
                                          <p:endCondLst>
                                            <p:cond evt="onStopAudio" delay="0">
                                              <p:tgtEl>
                                                <p:sldTgt/>
                                              </p:tgtEl>
                                            </p:cond>
                                          </p:endCondLst>
                                        </p:cTn>
                                        <p:tgtEl>
                                          <p:sndTgt r:embed="rId2" name="breeze.wav"/>
                                        </p:tgtEl>
                                      </p:cMediaNode>
                                    </p:audio>
                                  </p:sub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63"/>
                                        </p:tgtEl>
                                      </p:cBhvr>
                                    </p:animEffect>
                                    <p:animScale>
                                      <p:cBhvr>
                                        <p:cTn id="22" dur="250" autoRev="1" fill="hold"/>
                                        <p:tgtEl>
                                          <p:spTgt spid="63"/>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2" name="breeze.wav"/>
                                        </p:tgtEl>
                                      </p:cMediaNode>
                                    </p:audio>
                                  </p:subTnLst>
                                </p:cTn>
                              </p:par>
                              <p:par>
                                <p:cTn id="23" presetID="10" presetClass="entr" presetSubtype="0" fill="hold"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subTnLst>
                                    <p:audio>
                                      <p:cMediaNode>
                                        <p:cTn display="0" masterRel="sameClick">
                                          <p:stCondLst>
                                            <p:cond evt="begin" delay="0">
                                              <p:tn val="23"/>
                                            </p:cond>
                                          </p:stCondLst>
                                          <p:endCondLst>
                                            <p:cond evt="onStopAudio" delay="0">
                                              <p:tgtEl>
                                                <p:sldTgt/>
                                              </p:tgtEl>
                                            </p:cond>
                                          </p:endCondLst>
                                        </p:cTn>
                                        <p:tgtEl>
                                          <p:sndTgt r:embed="rId2" name="breeze.wav"/>
                                        </p:tgtEl>
                                      </p:cMediaNode>
                                    </p:audio>
                                  </p:subTnLst>
                                </p:cTn>
                              </p:par>
                            </p:childTnLst>
                          </p:cTn>
                        </p:par>
                      </p:childTnLst>
                    </p:cTn>
                  </p:par>
                  <p:par>
                    <p:cTn id="26" fill="hold">
                      <p:stCondLst>
                        <p:cond delay="indefinite"/>
                      </p:stCondLst>
                      <p:childTnLst>
                        <p:par>
                          <p:cTn id="27" fill="hold">
                            <p:stCondLst>
                              <p:cond delay="0"/>
                            </p:stCondLst>
                            <p:childTnLst>
                              <p:par>
                                <p:cTn id="28" presetID="26" presetClass="emph" presetSubtype="0" fill="hold" nodeType="clickEffect">
                                  <p:stCondLst>
                                    <p:cond delay="0"/>
                                  </p:stCondLst>
                                  <p:childTnLst>
                                    <p:animEffect transition="out" filter="fade">
                                      <p:cBhvr>
                                        <p:cTn id="29" dur="500" tmFilter="0, 0; .2, .5; .8, .5; 1, 0"/>
                                        <p:tgtEl>
                                          <p:spTgt spid="1026"/>
                                        </p:tgtEl>
                                      </p:cBhvr>
                                    </p:animEffect>
                                    <p:animScale>
                                      <p:cBhvr>
                                        <p:cTn id="30" dur="250" autoRev="1" fill="hold"/>
                                        <p:tgtEl>
                                          <p:spTgt spid="1026"/>
                                        </p:tgtEl>
                                      </p:cBhvr>
                                      <p:by x="105000" y="105000"/>
                                    </p:animScale>
                                  </p:childTnLst>
                                  <p:subTnLst>
                                    <p:audio>
                                      <p:cMediaNode>
                                        <p:cTn display="0" masterRel="sameClick">
                                          <p:stCondLst>
                                            <p:cond evt="begin" delay="0">
                                              <p:tn val="28"/>
                                            </p:cond>
                                          </p:stCondLst>
                                          <p:endCondLst>
                                            <p:cond evt="onStopAudio" delay="0">
                                              <p:tgtEl>
                                                <p:sldTgt/>
                                              </p:tgtEl>
                                            </p:cond>
                                          </p:endCondLst>
                                        </p:cTn>
                                        <p:tgtEl>
                                          <p:sndTgt r:embed="rId2" name="breeze.wav"/>
                                        </p:tgtEl>
                                      </p:cMediaNode>
                                    </p:audio>
                                  </p:subTnLst>
                                </p:cTn>
                              </p:par>
                              <p:par>
                                <p:cTn id="31" presetID="10" presetClass="entr" presetSubtype="0" fill="hold" nodeType="withEffect">
                                  <p:stCondLst>
                                    <p:cond delay="0"/>
                                  </p:stCondLst>
                                  <p:childTnLst>
                                    <p:set>
                                      <p:cBhvr>
                                        <p:cTn id="32" dur="1" fill="hold">
                                          <p:stCondLst>
                                            <p:cond delay="0"/>
                                          </p:stCondLst>
                                        </p:cTn>
                                        <p:tgtEl>
                                          <p:spTgt spid="58"/>
                                        </p:tgtEl>
                                        <p:attrNameLst>
                                          <p:attrName>style.visibility</p:attrName>
                                        </p:attrNameLst>
                                      </p:cBhvr>
                                      <p:to>
                                        <p:strVal val="visible"/>
                                      </p:to>
                                    </p:set>
                                    <p:animEffect transition="in" filter="fade">
                                      <p:cBhvr>
                                        <p:cTn id="33" dur="500"/>
                                        <p:tgtEl>
                                          <p:spTgt spid="58"/>
                                        </p:tgtEl>
                                      </p:cBhvr>
                                    </p:animEffect>
                                  </p:childTnLst>
                                  <p:subTnLst>
                                    <p:audio>
                                      <p:cMediaNode>
                                        <p:cTn display="0" masterRel="sameClick">
                                          <p:stCondLst>
                                            <p:cond evt="begin" delay="0">
                                              <p:tn val="31"/>
                                            </p:cond>
                                          </p:stCondLst>
                                          <p:endCondLst>
                                            <p:cond evt="onStopAudio" delay="0">
                                              <p:tgtEl>
                                                <p:sldTgt/>
                                              </p:tgtEl>
                                            </p:cond>
                                          </p:endCondLst>
                                        </p:cTn>
                                        <p:tgtEl>
                                          <p:sndTgt r:embed="rId2" name="breeze.wav"/>
                                        </p:tgtEl>
                                      </p:cMediaNode>
                                    </p:audio>
                                  </p:subTnLst>
                                </p:cTn>
                              </p:par>
                            </p:childTnLst>
                          </p:cTn>
                        </p:par>
                      </p:childTnLst>
                    </p:cTn>
                  </p:par>
                  <p:par>
                    <p:cTn id="34" fill="hold">
                      <p:stCondLst>
                        <p:cond delay="indefinite"/>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62"/>
                                        </p:tgtEl>
                                      </p:cBhvr>
                                    </p:animEffect>
                                    <p:animScale>
                                      <p:cBhvr>
                                        <p:cTn id="38" dur="250" autoRev="1" fill="hold"/>
                                        <p:tgtEl>
                                          <p:spTgt spid="62"/>
                                        </p:tgtEl>
                                      </p:cBhvr>
                                      <p:by x="105000" y="105000"/>
                                    </p:animScale>
                                  </p:childTnLst>
                                  <p:subTnLst>
                                    <p:audio>
                                      <p:cMediaNode>
                                        <p:cTn display="0" masterRel="sameClick">
                                          <p:stCondLst>
                                            <p:cond evt="begin" delay="0">
                                              <p:tn val="36"/>
                                            </p:cond>
                                          </p:stCondLst>
                                          <p:endCondLst>
                                            <p:cond evt="onStopAudio" delay="0">
                                              <p:tgtEl>
                                                <p:sldTgt/>
                                              </p:tgtEl>
                                            </p:cond>
                                          </p:endCondLst>
                                        </p:cTn>
                                        <p:tgtEl>
                                          <p:sndTgt r:embed="rId2" name="breeze.wav"/>
                                        </p:tgtEl>
                                      </p:cMediaNode>
                                    </p:audio>
                                  </p:subTnLst>
                                </p:cTn>
                              </p:par>
                              <p:par>
                                <p:cTn id="39" presetID="10" presetClass="entr" presetSubtype="0" fill="hold" nodeType="withEffect">
                                  <p:stCondLst>
                                    <p:cond delay="0"/>
                                  </p:stCondLst>
                                  <p:childTnLst>
                                    <p:set>
                                      <p:cBhvr>
                                        <p:cTn id="40" dur="1" fill="hold">
                                          <p:stCondLst>
                                            <p:cond delay="0"/>
                                          </p:stCondLst>
                                        </p:cTn>
                                        <p:tgtEl>
                                          <p:spTgt spid="56"/>
                                        </p:tgtEl>
                                        <p:attrNameLst>
                                          <p:attrName>style.visibility</p:attrName>
                                        </p:attrNameLst>
                                      </p:cBhvr>
                                      <p:to>
                                        <p:strVal val="visible"/>
                                      </p:to>
                                    </p:set>
                                    <p:animEffect transition="in" filter="fade">
                                      <p:cBhvr>
                                        <p:cTn id="41" dur="500"/>
                                        <p:tgtEl>
                                          <p:spTgt spid="56"/>
                                        </p:tgtEl>
                                      </p:cBhvr>
                                    </p:animEffect>
                                  </p:childTnLst>
                                  <p:subTnLst>
                                    <p:audio>
                                      <p:cMediaNode>
                                        <p:cTn display="0" masterRel="sameClick">
                                          <p:stCondLst>
                                            <p:cond evt="begin" delay="0">
                                              <p:tn val="39"/>
                                            </p:cond>
                                          </p:stCondLst>
                                          <p:endCondLst>
                                            <p:cond evt="onStopAudio" delay="0">
                                              <p:tgtEl>
                                                <p:sldTgt/>
                                              </p:tgtEl>
                                            </p:cond>
                                          </p:endCondLst>
                                        </p:cTn>
                                        <p:tgtEl>
                                          <p:sndTgt r:embed="rId2" name="breeze.wav"/>
                                        </p:tgtEl>
                                      </p:cMediaNode>
                                    </p:audio>
                                  </p:subTnLst>
                                </p:cTn>
                              </p:par>
                            </p:childTnLst>
                          </p:cTn>
                        </p:par>
                      </p:childTnLst>
                    </p:cTn>
                  </p:par>
                  <p:par>
                    <p:cTn id="42" fill="hold">
                      <p:stCondLst>
                        <p:cond delay="indefinite"/>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63"/>
                                        </p:tgtEl>
                                      </p:cBhvr>
                                    </p:animEffect>
                                    <p:animScale>
                                      <p:cBhvr>
                                        <p:cTn id="46" dur="250" autoRev="1" fill="hold"/>
                                        <p:tgtEl>
                                          <p:spTgt spid="63"/>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2" name="breeze.wav"/>
                                        </p:tgtEl>
                                      </p:cMediaNode>
                                    </p:audio>
                                  </p:subTnLst>
                                </p:cTn>
                              </p:par>
                              <p:par>
                                <p:cTn id="47" presetID="10" presetClass="entr" presetSubtype="0" fill="hold" nodeType="withEffect">
                                  <p:stCondLst>
                                    <p:cond delay="0"/>
                                  </p:stCondLst>
                                  <p:childTnLst>
                                    <p:set>
                                      <p:cBhvr>
                                        <p:cTn id="48" dur="1" fill="hold">
                                          <p:stCondLst>
                                            <p:cond delay="0"/>
                                          </p:stCondLst>
                                        </p:cTn>
                                        <p:tgtEl>
                                          <p:spTgt spid="59"/>
                                        </p:tgtEl>
                                        <p:attrNameLst>
                                          <p:attrName>style.visibility</p:attrName>
                                        </p:attrNameLst>
                                      </p:cBhvr>
                                      <p:to>
                                        <p:strVal val="visible"/>
                                      </p:to>
                                    </p:set>
                                    <p:animEffect transition="in" filter="fade">
                                      <p:cBhvr>
                                        <p:cTn id="49" dur="500"/>
                                        <p:tgtEl>
                                          <p:spTgt spid="59"/>
                                        </p:tgtEl>
                                      </p:cBhvr>
                                    </p:animEffect>
                                  </p:childTnLst>
                                  <p:subTnLst>
                                    <p:audio>
                                      <p:cMediaNode>
                                        <p:cTn display="0" masterRel="sameClick">
                                          <p:stCondLst>
                                            <p:cond evt="begin" delay="0">
                                              <p:tn val="47"/>
                                            </p:cond>
                                          </p:stCondLst>
                                          <p:endCondLst>
                                            <p:cond evt="onStopAudio" delay="0">
                                              <p:tgtEl>
                                                <p:sldTgt/>
                                              </p:tgtEl>
                                            </p:cond>
                                          </p:endCondLst>
                                        </p:cTn>
                                        <p:tgtEl>
                                          <p:sndTgt r:embed="rId2" name="breeze.wav"/>
                                        </p:tgtEl>
                                      </p:cMediaNode>
                                    </p:audio>
                                  </p:subTnLst>
                                </p:cTn>
                              </p:par>
                            </p:childTnLst>
                          </p:cTn>
                        </p:par>
                      </p:childTnLst>
                    </p:cTn>
                  </p:par>
                  <p:par>
                    <p:cTn id="50" fill="hold">
                      <p:stCondLst>
                        <p:cond delay="indefinite"/>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1026"/>
                                        </p:tgtEl>
                                      </p:cBhvr>
                                    </p:animEffect>
                                    <p:animScale>
                                      <p:cBhvr>
                                        <p:cTn id="54" dur="250" autoRev="1" fill="hold"/>
                                        <p:tgtEl>
                                          <p:spTgt spid="1026"/>
                                        </p:tgtEl>
                                      </p:cBhvr>
                                      <p:by x="105000" y="105000"/>
                                    </p:animScale>
                                  </p:childTnLst>
                                </p:cTn>
                              </p:par>
                              <p:par>
                                <p:cTn id="55" presetID="10" presetClass="entr" presetSubtype="0" fill="hold" nodeType="withEffect">
                                  <p:stCondLst>
                                    <p:cond delay="0"/>
                                  </p:stCondLst>
                                  <p:childTnLst>
                                    <p:set>
                                      <p:cBhvr>
                                        <p:cTn id="56" dur="1" fill="hold">
                                          <p:stCondLst>
                                            <p:cond delay="0"/>
                                          </p:stCondLst>
                                        </p:cTn>
                                        <p:tgtEl>
                                          <p:spTgt spid="60"/>
                                        </p:tgtEl>
                                        <p:attrNameLst>
                                          <p:attrName>style.visibility</p:attrName>
                                        </p:attrNameLst>
                                      </p:cBhvr>
                                      <p:to>
                                        <p:strVal val="visible"/>
                                      </p:to>
                                    </p:set>
                                    <p:animEffect transition="in" filter="fade">
                                      <p:cBhvr>
                                        <p:cTn id="57" dur="500"/>
                                        <p:tgtEl>
                                          <p:spTgt spid="60"/>
                                        </p:tgtEl>
                                      </p:cBhvr>
                                    </p:animEffect>
                                  </p:childTnLst>
                                  <p:subTnLst>
                                    <p:audio>
                                      <p:cMediaNode>
                                        <p:cTn display="0" masterRel="sameClick">
                                          <p:stCondLst>
                                            <p:cond evt="begin" delay="0">
                                              <p:tn val="55"/>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CFE92D4-9EB3-4363-9320-C7FA5B7B2ED3}"/>
              </a:ext>
            </a:extLst>
          </p:cNvPr>
          <p:cNvSpPr/>
          <p:nvPr/>
        </p:nvSpPr>
        <p:spPr>
          <a:xfrm>
            <a:off x="5252484" y="535406"/>
            <a:ext cx="6678589" cy="5567681"/>
          </a:xfrm>
          <a:custGeom>
            <a:avLst/>
            <a:gdLst>
              <a:gd name="connsiteX0" fmla="*/ 0 w 6678589"/>
              <a:gd name="connsiteY0" fmla="*/ 927965 h 5567681"/>
              <a:gd name="connsiteX1" fmla="*/ 927965 w 6678589"/>
              <a:gd name="connsiteY1" fmla="*/ 0 h 5567681"/>
              <a:gd name="connsiteX2" fmla="*/ 5750624 w 6678589"/>
              <a:gd name="connsiteY2" fmla="*/ 0 h 5567681"/>
              <a:gd name="connsiteX3" fmla="*/ 6678589 w 6678589"/>
              <a:gd name="connsiteY3" fmla="*/ 927965 h 5567681"/>
              <a:gd name="connsiteX4" fmla="*/ 6678589 w 6678589"/>
              <a:gd name="connsiteY4" fmla="*/ 4639716 h 5567681"/>
              <a:gd name="connsiteX5" fmla="*/ 5750624 w 6678589"/>
              <a:gd name="connsiteY5" fmla="*/ 5567681 h 5567681"/>
              <a:gd name="connsiteX6" fmla="*/ 927965 w 6678589"/>
              <a:gd name="connsiteY6" fmla="*/ 5567681 h 5567681"/>
              <a:gd name="connsiteX7" fmla="*/ 0 w 6678589"/>
              <a:gd name="connsiteY7" fmla="*/ 4639716 h 5567681"/>
              <a:gd name="connsiteX8" fmla="*/ 0 w 6678589"/>
              <a:gd name="connsiteY8" fmla="*/ 927965 h 55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8589" h="5567681" fill="none" extrusionOk="0">
                <a:moveTo>
                  <a:pt x="0" y="927965"/>
                </a:moveTo>
                <a:cubicBezTo>
                  <a:pt x="-49754" y="425337"/>
                  <a:pt x="432987" y="-4946"/>
                  <a:pt x="927965" y="0"/>
                </a:cubicBezTo>
                <a:cubicBezTo>
                  <a:pt x="2942146" y="-1478"/>
                  <a:pt x="5063416" y="142551"/>
                  <a:pt x="5750624" y="0"/>
                </a:cubicBezTo>
                <a:cubicBezTo>
                  <a:pt x="6303564" y="38417"/>
                  <a:pt x="6686244" y="419630"/>
                  <a:pt x="6678589" y="927965"/>
                </a:cubicBezTo>
                <a:cubicBezTo>
                  <a:pt x="6546434" y="1692249"/>
                  <a:pt x="6686579" y="3972730"/>
                  <a:pt x="6678589" y="4639716"/>
                </a:cubicBezTo>
                <a:cubicBezTo>
                  <a:pt x="6692530" y="5221769"/>
                  <a:pt x="6253933" y="5518609"/>
                  <a:pt x="5750624" y="5567681"/>
                </a:cubicBezTo>
                <a:cubicBezTo>
                  <a:pt x="3965756" y="5496670"/>
                  <a:pt x="1811196" y="5577084"/>
                  <a:pt x="927965" y="5567681"/>
                </a:cubicBezTo>
                <a:cubicBezTo>
                  <a:pt x="448732" y="5512286"/>
                  <a:pt x="-39487" y="5085338"/>
                  <a:pt x="0" y="4639716"/>
                </a:cubicBezTo>
                <a:cubicBezTo>
                  <a:pt x="156397" y="3041313"/>
                  <a:pt x="-144901" y="1711649"/>
                  <a:pt x="0" y="927965"/>
                </a:cubicBezTo>
                <a:close/>
              </a:path>
              <a:path w="6678589" h="5567681" stroke="0" extrusionOk="0">
                <a:moveTo>
                  <a:pt x="0" y="927965"/>
                </a:moveTo>
                <a:cubicBezTo>
                  <a:pt x="15659" y="433506"/>
                  <a:pt x="502560" y="-20598"/>
                  <a:pt x="927965" y="0"/>
                </a:cubicBezTo>
                <a:cubicBezTo>
                  <a:pt x="1804316" y="125070"/>
                  <a:pt x="3942658" y="-120515"/>
                  <a:pt x="5750624" y="0"/>
                </a:cubicBezTo>
                <a:cubicBezTo>
                  <a:pt x="6238811" y="74649"/>
                  <a:pt x="6723212" y="501673"/>
                  <a:pt x="6678589" y="927965"/>
                </a:cubicBezTo>
                <a:cubicBezTo>
                  <a:pt x="6592151" y="1734113"/>
                  <a:pt x="6634109" y="3635156"/>
                  <a:pt x="6678589" y="4639716"/>
                </a:cubicBezTo>
                <a:cubicBezTo>
                  <a:pt x="6687361" y="5154921"/>
                  <a:pt x="6219842" y="5651682"/>
                  <a:pt x="5750624" y="5567681"/>
                </a:cubicBezTo>
                <a:cubicBezTo>
                  <a:pt x="4180818" y="5414617"/>
                  <a:pt x="1499866" y="5512155"/>
                  <a:pt x="927965" y="5567681"/>
                </a:cubicBezTo>
                <a:cubicBezTo>
                  <a:pt x="390113" y="5576641"/>
                  <a:pt x="7868" y="5229606"/>
                  <a:pt x="0" y="4639716"/>
                </a:cubicBezTo>
                <a:cubicBezTo>
                  <a:pt x="-91422" y="3471184"/>
                  <a:pt x="-77704" y="2268023"/>
                  <a:pt x="0" y="927965"/>
                </a:cubicBezTo>
                <a:close/>
              </a:path>
            </a:pathLst>
          </a:custGeom>
          <a:solidFill>
            <a:schemeClr val="bg1"/>
          </a:solidFill>
          <a:ln w="38100">
            <a:solidFill>
              <a:srgbClr val="3BB9FF"/>
            </a:solidFill>
            <a:extLst>
              <a:ext uri="{C807C97D-BFC1-408E-A445-0C87EB9F89A2}">
                <ask:lineSketchStyleProps xmlns:ask="http://schemas.microsoft.com/office/drawing/2018/sketchyshapes" sd="84437144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CC95B53-E186-4A42-954C-D1DCCE9E1F32}"/>
              </a:ext>
            </a:extLst>
          </p:cNvPr>
          <p:cNvSpPr txBox="1"/>
          <p:nvPr/>
        </p:nvSpPr>
        <p:spPr>
          <a:xfrm>
            <a:off x="5937584" y="926081"/>
            <a:ext cx="61576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ea typeface="+mn-ea"/>
                <a:cs typeface="+mn-cs"/>
              </a:rPr>
              <a:t>Thứ</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ngày</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tháng</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năm</a:t>
            </a:r>
            <a:r>
              <a:rPr kumimoji="0" lang="en-US" sz="3600" b="0" i="0" u="none" strike="noStrike" kern="1200" cap="none" spc="0" normalizeH="0" baseline="0" noProof="0" dirty="0">
                <a:ln>
                  <a:noFill/>
                </a:ln>
                <a:solidFill>
                  <a:prstClr val="black"/>
                </a:solidFill>
                <a:effectLst/>
                <a:uLnTx/>
                <a:uFillTx/>
                <a:ea typeface="+mn-ea"/>
                <a:cs typeface="+mn-cs"/>
              </a:rPr>
              <a:t> …</a:t>
            </a:r>
          </a:p>
        </p:txBody>
      </p:sp>
      <p:pic>
        <p:nvPicPr>
          <p:cNvPr id="14" name="Picture 13" descr="Background pattern&#10;&#10;Description automatically generated with medium confidence">
            <a:extLst>
              <a:ext uri="{FF2B5EF4-FFF2-40B4-BE49-F238E27FC236}">
                <a16:creationId xmlns:a16="http://schemas.microsoft.com/office/drawing/2014/main" id="{186AA32E-D948-45D5-948C-F2D098B149A6}"/>
              </a:ext>
            </a:extLst>
          </p:cNvPr>
          <p:cNvPicPr>
            <a:picLocks noChangeAspect="1"/>
          </p:cNvPicPr>
          <p:nvPr/>
        </p:nvPicPr>
        <p:blipFill rotWithShape="1">
          <a:blip r:embed="rId2">
            <a:extLst>
              <a:ext uri="{28A0092B-C50C-407E-A947-70E740481C1C}">
                <a14:useLocalDpi xmlns:a14="http://schemas.microsoft.com/office/drawing/2010/main" val="0"/>
              </a:ext>
            </a:extLst>
          </a:blip>
          <a:srcRect l="37414" t="34836" r="38635" b="33419"/>
          <a:stretch/>
        </p:blipFill>
        <p:spPr>
          <a:xfrm>
            <a:off x="10626843" y="-216077"/>
            <a:ext cx="1368783" cy="1705375"/>
          </a:xfrm>
          <a:prstGeom prst="rect">
            <a:avLst/>
          </a:prstGeom>
        </p:spPr>
      </p:pic>
      <p:sp>
        <p:nvSpPr>
          <p:cNvPr id="3" name="Rectangle 2">
            <a:extLst>
              <a:ext uri="{FF2B5EF4-FFF2-40B4-BE49-F238E27FC236}">
                <a16:creationId xmlns:a16="http://schemas.microsoft.com/office/drawing/2014/main" id="{A1E7802C-BCD9-4C61-9187-503B56C743D5}"/>
              </a:ext>
            </a:extLst>
          </p:cNvPr>
          <p:cNvSpPr/>
          <p:nvPr/>
        </p:nvSpPr>
        <p:spPr>
          <a:xfrm>
            <a:off x="32254" y="1858934"/>
            <a:ext cx="1010634" cy="159187"/>
          </a:xfrm>
          <a:prstGeom prst="rect">
            <a:avLst/>
          </a:prstGeom>
          <a:solidFill>
            <a:schemeClr val="bg1">
              <a:lumMod val="5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2" name="Picture 4" descr="Shelf Library Clipart, Explore Pictures - Cartoon Books On Shelf, HD Png  Download , Transparent Png Image - PNGitem">
            <a:extLst>
              <a:ext uri="{FF2B5EF4-FFF2-40B4-BE49-F238E27FC236}">
                <a16:creationId xmlns:a16="http://schemas.microsoft.com/office/drawing/2014/main" id="{8EB390E1-45AF-4CF7-8BE8-138639CB1451}"/>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1628" l="54070" r="95116">
                        <a14:foregroundMark x1="79884" y1="32093" x2="81860" y2="40930"/>
                        <a14:foregroundMark x1="88953" y1="78837" x2="93605" y2="91628"/>
                        <a14:foregroundMark x1="92442" y1="83023" x2="94535" y2="90000"/>
                        <a14:foregroundMark x1="80233" y1="30698" x2="79419" y2="37674"/>
                        <a14:foregroundMark x1="76860" y1="32093" x2="80116" y2="41860"/>
                        <a14:foregroundMark x1="61744" y1="14651" x2="61512" y2="69535"/>
                        <a14:foregroundMark x1="61512" y1="69535" x2="59070" y2="84884"/>
                        <a14:foregroundMark x1="55581" y1="34419" x2="56163" y2="54186"/>
                        <a14:foregroundMark x1="56163" y1="54186" x2="54070" y2="82558"/>
                        <a14:foregroundMark x1="54070" y1="82558" x2="54070" y2="82558"/>
                        <a14:foregroundMark x1="86860" y1="79535" x2="92326" y2="89070"/>
                        <a14:foregroundMark x1="92326" y1="89070" x2="92442" y2="89535"/>
                        <a14:foregroundMark x1="92674" y1="83488" x2="94070" y2="87442"/>
                        <a14:foregroundMark x1="93605" y1="82326" x2="95116" y2="87442"/>
                      </a14:backgroundRemoval>
                    </a14:imgEffect>
                  </a14:imgLayer>
                </a14:imgProps>
              </a:ext>
              <a:ext uri="{28A0092B-C50C-407E-A947-70E740481C1C}">
                <a14:useLocalDpi xmlns:a14="http://schemas.microsoft.com/office/drawing/2010/main" val="0"/>
              </a:ext>
            </a:extLst>
          </a:blip>
          <a:srcRect l="49719"/>
          <a:stretch/>
        </p:blipFill>
        <p:spPr bwMode="auto">
          <a:xfrm flipH="1">
            <a:off x="249790" y="1091192"/>
            <a:ext cx="835836" cy="83117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47 Xương rồng ý tưởng | cây xương rồng, stickers, dễ thương">
            <a:extLst>
              <a:ext uri="{FF2B5EF4-FFF2-40B4-BE49-F238E27FC236}">
                <a16:creationId xmlns:a16="http://schemas.microsoft.com/office/drawing/2014/main" id="{1BFEAD8F-4E2C-4A05-88A0-2DFB8A6A3F47}"/>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6364" b="92727" l="9607" r="89520">
                        <a14:foregroundMark x1="50655" y1="6364" x2="50655" y2="6364"/>
                        <a14:foregroundMark x1="48908" y1="92727" x2="48908"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32299" y="1373770"/>
            <a:ext cx="535994" cy="51492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ECA1F1F9-B9F3-D8AC-451F-CD475C682DE4}"/>
              </a:ext>
            </a:extLst>
          </p:cNvPr>
          <p:cNvPicPr>
            <a:picLocks noChangeAspect="1"/>
          </p:cNvPicPr>
          <p:nvPr/>
        </p:nvPicPr>
        <p:blipFill>
          <a:blip r:embed="rId7"/>
          <a:stretch>
            <a:fillRect/>
          </a:stretch>
        </p:blipFill>
        <p:spPr>
          <a:xfrm>
            <a:off x="6902805" y="1587954"/>
            <a:ext cx="3529890" cy="1243692"/>
          </a:xfrm>
          <a:prstGeom prst="rect">
            <a:avLst/>
          </a:prstGeom>
        </p:spPr>
      </p:pic>
      <p:pic>
        <p:nvPicPr>
          <p:cNvPr id="15" name="Picture 14">
            <a:extLst>
              <a:ext uri="{FF2B5EF4-FFF2-40B4-BE49-F238E27FC236}">
                <a16:creationId xmlns:a16="http://schemas.microsoft.com/office/drawing/2014/main" id="{FD8214AF-C66F-B38F-8CEE-F4B6E2B6DECB}"/>
              </a:ext>
            </a:extLst>
          </p:cNvPr>
          <p:cNvPicPr>
            <a:picLocks noChangeAspect="1"/>
          </p:cNvPicPr>
          <p:nvPr/>
        </p:nvPicPr>
        <p:blipFill>
          <a:blip r:embed="rId8"/>
          <a:stretch>
            <a:fillRect/>
          </a:stretch>
        </p:blipFill>
        <p:spPr>
          <a:xfrm rot="19750708">
            <a:off x="4934585" y="2635331"/>
            <a:ext cx="2932430" cy="1072989"/>
          </a:xfrm>
          <a:prstGeom prst="rect">
            <a:avLst/>
          </a:prstGeom>
        </p:spPr>
      </p:pic>
      <p:pic>
        <p:nvPicPr>
          <p:cNvPr id="16" name="Picture 15">
            <a:extLst>
              <a:ext uri="{FF2B5EF4-FFF2-40B4-BE49-F238E27FC236}">
                <a16:creationId xmlns:a16="http://schemas.microsoft.com/office/drawing/2014/main" id="{FF5FE840-8CA4-0127-B707-A0869BECC293}"/>
              </a:ext>
            </a:extLst>
          </p:cNvPr>
          <p:cNvPicPr>
            <a:picLocks noChangeAspect="1"/>
          </p:cNvPicPr>
          <p:nvPr/>
        </p:nvPicPr>
        <p:blipFill>
          <a:blip r:embed="rId9"/>
          <a:stretch>
            <a:fillRect/>
          </a:stretch>
        </p:blipFill>
        <p:spPr>
          <a:xfrm>
            <a:off x="5721593" y="3239174"/>
            <a:ext cx="6120914" cy="2017951"/>
          </a:xfrm>
          <a:prstGeom prst="rect">
            <a:avLst/>
          </a:prstGeom>
        </p:spPr>
      </p:pic>
      <p:pic>
        <p:nvPicPr>
          <p:cNvPr id="21" name="Picture 20" descr="A cartoon of a child eating&#10;&#10;Description automatically generated">
            <a:extLst>
              <a:ext uri="{FF2B5EF4-FFF2-40B4-BE49-F238E27FC236}">
                <a16:creationId xmlns:a16="http://schemas.microsoft.com/office/drawing/2014/main" id="{A0530FA1-68F0-328B-9F30-2BA71353D30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8302" y="2517568"/>
            <a:ext cx="4329742" cy="4419945"/>
          </a:xfrm>
          <a:prstGeom prst="rect">
            <a:avLst/>
          </a:prstGeom>
        </p:spPr>
      </p:pic>
    </p:spTree>
    <p:extLst>
      <p:ext uri="{BB962C8B-B14F-4D97-AF65-F5344CB8AC3E}">
        <p14:creationId xmlns:p14="http://schemas.microsoft.com/office/powerpoint/2010/main" val="10185648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D3EBD3-8787-4366-BC3C-C9F5B8AE0F45}"/>
              </a:ext>
            </a:extLst>
          </p:cNvPr>
          <p:cNvGrpSpPr/>
          <p:nvPr/>
        </p:nvGrpSpPr>
        <p:grpSpPr>
          <a:xfrm>
            <a:off x="-34413" y="842115"/>
            <a:ext cx="13807833" cy="6236018"/>
            <a:chOff x="-34413" y="842115"/>
            <a:chExt cx="13807833" cy="6236018"/>
          </a:xfrm>
        </p:grpSpPr>
        <p:sp>
          <p:nvSpPr>
            <p:cNvPr id="3" name="Rectangle 2">
              <a:extLst>
                <a:ext uri="{FF2B5EF4-FFF2-40B4-BE49-F238E27FC236}">
                  <a16:creationId xmlns:a16="http://schemas.microsoft.com/office/drawing/2014/main" id="{BA7E78CB-14BC-49F5-BC39-7F80DCD7D0B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92A9F15-C516-4519-9D74-8A227BC29F61}"/>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7AEC855-319A-47D4-B0A5-0E711496B79B}"/>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7B5B9A0E-2A38-4EF3-8083-AE07A90DB2DA}"/>
                </a:ext>
              </a:extLst>
            </p:cNvPr>
            <p:cNvGrpSpPr/>
            <p:nvPr/>
          </p:nvGrpSpPr>
          <p:grpSpPr>
            <a:xfrm>
              <a:off x="0" y="5666207"/>
              <a:ext cx="13773420" cy="1411926"/>
              <a:chOff x="0" y="5666207"/>
              <a:chExt cx="13773420" cy="1411926"/>
            </a:xfrm>
          </p:grpSpPr>
          <p:sp>
            <p:nvSpPr>
              <p:cNvPr id="7" name="Rectangle 6">
                <a:extLst>
                  <a:ext uri="{FF2B5EF4-FFF2-40B4-BE49-F238E27FC236}">
                    <a16:creationId xmlns:a16="http://schemas.microsoft.com/office/drawing/2014/main" id="{DB68E064-7CC2-4628-A187-AB10089A61E7}"/>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5BAD4100-E865-4A9B-8B01-91A047AEE905}"/>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9" name="Picture 8" descr="Graphical user interface, application, PowerPoint&#10;&#10;Description automatically generated">
            <a:extLst>
              <a:ext uri="{FF2B5EF4-FFF2-40B4-BE49-F238E27FC236}">
                <a16:creationId xmlns:a16="http://schemas.microsoft.com/office/drawing/2014/main" id="{ECAA6E99-C3BB-4076-BF46-94B47FB842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019" y="473736"/>
            <a:ext cx="2519716" cy="2043013"/>
          </a:xfrm>
          <a:prstGeom prst="rect">
            <a:avLst/>
          </a:prstGeom>
        </p:spPr>
      </p:pic>
      <p:pic>
        <p:nvPicPr>
          <p:cNvPr id="10" name="Picture 9" descr="Calendar&#10;&#10;Description automatically generated">
            <a:extLst>
              <a:ext uri="{FF2B5EF4-FFF2-40B4-BE49-F238E27FC236}">
                <a16:creationId xmlns:a16="http://schemas.microsoft.com/office/drawing/2014/main" id="{7C4561A7-8072-411E-B2F1-A61D9217F756}"/>
              </a:ext>
            </a:extLst>
          </p:cNvPr>
          <p:cNvPicPr>
            <a:picLocks noChangeAspect="1"/>
          </p:cNvPicPr>
          <p:nvPr/>
        </p:nvPicPr>
        <p:blipFill rotWithShape="1">
          <a:blip r:embed="rId3">
            <a:extLst>
              <a:ext uri="{28A0092B-C50C-407E-A947-70E740481C1C}">
                <a14:useLocalDpi xmlns:a14="http://schemas.microsoft.com/office/drawing/2010/main" val="0"/>
              </a:ext>
            </a:extLst>
          </a:blip>
          <a:srcRect l="29856" t="2811" r="31733" b="3357"/>
          <a:stretch/>
        </p:blipFill>
        <p:spPr>
          <a:xfrm>
            <a:off x="10807778" y="198685"/>
            <a:ext cx="1183045" cy="2890095"/>
          </a:xfrm>
          <a:prstGeom prst="rect">
            <a:avLst/>
          </a:prstGeom>
          <a:effectLst>
            <a:innerShdw blurRad="63500" dist="50800" dir="13500000">
              <a:prstClr val="black">
                <a:alpha val="50000"/>
              </a:prstClr>
            </a:innerShdw>
          </a:effectLst>
        </p:spPr>
      </p:pic>
      <p:pic>
        <p:nvPicPr>
          <p:cNvPr id="25" name="Picture 24" descr="A picture containing text, clock&#10;&#10;Description automatically generated">
            <a:extLst>
              <a:ext uri="{FF2B5EF4-FFF2-40B4-BE49-F238E27FC236}">
                <a16:creationId xmlns:a16="http://schemas.microsoft.com/office/drawing/2014/main" id="{123AFFE0-F49E-4521-A4DC-1EC7B8CC42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580435" y="227413"/>
            <a:ext cx="950290" cy="949529"/>
          </a:xfrm>
          <a:prstGeom prst="rect">
            <a:avLst/>
          </a:prstGeom>
          <a:effectLst>
            <a:outerShdw blurRad="50800" dist="38100" dir="2700000" sx="105000" sy="105000" algn="tl" rotWithShape="0">
              <a:prstClr val="black">
                <a:alpha val="40000"/>
              </a:prstClr>
            </a:outerShdw>
          </a:effectLst>
        </p:spPr>
      </p:pic>
      <p:grpSp>
        <p:nvGrpSpPr>
          <p:cNvPr id="48" name="Group 47">
            <a:extLst>
              <a:ext uri="{FF2B5EF4-FFF2-40B4-BE49-F238E27FC236}">
                <a16:creationId xmlns:a16="http://schemas.microsoft.com/office/drawing/2014/main" id="{BBC43D03-8728-4C3D-965E-1A0002FFBDC9}"/>
              </a:ext>
            </a:extLst>
          </p:cNvPr>
          <p:cNvGrpSpPr/>
          <p:nvPr/>
        </p:nvGrpSpPr>
        <p:grpSpPr>
          <a:xfrm>
            <a:off x="438115" y="3227168"/>
            <a:ext cx="2863524" cy="3326388"/>
            <a:chOff x="438115" y="3035956"/>
            <a:chExt cx="2863524" cy="3326388"/>
          </a:xfrm>
        </p:grpSpPr>
        <p:grpSp>
          <p:nvGrpSpPr>
            <p:cNvPr id="45" name="Group 44">
              <a:extLst>
                <a:ext uri="{FF2B5EF4-FFF2-40B4-BE49-F238E27FC236}">
                  <a16:creationId xmlns:a16="http://schemas.microsoft.com/office/drawing/2014/main" id="{5B0D4D0D-F658-45E8-9B15-F3B398C79BF0}"/>
                </a:ext>
              </a:extLst>
            </p:cNvPr>
            <p:cNvGrpSpPr/>
            <p:nvPr/>
          </p:nvGrpSpPr>
          <p:grpSpPr>
            <a:xfrm>
              <a:off x="864614" y="3276853"/>
              <a:ext cx="242566" cy="959721"/>
              <a:chOff x="1885573" y="3215073"/>
              <a:chExt cx="242566" cy="959721"/>
            </a:xfrm>
          </p:grpSpPr>
          <p:cxnSp>
            <p:nvCxnSpPr>
              <p:cNvPr id="38" name="Straight Connector 37">
                <a:extLst>
                  <a:ext uri="{FF2B5EF4-FFF2-40B4-BE49-F238E27FC236}">
                    <a16:creationId xmlns:a16="http://schemas.microsoft.com/office/drawing/2014/main" id="{9053FD4C-8F24-4042-B96E-110460D2EBBE}"/>
                  </a:ext>
                </a:extLst>
              </p:cNvPr>
              <p:cNvCxnSpPr>
                <a:cxnSpLocks/>
              </p:cNvCxnSpPr>
              <p:nvPr/>
            </p:nvCxnSpPr>
            <p:spPr>
              <a:xfrm flipV="1">
                <a:off x="1939977" y="3224421"/>
                <a:ext cx="45568" cy="6589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4A4C134C-7045-4235-85D1-F9A49C646ECA}"/>
                  </a:ext>
                </a:extLst>
              </p:cNvPr>
              <p:cNvGrpSpPr/>
              <p:nvPr/>
            </p:nvGrpSpPr>
            <p:grpSpPr>
              <a:xfrm>
                <a:off x="1885573" y="3215073"/>
                <a:ext cx="242566" cy="959721"/>
                <a:chOff x="1885573" y="3215073"/>
                <a:chExt cx="242566" cy="959721"/>
              </a:xfrm>
            </p:grpSpPr>
            <p:sp>
              <p:nvSpPr>
                <p:cNvPr id="33" name="Freeform: Shape 32">
                  <a:extLst>
                    <a:ext uri="{FF2B5EF4-FFF2-40B4-BE49-F238E27FC236}">
                      <a16:creationId xmlns:a16="http://schemas.microsoft.com/office/drawing/2014/main" id="{9B610D09-9EB7-4FAC-9A60-133F4689E691}"/>
                    </a:ext>
                  </a:extLst>
                </p:cNvPr>
                <p:cNvSpPr/>
                <p:nvPr/>
              </p:nvSpPr>
              <p:spPr>
                <a:xfrm>
                  <a:off x="1885573" y="3506038"/>
                  <a:ext cx="242566" cy="668756"/>
                </a:xfrm>
                <a:custGeom>
                  <a:avLst/>
                  <a:gdLst>
                    <a:gd name="connsiteX0" fmla="*/ 72549 w 242566"/>
                    <a:gd name="connsiteY0" fmla="*/ 916 h 641201"/>
                    <a:gd name="connsiteX1" fmla="*/ 67469 w 242566"/>
                    <a:gd name="connsiteY1" fmla="*/ 66956 h 641201"/>
                    <a:gd name="connsiteX2" fmla="*/ 31909 w 242566"/>
                    <a:gd name="connsiteY2" fmla="*/ 193956 h 641201"/>
                    <a:gd name="connsiteX3" fmla="*/ 31909 w 242566"/>
                    <a:gd name="connsiteY3" fmla="*/ 564796 h 641201"/>
                    <a:gd name="connsiteX4" fmla="*/ 11589 w 242566"/>
                    <a:gd name="connsiteY4" fmla="*/ 635916 h 641201"/>
                    <a:gd name="connsiteX5" fmla="*/ 235109 w 242566"/>
                    <a:gd name="connsiteY5" fmla="*/ 625756 h 641201"/>
                    <a:gd name="connsiteX6" fmla="*/ 189389 w 242566"/>
                    <a:gd name="connsiteY6" fmla="*/ 544476 h 641201"/>
                    <a:gd name="connsiteX7" fmla="*/ 189389 w 242566"/>
                    <a:gd name="connsiteY7" fmla="*/ 112676 h 641201"/>
                    <a:gd name="connsiteX8" fmla="*/ 72549 w 242566"/>
                    <a:gd name="connsiteY8" fmla="*/ 916 h 641201"/>
                    <a:gd name="connsiteX0" fmla="*/ 72549 w 242566"/>
                    <a:gd name="connsiteY0" fmla="*/ 1365 h 641650"/>
                    <a:gd name="connsiteX1" fmla="*/ 67469 w 242566"/>
                    <a:gd name="connsiteY1" fmla="*/ 67405 h 641650"/>
                    <a:gd name="connsiteX2" fmla="*/ 31909 w 242566"/>
                    <a:gd name="connsiteY2" fmla="*/ 194405 h 641650"/>
                    <a:gd name="connsiteX3" fmla="*/ 31909 w 242566"/>
                    <a:gd name="connsiteY3" fmla="*/ 565245 h 641650"/>
                    <a:gd name="connsiteX4" fmla="*/ 11589 w 242566"/>
                    <a:gd name="connsiteY4" fmla="*/ 636365 h 641650"/>
                    <a:gd name="connsiteX5" fmla="*/ 235109 w 242566"/>
                    <a:gd name="connsiteY5" fmla="*/ 626205 h 641650"/>
                    <a:gd name="connsiteX6" fmla="*/ 189389 w 242566"/>
                    <a:gd name="connsiteY6" fmla="*/ 544925 h 641650"/>
                    <a:gd name="connsiteX7" fmla="*/ 171162 w 242566"/>
                    <a:gd name="connsiteY7" fmla="*/ 125276 h 641650"/>
                    <a:gd name="connsiteX8" fmla="*/ 72549 w 242566"/>
                    <a:gd name="connsiteY8" fmla="*/ 1365 h 641650"/>
                    <a:gd name="connsiteX0" fmla="*/ 115079 w 242566"/>
                    <a:gd name="connsiteY0" fmla="*/ 947 h 668573"/>
                    <a:gd name="connsiteX1" fmla="*/ 67469 w 242566"/>
                    <a:gd name="connsiteY1" fmla="*/ 94328 h 668573"/>
                    <a:gd name="connsiteX2" fmla="*/ 31909 w 242566"/>
                    <a:gd name="connsiteY2" fmla="*/ 221328 h 668573"/>
                    <a:gd name="connsiteX3" fmla="*/ 31909 w 242566"/>
                    <a:gd name="connsiteY3" fmla="*/ 592168 h 668573"/>
                    <a:gd name="connsiteX4" fmla="*/ 11589 w 242566"/>
                    <a:gd name="connsiteY4" fmla="*/ 663288 h 668573"/>
                    <a:gd name="connsiteX5" fmla="*/ 235109 w 242566"/>
                    <a:gd name="connsiteY5" fmla="*/ 653128 h 668573"/>
                    <a:gd name="connsiteX6" fmla="*/ 189389 w 242566"/>
                    <a:gd name="connsiteY6" fmla="*/ 571848 h 668573"/>
                    <a:gd name="connsiteX7" fmla="*/ 171162 w 242566"/>
                    <a:gd name="connsiteY7" fmla="*/ 152199 h 668573"/>
                    <a:gd name="connsiteX8" fmla="*/ 115079 w 242566"/>
                    <a:gd name="connsiteY8" fmla="*/ 947 h 668573"/>
                    <a:gd name="connsiteX0" fmla="*/ 115079 w 242566"/>
                    <a:gd name="connsiteY0" fmla="*/ 1130 h 668756"/>
                    <a:gd name="connsiteX1" fmla="*/ 67469 w 242566"/>
                    <a:gd name="connsiteY1" fmla="*/ 94511 h 668756"/>
                    <a:gd name="connsiteX2" fmla="*/ 31909 w 242566"/>
                    <a:gd name="connsiteY2" fmla="*/ 221511 h 668756"/>
                    <a:gd name="connsiteX3" fmla="*/ 31909 w 242566"/>
                    <a:gd name="connsiteY3" fmla="*/ 592351 h 668756"/>
                    <a:gd name="connsiteX4" fmla="*/ 11589 w 242566"/>
                    <a:gd name="connsiteY4" fmla="*/ 663471 h 668756"/>
                    <a:gd name="connsiteX5" fmla="*/ 235109 w 242566"/>
                    <a:gd name="connsiteY5" fmla="*/ 653311 h 668756"/>
                    <a:gd name="connsiteX6" fmla="*/ 189389 w 242566"/>
                    <a:gd name="connsiteY6" fmla="*/ 572031 h 668756"/>
                    <a:gd name="connsiteX7" fmla="*/ 155973 w 242566"/>
                    <a:gd name="connsiteY7" fmla="*/ 158458 h 668756"/>
                    <a:gd name="connsiteX8" fmla="*/ 115079 w 242566"/>
                    <a:gd name="connsiteY8" fmla="*/ 1130 h 668756"/>
                    <a:gd name="connsiteX0" fmla="*/ 115079 w 242566"/>
                    <a:gd name="connsiteY0" fmla="*/ 1130 h 668756"/>
                    <a:gd name="connsiteX1" fmla="*/ 67469 w 242566"/>
                    <a:gd name="connsiteY1" fmla="*/ 94511 h 668756"/>
                    <a:gd name="connsiteX2" fmla="*/ 31909 w 242566"/>
                    <a:gd name="connsiteY2" fmla="*/ 221511 h 668756"/>
                    <a:gd name="connsiteX3" fmla="*/ 31909 w 242566"/>
                    <a:gd name="connsiteY3" fmla="*/ 592351 h 668756"/>
                    <a:gd name="connsiteX4" fmla="*/ 11589 w 242566"/>
                    <a:gd name="connsiteY4" fmla="*/ 663471 h 668756"/>
                    <a:gd name="connsiteX5" fmla="*/ 235109 w 242566"/>
                    <a:gd name="connsiteY5" fmla="*/ 653311 h 668756"/>
                    <a:gd name="connsiteX6" fmla="*/ 189389 w 242566"/>
                    <a:gd name="connsiteY6" fmla="*/ 572031 h 668756"/>
                    <a:gd name="connsiteX7" fmla="*/ 155973 w 242566"/>
                    <a:gd name="connsiteY7" fmla="*/ 158458 h 668756"/>
                    <a:gd name="connsiteX8" fmla="*/ 115079 w 242566"/>
                    <a:gd name="connsiteY8" fmla="*/ 1130 h 668756"/>
                    <a:gd name="connsiteX0" fmla="*/ 115079 w 242566"/>
                    <a:gd name="connsiteY0" fmla="*/ 1130 h 668756"/>
                    <a:gd name="connsiteX1" fmla="*/ 67469 w 242566"/>
                    <a:gd name="connsiteY1" fmla="*/ 94511 h 668756"/>
                    <a:gd name="connsiteX2" fmla="*/ 31909 w 242566"/>
                    <a:gd name="connsiteY2" fmla="*/ 221511 h 668756"/>
                    <a:gd name="connsiteX3" fmla="*/ 31909 w 242566"/>
                    <a:gd name="connsiteY3" fmla="*/ 592351 h 668756"/>
                    <a:gd name="connsiteX4" fmla="*/ 11589 w 242566"/>
                    <a:gd name="connsiteY4" fmla="*/ 663471 h 668756"/>
                    <a:gd name="connsiteX5" fmla="*/ 235109 w 242566"/>
                    <a:gd name="connsiteY5" fmla="*/ 653311 h 668756"/>
                    <a:gd name="connsiteX6" fmla="*/ 189389 w 242566"/>
                    <a:gd name="connsiteY6" fmla="*/ 572031 h 668756"/>
                    <a:gd name="connsiteX7" fmla="*/ 155973 w 242566"/>
                    <a:gd name="connsiteY7" fmla="*/ 158458 h 668756"/>
                    <a:gd name="connsiteX8" fmla="*/ 115079 w 242566"/>
                    <a:gd name="connsiteY8" fmla="*/ 1130 h 66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66" h="668756">
                      <a:moveTo>
                        <a:pt x="115079" y="1130"/>
                      </a:moveTo>
                      <a:cubicBezTo>
                        <a:pt x="100328" y="-9528"/>
                        <a:pt x="81331" y="57781"/>
                        <a:pt x="67469" y="94511"/>
                      </a:cubicBezTo>
                      <a:cubicBezTo>
                        <a:pt x="53607" y="131241"/>
                        <a:pt x="37836" y="138538"/>
                        <a:pt x="31909" y="221511"/>
                      </a:cubicBezTo>
                      <a:cubicBezTo>
                        <a:pt x="25982" y="304484"/>
                        <a:pt x="35296" y="518691"/>
                        <a:pt x="31909" y="592351"/>
                      </a:cubicBezTo>
                      <a:cubicBezTo>
                        <a:pt x="28522" y="666011"/>
                        <a:pt x="-22278" y="653311"/>
                        <a:pt x="11589" y="663471"/>
                      </a:cubicBezTo>
                      <a:cubicBezTo>
                        <a:pt x="45456" y="673631"/>
                        <a:pt x="205476" y="668551"/>
                        <a:pt x="235109" y="653311"/>
                      </a:cubicBezTo>
                      <a:cubicBezTo>
                        <a:pt x="264742" y="638071"/>
                        <a:pt x="197009" y="657544"/>
                        <a:pt x="189389" y="572031"/>
                      </a:cubicBezTo>
                      <a:cubicBezTo>
                        <a:pt x="181769" y="486518"/>
                        <a:pt x="174433" y="253608"/>
                        <a:pt x="155973" y="158458"/>
                      </a:cubicBezTo>
                      <a:cubicBezTo>
                        <a:pt x="137513" y="63308"/>
                        <a:pt x="129830" y="11788"/>
                        <a:pt x="115079" y="1130"/>
                      </a:cubicBezTo>
                      <a:close/>
                    </a:path>
                  </a:pathLst>
                </a:custGeom>
                <a:solidFill>
                  <a:srgbClr val="4561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11C594CF-FDC4-4C6A-B770-871AF17F7CCD}"/>
                    </a:ext>
                  </a:extLst>
                </p:cNvPr>
                <p:cNvSpPr/>
                <p:nvPr/>
              </p:nvSpPr>
              <p:spPr>
                <a:xfrm>
                  <a:off x="1950720" y="3419545"/>
                  <a:ext cx="71120" cy="172987"/>
                </a:xfrm>
                <a:prstGeom prst="rect">
                  <a:avLst/>
                </a:prstGeom>
                <a:solidFill>
                  <a:srgbClr val="274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6" name="Straight Connector 35">
                  <a:extLst>
                    <a:ext uri="{FF2B5EF4-FFF2-40B4-BE49-F238E27FC236}">
                      <a16:creationId xmlns:a16="http://schemas.microsoft.com/office/drawing/2014/main" id="{EF5409BB-8212-45AC-8F44-2A038571D161}"/>
                    </a:ext>
                  </a:extLst>
                </p:cNvPr>
                <p:cNvCxnSpPr>
                  <a:endCxn id="31" idx="0"/>
                </p:cNvCxnSpPr>
                <p:nvPr/>
              </p:nvCxnSpPr>
              <p:spPr>
                <a:xfrm>
                  <a:off x="1986280" y="3251874"/>
                  <a:ext cx="0" cy="16767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9698731-0CFB-4C46-8846-F94FDAF0598A}"/>
                    </a:ext>
                  </a:extLst>
                </p:cNvPr>
                <p:cNvCxnSpPr/>
                <p:nvPr/>
              </p:nvCxnSpPr>
              <p:spPr>
                <a:xfrm>
                  <a:off x="1975940" y="3215073"/>
                  <a:ext cx="152199" cy="12701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C71C46B1-6CED-4997-843F-5FBBB86C2585}"/>
                    </a:ext>
                  </a:extLst>
                </p:cNvPr>
                <p:cNvSpPr/>
                <p:nvPr/>
              </p:nvSpPr>
              <p:spPr>
                <a:xfrm>
                  <a:off x="1950720" y="3905026"/>
                  <a:ext cx="93769" cy="4571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1ECC894F-2CCD-402B-B829-983DE345F193}"/>
                    </a:ext>
                  </a:extLst>
                </p:cNvPr>
                <p:cNvSpPr/>
                <p:nvPr/>
              </p:nvSpPr>
              <p:spPr>
                <a:xfrm>
                  <a:off x="1950720" y="3959386"/>
                  <a:ext cx="93769" cy="4571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7" name="Freeform: Shape 26">
              <a:extLst>
                <a:ext uri="{FF2B5EF4-FFF2-40B4-BE49-F238E27FC236}">
                  <a16:creationId xmlns:a16="http://schemas.microsoft.com/office/drawing/2014/main" id="{270EFE42-FA94-4C79-8DDE-06D1016120F5}"/>
                </a:ext>
              </a:extLst>
            </p:cNvPr>
            <p:cNvSpPr/>
            <p:nvPr/>
          </p:nvSpPr>
          <p:spPr>
            <a:xfrm>
              <a:off x="2231006" y="3035956"/>
              <a:ext cx="523462" cy="1172542"/>
            </a:xfrm>
            <a:custGeom>
              <a:avLst/>
              <a:gdLst>
                <a:gd name="connsiteX0" fmla="*/ 50858 w 523462"/>
                <a:gd name="connsiteY0" fmla="*/ 495774 h 1172542"/>
                <a:gd name="connsiteX1" fmla="*/ 101658 w 523462"/>
                <a:gd name="connsiteY1" fmla="*/ 251934 h 1172542"/>
                <a:gd name="connsiteX2" fmla="*/ 213418 w 523462"/>
                <a:gd name="connsiteY2" fmla="*/ 84294 h 1172542"/>
                <a:gd name="connsiteX3" fmla="*/ 345498 w 523462"/>
                <a:gd name="connsiteY3" fmla="*/ 262094 h 1172542"/>
                <a:gd name="connsiteX4" fmla="*/ 416618 w 523462"/>
                <a:gd name="connsiteY4" fmla="*/ 1039334 h 1172542"/>
                <a:gd name="connsiteX5" fmla="*/ 442018 w 523462"/>
                <a:gd name="connsiteY5" fmla="*/ 1140934 h 1172542"/>
                <a:gd name="connsiteX6" fmla="*/ 523298 w 523462"/>
                <a:gd name="connsiteY6" fmla="*/ 1146014 h 1172542"/>
                <a:gd name="connsiteX7" fmla="*/ 462338 w 523462"/>
                <a:gd name="connsiteY7" fmla="*/ 820894 h 1172542"/>
                <a:gd name="connsiteX8" fmla="*/ 436938 w 523462"/>
                <a:gd name="connsiteY8" fmla="*/ 511014 h 1172542"/>
                <a:gd name="connsiteX9" fmla="*/ 370898 w 523462"/>
                <a:gd name="connsiteY9" fmla="*/ 211294 h 1172542"/>
                <a:gd name="connsiteX10" fmla="*/ 304858 w 523462"/>
                <a:gd name="connsiteY10" fmla="*/ 28414 h 1172542"/>
                <a:gd name="connsiteX11" fmla="*/ 203258 w 523462"/>
                <a:gd name="connsiteY11" fmla="*/ 3014 h 1172542"/>
                <a:gd name="connsiteX12" fmla="*/ 127058 w 523462"/>
                <a:gd name="connsiteY12" fmla="*/ 53814 h 1172542"/>
                <a:gd name="connsiteX13" fmla="*/ 55938 w 523462"/>
                <a:gd name="connsiteY13" fmla="*/ 241774 h 1172542"/>
                <a:gd name="connsiteX14" fmla="*/ 58 w 523462"/>
                <a:gd name="connsiteY14" fmla="*/ 475454 h 1172542"/>
                <a:gd name="connsiteX15" fmla="*/ 50858 w 523462"/>
                <a:gd name="connsiteY15" fmla="*/ 495774 h 117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3462" h="1172542">
                  <a:moveTo>
                    <a:pt x="50858" y="495774"/>
                  </a:moveTo>
                  <a:cubicBezTo>
                    <a:pt x="67791" y="458521"/>
                    <a:pt x="74565" y="320514"/>
                    <a:pt x="101658" y="251934"/>
                  </a:cubicBezTo>
                  <a:cubicBezTo>
                    <a:pt x="128751" y="183354"/>
                    <a:pt x="172778" y="82601"/>
                    <a:pt x="213418" y="84294"/>
                  </a:cubicBezTo>
                  <a:cubicBezTo>
                    <a:pt x="254058" y="85987"/>
                    <a:pt x="311631" y="102921"/>
                    <a:pt x="345498" y="262094"/>
                  </a:cubicBezTo>
                  <a:cubicBezTo>
                    <a:pt x="379365" y="421267"/>
                    <a:pt x="400531" y="892861"/>
                    <a:pt x="416618" y="1039334"/>
                  </a:cubicBezTo>
                  <a:cubicBezTo>
                    <a:pt x="432705" y="1185807"/>
                    <a:pt x="424238" y="1123154"/>
                    <a:pt x="442018" y="1140934"/>
                  </a:cubicBezTo>
                  <a:cubicBezTo>
                    <a:pt x="459798" y="1158714"/>
                    <a:pt x="519911" y="1199354"/>
                    <a:pt x="523298" y="1146014"/>
                  </a:cubicBezTo>
                  <a:cubicBezTo>
                    <a:pt x="526685" y="1092674"/>
                    <a:pt x="476731" y="926727"/>
                    <a:pt x="462338" y="820894"/>
                  </a:cubicBezTo>
                  <a:cubicBezTo>
                    <a:pt x="447945" y="715061"/>
                    <a:pt x="452178" y="612614"/>
                    <a:pt x="436938" y="511014"/>
                  </a:cubicBezTo>
                  <a:cubicBezTo>
                    <a:pt x="421698" y="409414"/>
                    <a:pt x="392911" y="291727"/>
                    <a:pt x="370898" y="211294"/>
                  </a:cubicBezTo>
                  <a:cubicBezTo>
                    <a:pt x="348885" y="130861"/>
                    <a:pt x="332798" y="63127"/>
                    <a:pt x="304858" y="28414"/>
                  </a:cubicBezTo>
                  <a:cubicBezTo>
                    <a:pt x="276918" y="-6299"/>
                    <a:pt x="232891" y="-1219"/>
                    <a:pt x="203258" y="3014"/>
                  </a:cubicBezTo>
                  <a:cubicBezTo>
                    <a:pt x="173625" y="7247"/>
                    <a:pt x="151611" y="14021"/>
                    <a:pt x="127058" y="53814"/>
                  </a:cubicBezTo>
                  <a:cubicBezTo>
                    <a:pt x="102505" y="93607"/>
                    <a:pt x="77105" y="171501"/>
                    <a:pt x="55938" y="241774"/>
                  </a:cubicBezTo>
                  <a:cubicBezTo>
                    <a:pt x="34771" y="312047"/>
                    <a:pt x="1751" y="434814"/>
                    <a:pt x="58" y="475454"/>
                  </a:cubicBezTo>
                  <a:cubicBezTo>
                    <a:pt x="-1635" y="516094"/>
                    <a:pt x="33925" y="533027"/>
                    <a:pt x="50858" y="495774"/>
                  </a:cubicBezTo>
                  <a:close/>
                </a:path>
              </a:pathLst>
            </a:custGeom>
            <a:solidFill>
              <a:srgbClr val="96A3BE"/>
            </a:solidFill>
            <a:ln>
              <a:solidFill>
                <a:srgbClr val="8191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5483029F-041D-451A-A4AF-7F4DD5ADE2EA}"/>
                </a:ext>
              </a:extLst>
            </p:cNvPr>
            <p:cNvGrpSpPr/>
            <p:nvPr/>
          </p:nvGrpSpPr>
          <p:grpSpPr>
            <a:xfrm>
              <a:off x="438115" y="4162977"/>
              <a:ext cx="2863524" cy="2199367"/>
              <a:chOff x="5817379" y="1082698"/>
              <a:chExt cx="2468320" cy="1941239"/>
            </a:xfrm>
            <a:effectLst>
              <a:outerShdw blurRad="50800" dist="76200" dir="4200000" sx="107000" sy="107000" algn="tl" rotWithShape="0">
                <a:prstClr val="black">
                  <a:alpha val="40000"/>
                </a:prstClr>
              </a:outerShdw>
            </a:effectLst>
          </p:grpSpPr>
          <p:sp>
            <p:nvSpPr>
              <p:cNvPr id="13" name="Rectangle 12">
                <a:extLst>
                  <a:ext uri="{FF2B5EF4-FFF2-40B4-BE49-F238E27FC236}">
                    <a16:creationId xmlns:a16="http://schemas.microsoft.com/office/drawing/2014/main" id="{5A5D7446-97C4-495A-A79F-945F940A44A1}"/>
                  </a:ext>
                </a:extLst>
              </p:cNvPr>
              <p:cNvSpPr/>
              <p:nvPr/>
            </p:nvSpPr>
            <p:spPr>
              <a:xfrm>
                <a:off x="5919537" y="1219200"/>
                <a:ext cx="2261937" cy="1804737"/>
              </a:xfrm>
              <a:prstGeom prst="rect">
                <a:avLst/>
              </a:prstGeom>
              <a:solidFill>
                <a:srgbClr val="F1F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60A7187F-6FDF-47B6-AE90-BDBDD536B025}"/>
                  </a:ext>
                </a:extLst>
              </p:cNvPr>
              <p:cNvCxnSpPr>
                <a:cxnSpLocks/>
                <a:stCxn id="13" idx="0"/>
                <a:endCxn id="13" idx="2"/>
              </p:cNvCxnSpPr>
              <p:nvPr/>
            </p:nvCxnSpPr>
            <p:spPr>
              <a:xfrm>
                <a:off x="7050506"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902857-AA4B-4265-939B-1BEC378B5AA5}"/>
                  </a:ext>
                </a:extLst>
              </p:cNvPr>
              <p:cNvCxnSpPr>
                <a:cxnSpLocks/>
              </p:cNvCxnSpPr>
              <p:nvPr/>
            </p:nvCxnSpPr>
            <p:spPr>
              <a:xfrm>
                <a:off x="6448927"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A2AC812B-92D2-4844-B639-68F2DC87C9AE}"/>
                  </a:ext>
                </a:extLst>
              </p:cNvPr>
              <p:cNvSpPr/>
              <p:nvPr/>
            </p:nvSpPr>
            <p:spPr>
              <a:xfrm>
                <a:off x="5817379" y="1082698"/>
                <a:ext cx="2468320" cy="136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id="{16D6E8B4-8D25-41C1-8DE2-4E1790A5D060}"/>
                  </a:ext>
                </a:extLst>
              </p:cNvPr>
              <p:cNvCxnSpPr>
                <a:cxnSpLocks/>
              </p:cNvCxnSpPr>
              <p:nvPr/>
            </p:nvCxnSpPr>
            <p:spPr>
              <a:xfrm>
                <a:off x="7644064" y="1692442"/>
                <a:ext cx="0" cy="1331495"/>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265A7D9-B7D3-442C-A2BA-B74D3EF6AB56}"/>
                  </a:ext>
                </a:extLst>
              </p:cNvPr>
              <p:cNvCxnSpPr>
                <a:cxnSpLocks/>
              </p:cNvCxnSpPr>
              <p:nvPr/>
            </p:nvCxnSpPr>
            <p:spPr>
              <a:xfrm>
                <a:off x="5919537" y="1219200"/>
                <a:ext cx="2261937"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2CD6E40-75A6-41B1-9BB7-53119ECEFB45}"/>
                  </a:ext>
                </a:extLst>
              </p:cNvPr>
              <p:cNvCxnSpPr>
                <a:cxnSpLocks/>
              </p:cNvCxnSpPr>
              <p:nvPr/>
            </p:nvCxnSpPr>
            <p:spPr>
              <a:xfrm>
                <a:off x="7050506" y="1692442"/>
                <a:ext cx="1130968"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6AA0AAED-9077-44C5-B957-CA7EF25E058F}"/>
                  </a:ext>
                </a:extLst>
              </p:cNvPr>
              <p:cNvSpPr/>
              <p:nvPr/>
            </p:nvSpPr>
            <p:spPr>
              <a:xfrm>
                <a:off x="7606366" y="1399675"/>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D2973AB1-43B6-4A0F-8CE1-B45804908C9A}"/>
                  </a:ext>
                </a:extLst>
              </p:cNvPr>
              <p:cNvSpPr/>
              <p:nvPr/>
            </p:nvSpPr>
            <p:spPr>
              <a:xfrm>
                <a:off x="6503751"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325E7E2A-6158-4CAD-92AC-0AD26CEB21DD}"/>
                  </a:ext>
                </a:extLst>
              </p:cNvPr>
              <p:cNvSpPr/>
              <p:nvPr/>
            </p:nvSpPr>
            <p:spPr>
              <a:xfrm>
                <a:off x="6348385"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23E8823C-5A32-4334-8617-EFCAD072B3A0}"/>
                  </a:ext>
                </a:extLst>
              </p:cNvPr>
              <p:cNvSpPr/>
              <p:nvPr/>
            </p:nvSpPr>
            <p:spPr>
              <a:xfrm>
                <a:off x="7698083"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C87FB2A6-3C4F-4953-873C-FD5F0519750D}"/>
                  </a:ext>
                </a:extLst>
              </p:cNvPr>
              <p:cNvSpPr/>
              <p:nvPr/>
            </p:nvSpPr>
            <p:spPr>
              <a:xfrm>
                <a:off x="7542717"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9" name="Trapezoid 28">
              <a:extLst>
                <a:ext uri="{FF2B5EF4-FFF2-40B4-BE49-F238E27FC236}">
                  <a16:creationId xmlns:a16="http://schemas.microsoft.com/office/drawing/2014/main" id="{25EB57BB-87E8-40E0-B601-748137832FEC}"/>
                </a:ext>
              </a:extLst>
            </p:cNvPr>
            <p:cNvSpPr/>
            <p:nvPr/>
          </p:nvSpPr>
          <p:spPr>
            <a:xfrm>
              <a:off x="2318675" y="3965125"/>
              <a:ext cx="147542" cy="193386"/>
            </a:xfrm>
            <a:prstGeom prst="trapezoid">
              <a:avLst/>
            </a:prstGeom>
            <a:solidFill>
              <a:srgbClr val="96A3BE"/>
            </a:solidFill>
            <a:ln>
              <a:solidFill>
                <a:srgbClr val="8191B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rapezoid 46">
              <a:extLst>
                <a:ext uri="{FF2B5EF4-FFF2-40B4-BE49-F238E27FC236}">
                  <a16:creationId xmlns:a16="http://schemas.microsoft.com/office/drawing/2014/main" id="{7CDC303D-37F9-4EB4-AA9C-6ED6801665B9}"/>
                </a:ext>
              </a:extLst>
            </p:cNvPr>
            <p:cNvSpPr/>
            <p:nvPr/>
          </p:nvSpPr>
          <p:spPr>
            <a:xfrm>
              <a:off x="2931445" y="3964533"/>
              <a:ext cx="147542" cy="193386"/>
            </a:xfrm>
            <a:prstGeom prst="trapezoid">
              <a:avLst/>
            </a:prstGeom>
            <a:solidFill>
              <a:srgbClr val="96A3BE"/>
            </a:solidFill>
            <a:ln>
              <a:solidFill>
                <a:srgbClr val="8191B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0" name="Picture 69" descr="Application&#10;&#10;Description automatically generated with medium confidence">
            <a:extLst>
              <a:ext uri="{FF2B5EF4-FFF2-40B4-BE49-F238E27FC236}">
                <a16:creationId xmlns:a16="http://schemas.microsoft.com/office/drawing/2014/main" id="{728E61AA-B7AD-4F1F-9671-ECEC99114D8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458" b="89976" l="10000" r="90000">
                        <a14:foregroundMark x1="57925" y1="45230" x2="57925" y2="45230"/>
                        <a14:foregroundMark x1="57520" y1="45635" x2="57520" y2="45635"/>
                        <a14:foregroundMark x1="57089" y1="46079" x2="57089" y2="46079"/>
                        <a14:foregroundMark x1="57790" y1="46079" x2="55526" y2="46079"/>
                        <a14:foregroundMark x1="53693" y1="9458" x2="53693" y2="9458"/>
                      </a14:backgroundRemoval>
                    </a14:imgEffect>
                  </a14:imgLayer>
                </a14:imgProps>
              </a:ext>
              <a:ext uri="{28A0092B-C50C-407E-A947-70E740481C1C}">
                <a14:useLocalDpi xmlns:a14="http://schemas.microsoft.com/office/drawing/2010/main" val="0"/>
              </a:ext>
            </a:extLst>
          </a:blip>
          <a:srcRect l="40842" t="6228" r="34875" b="52868"/>
          <a:stretch/>
        </p:blipFill>
        <p:spPr>
          <a:xfrm>
            <a:off x="9413900" y="3438840"/>
            <a:ext cx="2935503" cy="3297530"/>
          </a:xfrm>
          <a:prstGeom prst="rect">
            <a:avLst/>
          </a:prstGeom>
        </p:spPr>
      </p:pic>
      <p:grpSp>
        <p:nvGrpSpPr>
          <p:cNvPr id="77" name="Group 76">
            <a:extLst>
              <a:ext uri="{FF2B5EF4-FFF2-40B4-BE49-F238E27FC236}">
                <a16:creationId xmlns:a16="http://schemas.microsoft.com/office/drawing/2014/main" id="{1DB880FE-F0EE-4DD2-90CF-263EC2362BA5}"/>
              </a:ext>
            </a:extLst>
          </p:cNvPr>
          <p:cNvGrpSpPr/>
          <p:nvPr/>
        </p:nvGrpSpPr>
        <p:grpSpPr>
          <a:xfrm>
            <a:off x="3482751" y="707231"/>
            <a:ext cx="6745950" cy="5740116"/>
            <a:chOff x="3482751" y="707231"/>
            <a:chExt cx="6745950" cy="5740116"/>
          </a:xfrm>
        </p:grpSpPr>
        <p:pic>
          <p:nvPicPr>
            <p:cNvPr id="73" name="Picture 72" descr="Icon&#10;&#10;Description automatically generated">
              <a:extLst>
                <a:ext uri="{FF2B5EF4-FFF2-40B4-BE49-F238E27FC236}">
                  <a16:creationId xmlns:a16="http://schemas.microsoft.com/office/drawing/2014/main" id="{947BA601-E5B3-4E82-AAF2-711BEB2EF55C}"/>
                </a:ext>
              </a:extLst>
            </p:cNvPr>
            <p:cNvPicPr>
              <a:picLocks noChangeAspect="1"/>
            </p:cNvPicPr>
            <p:nvPr/>
          </p:nvPicPr>
          <p:blipFill rotWithShape="1">
            <a:blip r:embed="rId7">
              <a:extLst>
                <a:ext uri="{28A0092B-C50C-407E-A947-70E740481C1C}">
                  <a14:useLocalDpi xmlns:a14="http://schemas.microsoft.com/office/drawing/2010/main" val="0"/>
                </a:ext>
              </a:extLst>
            </a:blip>
            <a:srcRect t="1" b="38750"/>
            <a:stretch/>
          </p:blipFill>
          <p:spPr>
            <a:xfrm rot="21354838" flipH="1">
              <a:off x="3482751" y="707231"/>
              <a:ext cx="6745950" cy="4153363"/>
            </a:xfrm>
            <a:prstGeom prst="rect">
              <a:avLst/>
            </a:prstGeom>
          </p:spPr>
        </p:pic>
        <p:sp>
          <p:nvSpPr>
            <p:cNvPr id="49" name="TextBox 48">
              <a:extLst>
                <a:ext uri="{FF2B5EF4-FFF2-40B4-BE49-F238E27FC236}">
                  <a16:creationId xmlns:a16="http://schemas.microsoft.com/office/drawing/2014/main" id="{C8D86789-1F8C-44EB-A902-3063F7E80EA9}"/>
                </a:ext>
              </a:extLst>
            </p:cNvPr>
            <p:cNvSpPr txBox="1"/>
            <p:nvPr/>
          </p:nvSpPr>
          <p:spPr>
            <a:xfrm>
              <a:off x="3969463" y="1522400"/>
              <a:ext cx="6130267"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HĐ</a:t>
              </a:r>
              <a:r>
                <a:rPr lang="fr-FR"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1: </a:t>
              </a:r>
              <a:r>
                <a:rPr lang="fr-FR" sz="5400" b="1" dirty="0" err="1">
                  <a:solidFill>
                    <a:srgbClr val="FF0000"/>
                  </a:solidFill>
                  <a:effectLst/>
                  <a:latin typeface="Calibri" panose="020F0502020204030204" pitchFamily="34" charset="0"/>
                  <a:ea typeface="Arial" panose="020B0604020202020204" pitchFamily="34" charset="0"/>
                  <a:cs typeface="Calibri" panose="020F0502020204030204" pitchFamily="34" charset="0"/>
                </a:rPr>
                <a:t>Tìm</a:t>
              </a:r>
              <a:r>
                <a:rPr lang="fr-FR"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 </a:t>
              </a:r>
              <a:r>
                <a:rPr lang="fr-FR" sz="5400" b="1" dirty="0" err="1">
                  <a:solidFill>
                    <a:srgbClr val="FF0000"/>
                  </a:solidFill>
                  <a:effectLst/>
                  <a:latin typeface="Calibri" panose="020F0502020204030204" pitchFamily="34" charset="0"/>
                  <a:ea typeface="Arial" panose="020B0604020202020204" pitchFamily="34" charset="0"/>
                  <a:cs typeface="Calibri" panose="020F0502020204030204" pitchFamily="34" charset="0"/>
                </a:rPr>
                <a:t>hiểu</a:t>
              </a:r>
              <a:r>
                <a:rPr lang="fr-FR"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 </a:t>
              </a:r>
              <a:r>
                <a:rPr lang="fr-FR" sz="5400" b="1" dirty="0" err="1">
                  <a:solidFill>
                    <a:srgbClr val="FF0000"/>
                  </a:solidFill>
                  <a:effectLst/>
                  <a:latin typeface="Calibri" panose="020F0502020204030204" pitchFamily="34" charset="0"/>
                  <a:ea typeface="Arial" panose="020B0604020202020204" pitchFamily="34" charset="0"/>
                  <a:cs typeface="Calibri" panose="020F0502020204030204" pitchFamily="34" charset="0"/>
                </a:rPr>
                <a:t>nội</a:t>
              </a:r>
              <a:r>
                <a:rPr lang="fr-FR"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 </a:t>
              </a:r>
              <a:r>
                <a:rPr lang="fr-FR" sz="5400" b="1" dirty="0" err="1">
                  <a:solidFill>
                    <a:srgbClr val="FF0000"/>
                  </a:solidFill>
                  <a:effectLst/>
                  <a:latin typeface="Calibri" panose="020F0502020204030204" pitchFamily="34" charset="0"/>
                  <a:ea typeface="Arial" panose="020B0604020202020204" pitchFamily="34" charset="0"/>
                  <a:cs typeface="Calibri" panose="020F0502020204030204" pitchFamily="34" charset="0"/>
                </a:rPr>
                <a:t>dung</a:t>
              </a:r>
              <a:r>
                <a:rPr lang="fr-FR"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 </a:t>
              </a:r>
              <a:r>
                <a:rPr lang="fr-FR" sz="5400" b="1" dirty="0" err="1">
                  <a:solidFill>
                    <a:srgbClr val="FF0000"/>
                  </a:solidFill>
                  <a:effectLst/>
                  <a:latin typeface="Calibri" panose="020F0502020204030204" pitchFamily="34" charset="0"/>
                  <a:ea typeface="Arial" panose="020B0604020202020204" pitchFamily="34" charset="0"/>
                  <a:cs typeface="Calibri" panose="020F0502020204030204" pitchFamily="34" charset="0"/>
                </a:rPr>
                <a:t>và</a:t>
              </a:r>
              <a:r>
                <a:rPr lang="fr-FR"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 </a:t>
              </a:r>
              <a:r>
                <a:rPr lang="fr-FR" sz="5400" b="1" dirty="0" err="1">
                  <a:solidFill>
                    <a:srgbClr val="FF0000"/>
                  </a:solidFill>
                  <a:effectLst/>
                  <a:latin typeface="Calibri" panose="020F0502020204030204" pitchFamily="34" charset="0"/>
                  <a:ea typeface="Arial" panose="020B0604020202020204" pitchFamily="34" charset="0"/>
                  <a:cs typeface="Calibri" panose="020F0502020204030204" pitchFamily="34" charset="0"/>
                </a:rPr>
                <a:t>nghe</a:t>
              </a:r>
              <a:r>
                <a:rPr lang="fr-FR"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 </a:t>
              </a:r>
              <a:r>
                <a:rPr lang="fr-FR" sz="5400" b="1" dirty="0" err="1">
                  <a:solidFill>
                    <a:srgbClr val="FF0000"/>
                  </a:solidFill>
                  <a:effectLst/>
                  <a:latin typeface="Calibri" panose="020F0502020204030204" pitchFamily="34" charset="0"/>
                  <a:ea typeface="Arial" panose="020B0604020202020204" pitchFamily="34" charset="0"/>
                  <a:cs typeface="Calibri" panose="020F0502020204030204" pitchFamily="34" charset="0"/>
                </a:rPr>
                <a:t>kể</a:t>
              </a:r>
              <a:r>
                <a:rPr lang="fr-FR"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 </a:t>
              </a:r>
              <a:r>
                <a:rPr lang="fr-FR" sz="5400" b="1" dirty="0" err="1">
                  <a:solidFill>
                    <a:srgbClr val="FF0000"/>
                  </a:solidFill>
                  <a:effectLst/>
                  <a:latin typeface="Calibri" panose="020F0502020204030204" pitchFamily="34" charset="0"/>
                  <a:ea typeface="Arial" panose="020B0604020202020204" pitchFamily="34" charset="0"/>
                  <a:cs typeface="Calibri" panose="020F0502020204030204" pitchFamily="34" charset="0"/>
                </a:rPr>
                <a:t>câu</a:t>
              </a:r>
              <a:r>
                <a:rPr lang="fr-FR"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 </a:t>
              </a:r>
              <a:r>
                <a:rPr lang="fr-FR" sz="5400" b="1" dirty="0" err="1">
                  <a:solidFill>
                    <a:srgbClr val="FF0000"/>
                  </a:solidFill>
                  <a:effectLst/>
                  <a:latin typeface="Calibri" panose="020F0502020204030204" pitchFamily="34" charset="0"/>
                  <a:ea typeface="Arial" panose="020B0604020202020204" pitchFamily="34" charset="0"/>
                  <a:cs typeface="Calibri" panose="020F0502020204030204" pitchFamily="34" charset="0"/>
                </a:rPr>
                <a:t>chuyện</a:t>
              </a:r>
              <a:endParaRPr kumimoji="0" lang="en-US" sz="138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76" name="Picture 75" descr="Icon&#10;&#10;Description automatically generated">
              <a:extLst>
                <a:ext uri="{FF2B5EF4-FFF2-40B4-BE49-F238E27FC236}">
                  <a16:creationId xmlns:a16="http://schemas.microsoft.com/office/drawing/2014/main" id="{A4927F30-568F-4E31-92E3-E228991A6348}"/>
                </a:ext>
              </a:extLst>
            </p:cNvPr>
            <p:cNvPicPr>
              <a:picLocks noChangeAspect="1"/>
            </p:cNvPicPr>
            <p:nvPr/>
          </p:nvPicPr>
          <p:blipFill rotWithShape="1">
            <a:blip r:embed="rId7">
              <a:extLst>
                <a:ext uri="{28A0092B-C50C-407E-A947-70E740481C1C}">
                  <a14:useLocalDpi xmlns:a14="http://schemas.microsoft.com/office/drawing/2010/main" val="0"/>
                </a:ext>
              </a:extLst>
            </a:blip>
            <a:srcRect t="62957"/>
            <a:stretch/>
          </p:blipFill>
          <p:spPr>
            <a:xfrm rot="10800000" flipV="1">
              <a:off x="6375087" y="4782210"/>
              <a:ext cx="3762493" cy="1665137"/>
            </a:xfrm>
            <a:prstGeom prst="rect">
              <a:avLst/>
            </a:prstGeom>
          </p:spPr>
        </p:pic>
      </p:grpSp>
    </p:spTree>
    <p:extLst>
      <p:ext uri="{BB962C8B-B14F-4D97-AF65-F5344CB8AC3E}">
        <p14:creationId xmlns:p14="http://schemas.microsoft.com/office/powerpoint/2010/main" val="291490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down)">
                                      <p:cBhvr>
                                        <p:cTn id="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ữa ăn trưa_Kể chuyện">
            <a:hlinkClick r:id="" action="ppaction://media"/>
            <a:extLst>
              <a:ext uri="{FF2B5EF4-FFF2-40B4-BE49-F238E27FC236}">
                <a16:creationId xmlns:a16="http://schemas.microsoft.com/office/drawing/2014/main" id="{7B1800BB-88AE-467A-AF34-1B03224F75E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1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6C1A479C-460A-42EE-8147-168E83854D88}"/>
              </a:ext>
            </a:extLst>
          </p:cNvPr>
          <p:cNvSpPr/>
          <p:nvPr/>
        </p:nvSpPr>
        <p:spPr>
          <a:xfrm>
            <a:off x="288098" y="5916"/>
            <a:ext cx="11824570" cy="63882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9" name="Rectangle 8">
            <a:extLst>
              <a:ext uri="{FF2B5EF4-FFF2-40B4-BE49-F238E27FC236}">
                <a16:creationId xmlns:a16="http://schemas.microsoft.com/office/drawing/2014/main" id="{9700CC29-A369-46A9-B7E1-F32695837C10}"/>
              </a:ext>
            </a:extLst>
          </p:cNvPr>
          <p:cNvSpPr/>
          <p:nvPr/>
        </p:nvSpPr>
        <p:spPr>
          <a:xfrm>
            <a:off x="3961770" y="132034"/>
            <a:ext cx="354456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Bữa</a:t>
            </a:r>
            <a:r>
              <a:rPr kumimoji="0" lang="en-US" sz="5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ăn</a:t>
            </a:r>
            <a:r>
              <a:rPr kumimoji="0" lang="en-US" sz="5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trưa</a:t>
            </a:r>
            <a:endParaRPr kumimoji="0" lang="en-US" sz="5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C17BFF34-E969-6576-69F1-8E4E384045B9}"/>
              </a:ext>
            </a:extLst>
          </p:cNvPr>
          <p:cNvSpPr txBox="1"/>
          <p:nvPr/>
        </p:nvSpPr>
        <p:spPr>
          <a:xfrm>
            <a:off x="723900" y="1009650"/>
            <a:ext cx="10982325" cy="6209392"/>
          </a:xfrm>
          <a:prstGeom prst="rect">
            <a:avLst/>
          </a:prstGeom>
          <a:noFill/>
        </p:spPr>
        <p:txBody>
          <a:bodyPr wrap="square" rtlCol="0">
            <a:spAutoFit/>
          </a:bodyPr>
          <a:lstStyle/>
          <a:p>
            <a:pPr algn="just" rtl="0">
              <a:spcBef>
                <a:spcPts val="0"/>
              </a:spcBef>
              <a:spcAft>
                <a:spcPts val="500"/>
              </a:spcAft>
            </a:pPr>
            <a:r>
              <a:rPr lang="en-US" sz="2000" b="0" i="0" u="none" strike="noStrike" dirty="0">
                <a:solidFill>
                  <a:srgbClr val="002060"/>
                </a:solidFill>
                <a:effectLst/>
                <a:latin typeface="Calibri" panose="020F0502020204030204" pitchFamily="34" charset="0"/>
                <a:cs typeface="Calibri" panose="020F0502020204030204" pitchFamily="34" charset="0"/>
              </a:rPr>
              <a:t>(</a:t>
            </a:r>
            <a:r>
              <a:rPr lang="vi-VN" sz="2000" b="0" i="0" u="none" strike="noStrike" dirty="0">
                <a:solidFill>
                  <a:srgbClr val="002060"/>
                </a:solidFill>
                <a:effectLst/>
                <a:latin typeface="Calibri" panose="020F0502020204030204" pitchFamily="34" charset="0"/>
                <a:cs typeface="Calibri" panose="020F0502020204030204" pitchFamily="34" charset="0"/>
              </a:rPr>
              <a:t>1) Đã đến giờ ăn trưa. Khi học sinh đã ngồi vào bàn ăn, thấy hiệu trưởng hỏi: “Các em có đem theo món ăn của biển và của đ</a:t>
            </a:r>
            <a:r>
              <a:rPr lang="en-US" sz="2000" b="0" i="0" u="none" strike="noStrike" dirty="0">
                <a:solidFill>
                  <a:srgbClr val="002060"/>
                </a:solidFill>
                <a:effectLst/>
                <a:latin typeface="Calibri" panose="020F0502020204030204" pitchFamily="34" charset="0"/>
                <a:cs typeface="Calibri" panose="020F0502020204030204" pitchFamily="34" charset="0"/>
              </a:rPr>
              <a:t>ồ</a:t>
            </a:r>
            <a:r>
              <a:rPr lang="vi-VN" sz="2000" b="0" i="0" u="none" strike="noStrike" dirty="0">
                <a:solidFill>
                  <a:srgbClr val="002060"/>
                </a:solidFill>
                <a:effectLst/>
                <a:latin typeface="Calibri" panose="020F0502020204030204" pitchFamily="34" charset="0"/>
                <a:cs typeface="Calibri" panose="020F0502020204030204" pitchFamily="34" charset="0"/>
              </a:rPr>
              <a:t>i núi không?” “Có ạ!” tất cả đồng thanh đáp rồi mở hộp đồ ăn trưa mà mẹ đã chuẩn bị từ sáng. “Cái gì đó của biển” tức là hải sản; ví dụ cá, tôm. Cái gì đó của đồi núi là rau, thịt,...</a:t>
            </a:r>
            <a:endParaRPr lang="vi-VN" sz="20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vi-VN" sz="2000" b="0" i="0" u="none" strike="noStrike" dirty="0">
                <a:solidFill>
                  <a:srgbClr val="002060"/>
                </a:solidFill>
                <a:effectLst/>
                <a:latin typeface="Calibri" panose="020F0502020204030204" pitchFamily="34" charset="0"/>
                <a:cs typeface="Calibri" panose="020F0502020204030204" pitchFamily="34" charset="0"/>
              </a:rPr>
              <a:t>(2) Thầy hiệu trưởng đi xem xét từng hộp ăn trưa. Thầy hỏi từng bạn: “Các em có đem theo món ăn của biển và của đồi núi không?” Cô nhà bếp đi sau thầy, tay bê khay thức ăn. Nếu thấy dừng lại trước một bạn và nói “biển” thì cô sẽ g</a:t>
            </a:r>
            <a:r>
              <a:rPr lang="en-US" sz="2000" b="0" i="0" u="none" strike="noStrike" dirty="0">
                <a:solidFill>
                  <a:srgbClr val="002060"/>
                </a:solidFill>
                <a:effectLst/>
                <a:latin typeface="Calibri" panose="020F0502020204030204" pitchFamily="34" charset="0"/>
                <a:cs typeface="Calibri" panose="020F0502020204030204" pitchFamily="34" charset="0"/>
              </a:rPr>
              <a:t>ắ</a:t>
            </a:r>
            <a:r>
              <a:rPr lang="vi-VN" sz="2000" b="0" i="0" u="none" strike="noStrike" dirty="0">
                <a:solidFill>
                  <a:srgbClr val="002060"/>
                </a:solidFill>
                <a:effectLst/>
                <a:latin typeface="Calibri" panose="020F0502020204030204" pitchFamily="34" charset="0"/>
                <a:cs typeface="Calibri" panose="020F0502020204030204" pitchFamily="34" charset="0"/>
              </a:rPr>
              <a:t>p cho lát cá. Nếu thầy nói “đổi núi” thì cô sẽ g</a:t>
            </a:r>
            <a:r>
              <a:rPr lang="en-US" sz="2000" b="0" i="0" u="none" strike="noStrike" dirty="0">
                <a:solidFill>
                  <a:srgbClr val="002060"/>
                </a:solidFill>
                <a:effectLst/>
                <a:latin typeface="Calibri" panose="020F0502020204030204" pitchFamily="34" charset="0"/>
                <a:cs typeface="Calibri" panose="020F0502020204030204" pitchFamily="34" charset="0"/>
              </a:rPr>
              <a:t>ắ</a:t>
            </a:r>
            <a:r>
              <a:rPr lang="vi-VN" sz="2000" b="0" i="0" u="none" strike="noStrike" dirty="0">
                <a:solidFill>
                  <a:srgbClr val="002060"/>
                </a:solidFill>
                <a:effectLst/>
                <a:latin typeface="Calibri" panose="020F0502020204030204" pitchFamily="34" charset="0"/>
                <a:cs typeface="Calibri" panose="020F0502020204030204" pitchFamily="34" charset="0"/>
              </a:rPr>
              <a:t>p thịt hoặc rau.</a:t>
            </a:r>
            <a:endParaRPr lang="vi-VN" sz="20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vi-VN" sz="2000" b="0" i="0" u="none" strike="noStrike" dirty="0">
                <a:solidFill>
                  <a:srgbClr val="002060"/>
                </a:solidFill>
                <a:effectLst/>
                <a:latin typeface="Calibri" panose="020F0502020204030204" pitchFamily="34" charset="0"/>
                <a:cs typeface="Calibri" panose="020F0502020204030204" pitchFamily="34" charset="0"/>
              </a:rPr>
              <a:t>(3) Bữa trưa hôm nay của Chi có ruốc cá, su </a:t>
            </a:r>
            <a:r>
              <a:rPr lang="en-US" sz="2000" b="0" i="0" u="none" strike="noStrike" dirty="0" err="1">
                <a:solidFill>
                  <a:srgbClr val="002060"/>
                </a:solidFill>
                <a:effectLst/>
                <a:latin typeface="Calibri" panose="020F0502020204030204" pitchFamily="34" charset="0"/>
                <a:cs typeface="Calibri" panose="020F0502020204030204" pitchFamily="34" charset="0"/>
              </a:rPr>
              <a:t>hào</a:t>
            </a:r>
            <a:r>
              <a:rPr lang="vi-VN" sz="2000" b="0" i="0" u="none" strike="noStrike" dirty="0">
                <a:solidFill>
                  <a:srgbClr val="002060"/>
                </a:solidFill>
                <a:effectLst/>
                <a:latin typeface="Calibri" panose="020F0502020204030204" pitchFamily="34" charset="0"/>
                <a:cs typeface="Calibri" panose="020F0502020204030204" pitchFamily="34" charset="0"/>
              </a:rPr>
              <a:t> luộc cùng cà rốt. Trông sặc sỡ như một vườn hoa. Thầy hiệu trưởng nói: “Đẹp đấy!”. Chi thích lắm.</a:t>
            </a:r>
            <a:endParaRPr lang="en-US" sz="2000" b="0" i="0" u="none" strike="noStrike"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vi-VN" sz="2000" b="0" i="0" u="none" strike="noStrike" dirty="0">
                <a:solidFill>
                  <a:srgbClr val="002060"/>
                </a:solidFill>
                <a:effectLst/>
                <a:latin typeface="Calibri" panose="020F0502020204030204" pitchFamily="34" charset="0"/>
                <a:cs typeface="Calibri" panose="020F0502020204030204" pitchFamily="34" charset="0"/>
              </a:rPr>
              <a:t>“Mẹ em nấu ăn giỏi lắm ạ, Chi tự hào nói.</a:t>
            </a:r>
            <a:endParaRPr lang="vi-VN" sz="20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vi-VN" sz="2000" b="0" i="0" u="none" strike="noStrike" dirty="0">
                <a:solidFill>
                  <a:srgbClr val="002060"/>
                </a:solidFill>
                <a:effectLst/>
                <a:latin typeface="Calibri" panose="020F0502020204030204" pitchFamily="34" charset="0"/>
                <a:cs typeface="Calibri" panose="020F0502020204030204" pitchFamily="34" charset="0"/>
              </a:rPr>
              <a:t>“Vậy à?”, thầy chỉ tay vào món ruốc và hỏi, “Thế món này là gì nhỉ? Món này</a:t>
            </a:r>
            <a:r>
              <a:rPr lang="en-US" sz="2000" dirty="0">
                <a:solidFill>
                  <a:srgbClr val="002060"/>
                </a:solidFill>
                <a:latin typeface="Calibri" panose="020F0502020204030204" pitchFamily="34" charset="0"/>
                <a:cs typeface="Calibri" panose="020F0502020204030204" pitchFamily="34" charset="0"/>
              </a:rPr>
              <a:t> </a:t>
            </a:r>
            <a:r>
              <a:rPr lang="vi-VN" sz="2000" b="0" i="0" u="none" strike="noStrike" dirty="0">
                <a:solidFill>
                  <a:srgbClr val="002060"/>
                </a:solidFill>
                <a:effectLst/>
                <a:latin typeface="Calibri" panose="020F0502020204030204" pitchFamily="34" charset="0"/>
                <a:cs typeface="Calibri" panose="020F0502020204030204" pitchFamily="34" charset="0"/>
              </a:rPr>
              <a:t>là của biển hay của đồi núi?”</a:t>
            </a:r>
            <a:endParaRPr lang="vi-VN" sz="20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vi-VN" sz="2000" b="0" i="0" u="none" strike="noStrike" dirty="0">
                <a:solidFill>
                  <a:srgbClr val="002060"/>
                </a:solidFill>
                <a:effectLst/>
                <a:latin typeface="Calibri" panose="020F0502020204030204" pitchFamily="34" charset="0"/>
                <a:cs typeface="Calibri" panose="020F0502020204030204" pitchFamily="34" charset="0"/>
              </a:rPr>
              <a:t>Chi đoán là của đồi núi nhưng em không chắc lắm bèn đáp: “Em không biết </a:t>
            </a:r>
            <a:r>
              <a:rPr lang="en-US" sz="2000" dirty="0">
                <a:solidFill>
                  <a:srgbClr val="002060"/>
                </a:solidFill>
                <a:latin typeface="Calibri" panose="020F0502020204030204" pitchFamily="34" charset="0"/>
                <a:cs typeface="Calibri" panose="020F0502020204030204" pitchFamily="34" charset="0"/>
              </a:rPr>
              <a:t>ạ”</a:t>
            </a:r>
          </a:p>
          <a:p>
            <a:pPr algn="just" rtl="0">
              <a:spcBef>
                <a:spcPts val="0"/>
              </a:spcBef>
              <a:spcAft>
                <a:spcPts val="500"/>
              </a:spcAft>
            </a:pPr>
            <a:r>
              <a:rPr lang="en-US" sz="2000" b="0" i="0" u="none" strike="noStrike" dirty="0">
                <a:solidFill>
                  <a:srgbClr val="002060"/>
                </a:solidFill>
                <a:effectLst/>
                <a:latin typeface="Calibri" panose="020F0502020204030204" pitchFamily="34" charset="0"/>
                <a:cs typeface="Calibri" panose="020F0502020204030204" pitchFamily="34" charset="0"/>
              </a:rPr>
              <a:t>  </a:t>
            </a:r>
            <a:r>
              <a:rPr lang="vi-VN" sz="2000" b="0" i="0" u="none" strike="noStrike" dirty="0">
                <a:solidFill>
                  <a:srgbClr val="002060"/>
                </a:solidFill>
                <a:effectLst/>
                <a:latin typeface="Calibri" panose="020F0502020204030204" pitchFamily="34" charset="0"/>
                <a:cs typeface="Calibri" panose="020F0502020204030204" pitchFamily="34" charset="0"/>
              </a:rPr>
              <a:t> Thầy cười và nói: Ruốc cá là từ biển mà ra. Rồi thầy giải thích cách làm ruốc c</a:t>
            </a:r>
            <a:r>
              <a:rPr lang="en-US" sz="2000" dirty="0">
                <a:solidFill>
                  <a:srgbClr val="002060"/>
                </a:solidFill>
                <a:latin typeface="Calibri" panose="020F0502020204030204" pitchFamily="34" charset="0"/>
                <a:cs typeface="Calibri" panose="020F0502020204030204" pitchFamily="34" charset="0"/>
              </a:rPr>
              <a:t>á</a:t>
            </a:r>
            <a:r>
              <a:rPr lang="vi-VN" sz="2000" b="0" i="0" u="none" strike="noStrike" dirty="0">
                <a:solidFill>
                  <a:srgbClr val="002060"/>
                </a:solidFill>
                <a:effectLst/>
                <a:latin typeface="Calibri" panose="020F0502020204030204" pitchFamily="34" charset="0"/>
                <a:cs typeface="Calibri" panose="020F0502020204030204" pitchFamily="34" charset="0"/>
              </a:rPr>
              <a:t>.</a:t>
            </a:r>
            <a:endParaRPr lang="en-US" sz="2000" b="0" i="0" u="none" strike="noStrike"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vi-VN" sz="2000" b="0" i="0" u="none" strike="noStrike" dirty="0">
                <a:solidFill>
                  <a:srgbClr val="002060"/>
                </a:solidFill>
                <a:effectLst/>
                <a:latin typeface="Calibri" panose="020F0502020204030204" pitchFamily="34" charset="0"/>
                <a:cs typeface="Calibri" panose="020F0502020204030204" pitchFamily="34" charset="0"/>
              </a:rPr>
              <a:t>(4) Cả lớp </a:t>
            </a:r>
            <a:r>
              <a:rPr lang="en-US" sz="2000" b="0" i="0" u="none" strike="noStrike" dirty="0">
                <a:solidFill>
                  <a:srgbClr val="002060"/>
                </a:solidFill>
                <a:effectLst/>
                <a:latin typeface="Calibri" panose="020F0502020204030204" pitchFamily="34" charset="0"/>
                <a:cs typeface="Calibri" panose="020F0502020204030204" pitchFamily="34" charset="0"/>
              </a:rPr>
              <a:t>ồ</a:t>
            </a:r>
            <a:r>
              <a:rPr lang="vi-VN" sz="2000" b="0" i="0" u="none" strike="noStrike" dirty="0">
                <a:solidFill>
                  <a:srgbClr val="002060"/>
                </a:solidFill>
                <a:effectLst/>
                <a:latin typeface="Calibri" panose="020F0502020204030204" pitchFamily="34" charset="0"/>
                <a:cs typeface="Calibri" panose="020F0502020204030204" pitchFamily="34" charset="0"/>
              </a:rPr>
              <a:t> lên. Còn Chi thấy rất vui khi biết đồ ăn của mình đã thoả mãn</a:t>
            </a:r>
            <a:r>
              <a:rPr lang="en-US" sz="2000" dirty="0">
                <a:solidFill>
                  <a:srgbClr val="002060"/>
                </a:solidFill>
                <a:latin typeface="Calibri" panose="020F0502020204030204" pitchFamily="34" charset="0"/>
                <a:cs typeface="Calibri" panose="020F0502020204030204" pitchFamily="34" charset="0"/>
              </a:rPr>
              <a:t> </a:t>
            </a:r>
            <a:r>
              <a:rPr lang="vi-VN" sz="2000" b="0" i="0" u="none" strike="noStrike" dirty="0">
                <a:solidFill>
                  <a:srgbClr val="002060"/>
                </a:solidFill>
                <a:effectLst/>
                <a:latin typeface="Calibri" panose="020F0502020204030204" pitchFamily="34" charset="0"/>
                <a:cs typeface="Calibri" panose="020F0502020204030204" pitchFamily="34" charset="0"/>
              </a:rPr>
              <a:t>hai yêu cầu biển và đồi núi. Thế là em ăn luôn và thấy thức ăn mẹ làm ngon tuyệt.</a:t>
            </a:r>
            <a:endParaRPr lang="vi-VN" sz="2000"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sz="2000" b="0" i="0" u="none" strike="noStrike" dirty="0">
                <a:solidFill>
                  <a:srgbClr val="002060"/>
                </a:solidFill>
                <a:effectLst/>
                <a:latin typeface="Calibri" panose="020F0502020204030204" pitchFamily="34" charset="0"/>
                <a:cs typeface="Calibri" panose="020F0502020204030204" pitchFamily="34" charset="0"/>
              </a:rPr>
              <a:t>(Phỏng theo Tốt-t</a:t>
            </a:r>
            <a:r>
              <a:rPr lang="en-US" sz="2000" dirty="0">
                <a:solidFill>
                  <a:srgbClr val="002060"/>
                </a:solidFill>
                <a:latin typeface="Calibri" panose="020F0502020204030204" pitchFamily="34" charset="0"/>
                <a:cs typeface="Calibri" panose="020F0502020204030204" pitchFamily="34" charset="0"/>
              </a:rPr>
              <a:t>ô</a:t>
            </a:r>
            <a:r>
              <a:rPr lang="vi-VN" sz="2000" b="0" i="0" u="none" strike="noStrike" dirty="0">
                <a:solidFill>
                  <a:srgbClr val="002060"/>
                </a:solidFill>
                <a:effectLst/>
                <a:latin typeface="Calibri" panose="020F0502020204030204" pitchFamily="34" charset="0"/>
                <a:cs typeface="Calibri" panose="020F0502020204030204" pitchFamily="34" charset="0"/>
              </a:rPr>
              <a:t>-chan, cô bé bên của số)</a:t>
            </a:r>
            <a:endParaRPr lang="vi-VN" sz="2000" b="0" dirty="0">
              <a:solidFill>
                <a:srgbClr val="002060"/>
              </a:solidFill>
              <a:effectLst/>
              <a:latin typeface="Calibri" panose="020F0502020204030204" pitchFamily="34" charset="0"/>
              <a:cs typeface="Calibri" panose="020F0502020204030204" pitchFamily="34" charset="0"/>
            </a:endParaRPr>
          </a:p>
          <a:p>
            <a:pPr algn="just"/>
            <a:br>
              <a:rPr lang="vi-VN" sz="2000" dirty="0">
                <a:solidFill>
                  <a:srgbClr val="002060"/>
                </a:solidFill>
                <a:latin typeface="Calibri" panose="020F0502020204030204" pitchFamily="34" charset="0"/>
                <a:cs typeface="Calibri" panose="020F0502020204030204" pitchFamily="34" charset="0"/>
              </a:rPr>
            </a:br>
            <a:endParaRPr lang="en-US" sz="20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4169694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6C1A479C-460A-42EE-8147-168E83854D88}"/>
              </a:ext>
            </a:extLst>
          </p:cNvPr>
          <p:cNvSpPr/>
          <p:nvPr/>
        </p:nvSpPr>
        <p:spPr>
          <a:xfrm>
            <a:off x="182761" y="37580"/>
            <a:ext cx="11824570" cy="63882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C7F3DF95-DC88-424C-9377-E699AAEBFD1A}"/>
              </a:ext>
            </a:extLst>
          </p:cNvPr>
          <p:cNvPicPr>
            <a:picLocks noChangeAspect="1"/>
          </p:cNvPicPr>
          <p:nvPr/>
        </p:nvPicPr>
        <p:blipFill>
          <a:blip r:embed="rId3"/>
          <a:stretch>
            <a:fillRect/>
          </a:stretch>
        </p:blipFill>
        <p:spPr>
          <a:xfrm>
            <a:off x="474164" y="1005840"/>
            <a:ext cx="4898541" cy="4680828"/>
          </a:xfrm>
          <a:prstGeom prst="rect">
            <a:avLst/>
          </a:prstGeom>
          <a:ln>
            <a:noFill/>
          </a:ln>
          <a:effectLst>
            <a:outerShdw blurRad="190500" algn="tl" rotWithShape="0">
              <a:srgbClr val="000000">
                <a:alpha val="70000"/>
              </a:srgbClr>
            </a:outerShdw>
          </a:effectLst>
        </p:spPr>
      </p:pic>
      <p:grpSp>
        <p:nvGrpSpPr>
          <p:cNvPr id="3" name="Group 2">
            <a:extLst>
              <a:ext uri="{FF2B5EF4-FFF2-40B4-BE49-F238E27FC236}">
                <a16:creationId xmlns:a16="http://schemas.microsoft.com/office/drawing/2014/main" id="{C0788EFC-AAD3-4813-A807-EAAC21BA4074}"/>
              </a:ext>
            </a:extLst>
          </p:cNvPr>
          <p:cNvGrpSpPr/>
          <p:nvPr/>
        </p:nvGrpSpPr>
        <p:grpSpPr>
          <a:xfrm>
            <a:off x="5537200" y="229223"/>
            <a:ext cx="6025904" cy="1328829"/>
            <a:chOff x="8609992" y="1489063"/>
            <a:chExt cx="3475063" cy="2352383"/>
          </a:xfrm>
        </p:grpSpPr>
        <p:pic>
          <p:nvPicPr>
            <p:cNvPr id="23" name="Picture 12">
              <a:extLst>
                <a:ext uri="{FF2B5EF4-FFF2-40B4-BE49-F238E27FC236}">
                  <a16:creationId xmlns:a16="http://schemas.microsoft.com/office/drawing/2014/main" id="{FEA2D50E-0093-467D-9CE4-7DF5DE02C5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8609992" y="1489063"/>
              <a:ext cx="3424863" cy="2352383"/>
            </a:xfrm>
            <a:prstGeom prst="rect">
              <a:avLst/>
            </a:prstGeom>
            <a:effectLst>
              <a:glow rad="63500">
                <a:schemeClr val="accent3">
                  <a:satMod val="175000"/>
                  <a:alpha val="40000"/>
                </a:schemeClr>
              </a:glow>
            </a:effectLst>
          </p:spPr>
        </p:pic>
        <p:sp>
          <p:nvSpPr>
            <p:cNvPr id="24" name="TextBox 23">
              <a:extLst>
                <a:ext uri="{FF2B5EF4-FFF2-40B4-BE49-F238E27FC236}">
                  <a16:creationId xmlns:a16="http://schemas.microsoft.com/office/drawing/2014/main" id="{E23EAADA-DAF7-4D22-A31A-C285D12906E6}"/>
                </a:ext>
              </a:extLst>
            </p:cNvPr>
            <p:cNvSpPr txBox="1"/>
            <p:nvPr/>
          </p:nvSpPr>
          <p:spPr>
            <a:xfrm>
              <a:off x="9205790" y="2480103"/>
              <a:ext cx="2879265" cy="926239"/>
            </a:xfrm>
            <a:prstGeom prst="rect">
              <a:avLst/>
            </a:prstGeom>
            <a:noFill/>
          </p:spPr>
          <p:txBody>
            <a:bodyPr wrap="square">
              <a:spAutoFit/>
            </a:bodyPr>
            <a:lstStyle/>
            <a:p>
              <a:r>
                <a:rPr lang="en-US" sz="2800" i="1" dirty="0" err="1">
                  <a:latin typeface="Arial" panose="020B0604020202020204" pitchFamily="34" charset="0"/>
                  <a:cs typeface="Arial" panose="020B0604020202020204" pitchFamily="34" charset="0"/>
                </a:rPr>
                <a:t>Lời</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nói</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trong</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tranh</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là</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của</a:t>
              </a:r>
              <a:r>
                <a:rPr lang="en-US" sz="2800" i="1" dirty="0">
                  <a:latin typeface="Arial" panose="020B0604020202020204" pitchFamily="34" charset="0"/>
                  <a:cs typeface="Arial" panose="020B0604020202020204" pitchFamily="34" charset="0"/>
                </a:rPr>
                <a:t> ai? </a:t>
              </a:r>
              <a:endParaRPr lang="en-US" sz="2800" dirty="0">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9FC1A841-6D23-4AD9-B57B-000684DD3F2D}"/>
              </a:ext>
            </a:extLst>
          </p:cNvPr>
          <p:cNvGrpSpPr/>
          <p:nvPr/>
        </p:nvGrpSpPr>
        <p:grpSpPr>
          <a:xfrm>
            <a:off x="5561614" y="1703309"/>
            <a:ext cx="6025904" cy="1328830"/>
            <a:chOff x="8609992" y="1489063"/>
            <a:chExt cx="3475063" cy="2352383"/>
          </a:xfrm>
        </p:grpSpPr>
        <p:pic>
          <p:nvPicPr>
            <p:cNvPr id="27" name="Picture 12">
              <a:extLst>
                <a:ext uri="{FF2B5EF4-FFF2-40B4-BE49-F238E27FC236}">
                  <a16:creationId xmlns:a16="http://schemas.microsoft.com/office/drawing/2014/main" id="{847502F6-5A1B-485A-AB83-25B6E438B9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8609992" y="1489063"/>
              <a:ext cx="3424863" cy="2352383"/>
            </a:xfrm>
            <a:prstGeom prst="rect">
              <a:avLst/>
            </a:prstGeom>
            <a:effectLst>
              <a:glow rad="63500">
                <a:schemeClr val="accent3">
                  <a:satMod val="175000"/>
                  <a:alpha val="40000"/>
                </a:schemeClr>
              </a:glow>
            </a:effectLst>
          </p:spPr>
        </p:pic>
        <p:sp>
          <p:nvSpPr>
            <p:cNvPr id="28" name="TextBox 27">
              <a:extLst>
                <a:ext uri="{FF2B5EF4-FFF2-40B4-BE49-F238E27FC236}">
                  <a16:creationId xmlns:a16="http://schemas.microsoft.com/office/drawing/2014/main" id="{3C7ACE6B-4EFE-49EC-ABA5-84E7E1C760F9}"/>
                </a:ext>
              </a:extLst>
            </p:cNvPr>
            <p:cNvSpPr txBox="1"/>
            <p:nvPr/>
          </p:nvSpPr>
          <p:spPr>
            <a:xfrm>
              <a:off x="9205790" y="2480102"/>
              <a:ext cx="2879265" cy="926239"/>
            </a:xfrm>
            <a:prstGeom prst="rect">
              <a:avLst/>
            </a:prstGeom>
            <a:noFill/>
          </p:spPr>
          <p:txBody>
            <a:bodyPr wrap="square">
              <a:spAutoFit/>
            </a:bodyPr>
            <a:lstStyle/>
            <a:p>
              <a:r>
                <a:rPr lang="en-US" sz="2800" i="1" dirty="0" err="1">
                  <a:solidFill>
                    <a:srgbClr val="000000"/>
                  </a:solidFill>
                  <a:effectLst/>
                  <a:latin typeface="Arial" panose="020B0604020202020204" pitchFamily="34" charset="0"/>
                  <a:ea typeface="Arial" panose="020B0604020202020204" pitchFamily="34" charset="0"/>
                  <a:cs typeface="Arial" panose="020B0604020202020204" pitchFamily="34" charset="0"/>
                </a:rPr>
                <a:t>Thầy</a:t>
              </a:r>
              <a:r>
                <a:rPr lang="en-US" sz="2800" i="1"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en-US" sz="2800" i="1" dirty="0" err="1">
                  <a:solidFill>
                    <a:srgbClr val="000000"/>
                  </a:solidFill>
                  <a:effectLst/>
                  <a:latin typeface="Arial" panose="020B0604020202020204" pitchFamily="34" charset="0"/>
                  <a:ea typeface="Arial" panose="020B0604020202020204" pitchFamily="34" charset="0"/>
                  <a:cs typeface="Arial" panose="020B0604020202020204" pitchFamily="34" charset="0"/>
                </a:rPr>
                <a:t>hiệu</a:t>
              </a:r>
              <a:r>
                <a:rPr lang="en-US" sz="2800" i="1"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en-US" sz="2800" i="1" dirty="0" err="1">
                  <a:solidFill>
                    <a:srgbClr val="000000"/>
                  </a:solidFill>
                  <a:effectLst/>
                  <a:latin typeface="Arial" panose="020B0604020202020204" pitchFamily="34" charset="0"/>
                  <a:ea typeface="Arial" panose="020B0604020202020204" pitchFamily="34" charset="0"/>
                  <a:cs typeface="Arial" panose="020B0604020202020204" pitchFamily="34" charset="0"/>
                </a:rPr>
                <a:t>trưởng</a:t>
              </a:r>
              <a:r>
                <a:rPr lang="en-US" sz="2800" i="1"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en-US" sz="2800" i="1" dirty="0" err="1">
                  <a:solidFill>
                    <a:srgbClr val="000000"/>
                  </a:solidFill>
                  <a:effectLst/>
                  <a:latin typeface="Arial" panose="020B0604020202020204" pitchFamily="34" charset="0"/>
                  <a:ea typeface="Arial" panose="020B0604020202020204" pitchFamily="34" charset="0"/>
                  <a:cs typeface="Arial" panose="020B0604020202020204" pitchFamily="34" charset="0"/>
                </a:rPr>
                <a:t>nói</a:t>
              </a:r>
              <a:r>
                <a:rPr lang="en-US" sz="2800" i="1"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en-US" sz="2800" i="1" dirty="0" err="1">
                  <a:solidFill>
                    <a:srgbClr val="000000"/>
                  </a:solidFill>
                  <a:effectLst/>
                  <a:latin typeface="Arial" panose="020B0604020202020204" pitchFamily="34" charset="0"/>
                  <a:ea typeface="Arial" panose="020B0604020202020204" pitchFamily="34" charset="0"/>
                  <a:cs typeface="Arial" panose="020B0604020202020204" pitchFamily="34" charset="0"/>
                </a:rPr>
                <a:t>gì</a:t>
              </a:r>
              <a:r>
                <a:rPr lang="en-US" sz="2800" i="1"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95274B57-2825-40C6-98E2-7D6D6C453AC8}"/>
              </a:ext>
            </a:extLst>
          </p:cNvPr>
          <p:cNvGrpSpPr/>
          <p:nvPr/>
        </p:nvGrpSpPr>
        <p:grpSpPr>
          <a:xfrm>
            <a:off x="5561614" y="3231716"/>
            <a:ext cx="5938855" cy="1523205"/>
            <a:chOff x="8609992" y="1489063"/>
            <a:chExt cx="3424863" cy="2352383"/>
          </a:xfrm>
        </p:grpSpPr>
        <p:pic>
          <p:nvPicPr>
            <p:cNvPr id="37" name="Picture 12">
              <a:extLst>
                <a:ext uri="{FF2B5EF4-FFF2-40B4-BE49-F238E27FC236}">
                  <a16:creationId xmlns:a16="http://schemas.microsoft.com/office/drawing/2014/main" id="{C560FE7D-7BF4-46DA-A084-F07BF18AF29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8609992" y="1489063"/>
              <a:ext cx="3424863" cy="2352383"/>
            </a:xfrm>
            <a:prstGeom prst="rect">
              <a:avLst/>
            </a:prstGeom>
            <a:effectLst>
              <a:glow rad="63500">
                <a:schemeClr val="accent3">
                  <a:satMod val="175000"/>
                  <a:alpha val="40000"/>
                </a:schemeClr>
              </a:glow>
            </a:effectLst>
          </p:spPr>
        </p:pic>
        <p:sp>
          <p:nvSpPr>
            <p:cNvPr id="38" name="TextBox 37">
              <a:extLst>
                <a:ext uri="{FF2B5EF4-FFF2-40B4-BE49-F238E27FC236}">
                  <a16:creationId xmlns:a16="http://schemas.microsoft.com/office/drawing/2014/main" id="{980FC82D-EF0D-468B-B270-5D02DAEFDF00}"/>
                </a:ext>
              </a:extLst>
            </p:cNvPr>
            <p:cNvSpPr txBox="1"/>
            <p:nvPr/>
          </p:nvSpPr>
          <p:spPr>
            <a:xfrm>
              <a:off x="9074527" y="2045417"/>
              <a:ext cx="2879265" cy="1473489"/>
            </a:xfrm>
            <a:prstGeom prst="rect">
              <a:avLst/>
            </a:prstGeom>
            <a:noFill/>
          </p:spPr>
          <p:txBody>
            <a:bodyPr wrap="square">
              <a:spAutoFit/>
            </a:bodyPr>
            <a:lstStyle/>
            <a:p>
              <a:pPr marL="0" marR="0" algn="just">
                <a:spcBef>
                  <a:spcPts val="0"/>
                </a:spcBef>
                <a:spcAft>
                  <a:spcPts val="0"/>
                </a:spcAft>
              </a:pP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chuyện</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món</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ăn</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đồi</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núi</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gì?Món</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ăn</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biển</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gì</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39" name="Group 38">
            <a:extLst>
              <a:ext uri="{FF2B5EF4-FFF2-40B4-BE49-F238E27FC236}">
                <a16:creationId xmlns:a16="http://schemas.microsoft.com/office/drawing/2014/main" id="{78F051A7-8809-4459-AC2B-7DA2F14E620C}"/>
              </a:ext>
            </a:extLst>
          </p:cNvPr>
          <p:cNvGrpSpPr/>
          <p:nvPr/>
        </p:nvGrpSpPr>
        <p:grpSpPr>
          <a:xfrm>
            <a:off x="5530296" y="4902648"/>
            <a:ext cx="6001489" cy="1523205"/>
            <a:chOff x="8609992" y="1489063"/>
            <a:chExt cx="3460983" cy="2352383"/>
          </a:xfrm>
        </p:grpSpPr>
        <p:pic>
          <p:nvPicPr>
            <p:cNvPr id="40" name="Picture 12">
              <a:extLst>
                <a:ext uri="{FF2B5EF4-FFF2-40B4-BE49-F238E27FC236}">
                  <a16:creationId xmlns:a16="http://schemas.microsoft.com/office/drawing/2014/main" id="{3AF6A09D-11FB-4E34-83FB-288702E9C86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8609992" y="1489063"/>
              <a:ext cx="3424863" cy="2352383"/>
            </a:xfrm>
            <a:prstGeom prst="rect">
              <a:avLst/>
            </a:prstGeom>
            <a:effectLst>
              <a:glow rad="63500">
                <a:schemeClr val="accent3">
                  <a:satMod val="175000"/>
                  <a:alpha val="40000"/>
                </a:schemeClr>
              </a:glow>
            </a:effectLst>
          </p:spPr>
        </p:pic>
        <p:sp>
          <p:nvSpPr>
            <p:cNvPr id="43" name="TextBox 42">
              <a:extLst>
                <a:ext uri="{FF2B5EF4-FFF2-40B4-BE49-F238E27FC236}">
                  <a16:creationId xmlns:a16="http://schemas.microsoft.com/office/drawing/2014/main" id="{5D3EFEE4-09FE-49E2-BF09-15958113C719}"/>
                </a:ext>
              </a:extLst>
            </p:cNvPr>
            <p:cNvSpPr txBox="1"/>
            <p:nvPr/>
          </p:nvSpPr>
          <p:spPr>
            <a:xfrm>
              <a:off x="9191710" y="2189282"/>
              <a:ext cx="2879265" cy="808042"/>
            </a:xfrm>
            <a:prstGeom prst="rect">
              <a:avLst/>
            </a:prstGeom>
            <a:noFill/>
          </p:spPr>
          <p:txBody>
            <a:bodyPr wrap="square">
              <a:spAutoFit/>
            </a:bodyPr>
            <a:lstStyle/>
            <a:p>
              <a:pPr marL="0" marR="0" algn="just">
                <a:spcBef>
                  <a:spcPts val="0"/>
                </a:spcBef>
                <a:spcAft>
                  <a:spcPts val="0"/>
                </a:spcAft>
              </a:pP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Sự</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việc</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tiếp</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theo</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gì</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4047889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down)">
                                      <p:cBhvr>
                                        <p:cTn id="2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6C1A479C-460A-42EE-8147-168E83854D88}"/>
              </a:ext>
            </a:extLst>
          </p:cNvPr>
          <p:cNvSpPr/>
          <p:nvPr/>
        </p:nvSpPr>
        <p:spPr>
          <a:xfrm>
            <a:off x="288098" y="5916"/>
            <a:ext cx="11824570" cy="63882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53" name="图片 2" descr="3-21">
            <a:extLst>
              <a:ext uri="{FF2B5EF4-FFF2-40B4-BE49-F238E27FC236}">
                <a16:creationId xmlns:a16="http://schemas.microsoft.com/office/drawing/2014/main" id="{783A2E9A-254A-463B-A615-434B45251610}"/>
              </a:ext>
            </a:extLst>
          </p:cNvPr>
          <p:cNvPicPr>
            <a:picLocks noChangeAspect="1"/>
          </p:cNvPicPr>
          <p:nvPr/>
        </p:nvPicPr>
        <p:blipFill>
          <a:blip r:embed="rId3"/>
          <a:srcRect l="17167" t="8938" r="15490"/>
          <a:stretch>
            <a:fillRect/>
          </a:stretch>
        </p:blipFill>
        <p:spPr>
          <a:xfrm flipH="1">
            <a:off x="-242930" y="4847574"/>
            <a:ext cx="1506913" cy="2037731"/>
          </a:xfrm>
          <a:prstGeom prst="rect">
            <a:avLst/>
          </a:prstGeom>
        </p:spPr>
      </p:pic>
      <p:sp>
        <p:nvSpPr>
          <p:cNvPr id="8" name="矩形: 圆角 29">
            <a:extLst>
              <a:ext uri="{FF2B5EF4-FFF2-40B4-BE49-F238E27FC236}">
                <a16:creationId xmlns:a16="http://schemas.microsoft.com/office/drawing/2014/main" id="{C9F33D36-C198-45A7-85E9-53E5EB72AF3B}"/>
              </a:ext>
            </a:extLst>
          </p:cNvPr>
          <p:cNvSpPr/>
          <p:nvPr/>
        </p:nvSpPr>
        <p:spPr>
          <a:xfrm>
            <a:off x="505884" y="331697"/>
            <a:ext cx="11180232" cy="6194606"/>
          </a:xfrm>
          <a:prstGeom prst="roundRect">
            <a:avLst>
              <a:gd name="adj" fmla="val 57"/>
            </a:avLst>
          </a:prstGeom>
          <a:noFill/>
          <a:ln w="2857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9700CC29-A369-46A9-B7E1-F32695837C10}"/>
              </a:ext>
            </a:extLst>
          </p:cNvPr>
          <p:cNvSpPr/>
          <p:nvPr/>
        </p:nvSpPr>
        <p:spPr>
          <a:xfrm>
            <a:off x="4886373" y="598759"/>
            <a:ext cx="241925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Bữa</a:t>
            </a:r>
            <a:r>
              <a:rPr kumimoji="0" lang="en-US" sz="3600" b="1" i="0" u="none" strike="noStrike" kern="1200" cap="none" spc="0" normalizeH="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ăn</a:t>
            </a:r>
            <a:r>
              <a:rPr kumimoji="0" lang="en-US" sz="3600" b="1" i="0" u="none" strike="noStrike" kern="1200" cap="none" spc="0" normalizeH="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trưa</a:t>
            </a:r>
            <a:endParaRPr kumimoji="0" lang="en-US" sz="36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图片 59">
            <a:extLst>
              <a:ext uri="{FF2B5EF4-FFF2-40B4-BE49-F238E27FC236}">
                <a16:creationId xmlns:a16="http://schemas.microsoft.com/office/drawing/2014/main" id="{D4AFDFE5-C428-4600-9E6E-0BA18B031C2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47" b="97403" l="9494" r="89241">
                        <a14:foregroundMark x1="20886" y1="8442" x2="20886" y2="13636"/>
                        <a14:foregroundMark x1="24684" y1="5195" x2="32278" y2="3247"/>
                        <a14:foregroundMark x1="36076" y1="90260" x2="32278" y2="94156"/>
                        <a14:foregroundMark x1="27848" y1="96104" x2="32911" y2="97403"/>
                        <a14:foregroundMark x1="67089" y1="77273" x2="66456" y2="88961"/>
                      </a14:backgroundRemoval>
                    </a14:imgEffect>
                  </a14:imgLayer>
                </a14:imgProps>
              </a:ext>
            </a:extLst>
          </a:blip>
          <a:stretch>
            <a:fillRect/>
          </a:stretch>
        </p:blipFill>
        <p:spPr>
          <a:xfrm>
            <a:off x="9313929" y="3573069"/>
            <a:ext cx="2915598" cy="2841787"/>
          </a:xfrm>
          <a:prstGeom prst="rect">
            <a:avLst/>
          </a:prstGeom>
        </p:spPr>
      </p:pic>
      <p:pic>
        <p:nvPicPr>
          <p:cNvPr id="11" name="Picture 10">
            <a:extLst>
              <a:ext uri="{FF2B5EF4-FFF2-40B4-BE49-F238E27FC236}">
                <a16:creationId xmlns:a16="http://schemas.microsoft.com/office/drawing/2014/main" id="{C70CEDE0-C5D2-4B24-B10F-B3AC47F8F9CB}"/>
              </a:ext>
            </a:extLst>
          </p:cNvPr>
          <p:cNvPicPr>
            <a:picLocks noChangeAspect="1"/>
          </p:cNvPicPr>
          <p:nvPr/>
        </p:nvPicPr>
        <p:blipFill>
          <a:blip r:embed="rId6"/>
          <a:stretch>
            <a:fillRect/>
          </a:stretch>
        </p:blipFill>
        <p:spPr>
          <a:xfrm>
            <a:off x="8004852" y="1423941"/>
            <a:ext cx="4255377" cy="1932599"/>
          </a:xfrm>
          <a:prstGeom prst="rect">
            <a:avLst/>
          </a:prstGeom>
        </p:spPr>
      </p:pic>
      <p:sp>
        <p:nvSpPr>
          <p:cNvPr id="12" name="Rounded Rectangle 15">
            <a:extLst>
              <a:ext uri="{FF2B5EF4-FFF2-40B4-BE49-F238E27FC236}">
                <a16:creationId xmlns:a16="http://schemas.microsoft.com/office/drawing/2014/main" id="{214157C0-E890-46DB-9916-5F74C4F08DE8}"/>
              </a:ext>
            </a:extLst>
          </p:cNvPr>
          <p:cNvSpPr/>
          <p:nvPr/>
        </p:nvSpPr>
        <p:spPr>
          <a:xfrm>
            <a:off x="594155" y="2079776"/>
            <a:ext cx="3130119" cy="578882"/>
          </a:xfrm>
          <a:prstGeom prst="roundRect">
            <a:avLst/>
          </a:prstGeom>
          <a:solidFill>
            <a:srgbClr val="70AD47">
              <a:lumMod val="20000"/>
              <a:lumOff val="80000"/>
            </a:srgbClr>
          </a:solidFill>
          <a:ln w="28575">
            <a:solidFill>
              <a:srgbClr val="729E5D"/>
            </a:solidFill>
            <a:prstDash val="lg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p>
        </p:txBody>
      </p:sp>
      <p:sp>
        <p:nvSpPr>
          <p:cNvPr id="13" name="Rounded Rectangle 17">
            <a:extLst>
              <a:ext uri="{FF2B5EF4-FFF2-40B4-BE49-F238E27FC236}">
                <a16:creationId xmlns:a16="http://schemas.microsoft.com/office/drawing/2014/main" id="{777B9835-1C38-4A80-B171-D297AA63A8DE}"/>
              </a:ext>
            </a:extLst>
          </p:cNvPr>
          <p:cNvSpPr/>
          <p:nvPr/>
        </p:nvSpPr>
        <p:spPr>
          <a:xfrm>
            <a:off x="548002" y="3131180"/>
            <a:ext cx="3309623" cy="1532334"/>
          </a:xfrm>
          <a:prstGeom prst="roundRect">
            <a:avLst/>
          </a:prstGeom>
          <a:solidFill>
            <a:srgbClr val="FFC000">
              <a:lumMod val="20000"/>
              <a:lumOff val="80000"/>
            </a:srgbClr>
          </a:solidFill>
          <a:ln w="28575">
            <a:solidFill>
              <a:srgbClr val="FFC000"/>
            </a:solidFill>
            <a:prstDash val="lgDash"/>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Sử</a:t>
            </a:r>
            <a:r>
              <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dụng</a:t>
            </a:r>
            <a:r>
              <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a:t>
            </a:r>
            <a:r>
              <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cử</a:t>
            </a:r>
            <a:r>
              <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giọng</a:t>
            </a:r>
            <a:r>
              <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điệu</a:t>
            </a:r>
            <a:endPar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59597607-2B27-4F32-8454-DE5CAC032C8D}"/>
              </a:ext>
            </a:extLst>
          </p:cNvPr>
          <p:cNvPicPr>
            <a:picLocks noChangeAspect="1"/>
          </p:cNvPicPr>
          <p:nvPr/>
        </p:nvPicPr>
        <p:blipFill>
          <a:blip r:embed="rId7"/>
          <a:stretch>
            <a:fillRect/>
          </a:stretch>
        </p:blipFill>
        <p:spPr>
          <a:xfrm>
            <a:off x="4057928" y="1796568"/>
            <a:ext cx="3946924" cy="377150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8966559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13" grpId="0" animBg="1"/>
    </p:bldLst>
  </p:timing>
</p:sld>
</file>

<file path=ppt/theme/theme1.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631</Words>
  <Application>Microsoft Office PowerPoint</Application>
  <PresentationFormat>Widescreen</PresentationFormat>
  <Paragraphs>54</Paragraphs>
  <Slides>16</Slides>
  <Notes>7</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16</vt:i4>
      </vt:variant>
    </vt:vector>
  </HeadingPairs>
  <TitlesOfParts>
    <vt:vector size="25" baseType="lpstr">
      <vt:lpstr>等线</vt:lpstr>
      <vt:lpstr>等线 Light</vt:lpstr>
      <vt:lpstr>Arial</vt:lpstr>
      <vt:lpstr>Arial-Rounded</vt:lpstr>
      <vt:lpstr>Calibri</vt:lpstr>
      <vt:lpstr>Calibri Light</vt:lpstr>
      <vt:lpstr>Times New Roman</vt:lpstr>
      <vt:lpstr>3_Office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43</cp:revision>
  <dcterms:created xsi:type="dcterms:W3CDTF">2021-07-28T13:52:53Z</dcterms:created>
  <dcterms:modified xsi:type="dcterms:W3CDTF">2025-07-09T07:23:40Z</dcterms:modified>
</cp:coreProperties>
</file>