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85" r:id="rId5"/>
    <p:sldMasterId id="2147483697" r:id="rId6"/>
    <p:sldMasterId id="2147483709" r:id="rId7"/>
  </p:sldMasterIdLst>
  <p:notesMasterIdLst>
    <p:notesMasterId r:id="rId9"/>
  </p:notesMasterIdLst>
  <p:handoutMasterIdLst>
    <p:handoutMasterId r:id="rId40"/>
  </p:handoutMasterIdLst>
  <p:sldIdLst>
    <p:sldId id="455" r:id="rId8"/>
    <p:sldId id="467" r:id="rId10"/>
    <p:sldId id="456" r:id="rId11"/>
    <p:sldId id="458" r:id="rId12"/>
    <p:sldId id="468" r:id="rId13"/>
    <p:sldId id="469" r:id="rId14"/>
    <p:sldId id="443" r:id="rId15"/>
    <p:sldId id="444" r:id="rId16"/>
    <p:sldId id="445" r:id="rId17"/>
    <p:sldId id="446" r:id="rId18"/>
    <p:sldId id="447" r:id="rId19"/>
    <p:sldId id="460" r:id="rId20"/>
    <p:sldId id="470" r:id="rId21"/>
    <p:sldId id="461" r:id="rId22"/>
    <p:sldId id="429" r:id="rId23"/>
    <p:sldId id="427" r:id="rId24"/>
    <p:sldId id="428" r:id="rId25"/>
    <p:sldId id="419" r:id="rId26"/>
    <p:sldId id="420" r:id="rId27"/>
    <p:sldId id="421" r:id="rId28"/>
    <p:sldId id="422" r:id="rId29"/>
    <p:sldId id="423" r:id="rId30"/>
    <p:sldId id="462" r:id="rId31"/>
    <p:sldId id="463" r:id="rId32"/>
    <p:sldId id="426" r:id="rId33"/>
    <p:sldId id="459" r:id="rId34"/>
    <p:sldId id="451" r:id="rId35"/>
    <p:sldId id="449" r:id="rId36"/>
    <p:sldId id="452" r:id="rId37"/>
    <p:sldId id="471" r:id="rId38"/>
    <p:sldId id="453" r:id="rId39"/>
  </p:sldIdLst>
  <p:sldSz cx="12192000" cy="6858000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FF0000"/>
    <a:srgbClr val="F6C4A8"/>
    <a:srgbClr val="CDF1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985"/>
    <p:restoredTop sz="94660"/>
  </p:normalViewPr>
  <p:slideViewPr>
    <p:cSldViewPr showGuides="1">
      <p:cViewPr>
        <p:scale>
          <a:sx n="76" d="100"/>
          <a:sy n="76" d="100"/>
        </p:scale>
        <p:origin x="230" y="120"/>
      </p:cViewPr>
      <p:guideLst>
        <p:guide orient="horz" pos="2160"/>
        <p:guide pos="384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handoutMaster" Target="handoutMasters/handoutMaster1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lvl="0">
              <a:buNone/>
            </a:pPr>
            <a:endParaRPr sz="1200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lvl="0" algn="r">
              <a:buNone/>
            </a:pPr>
            <a:fld id="{BB962C8B-B14F-4D97-AF65-F5344CB8AC3E}" type="datetimeFigureOut">
              <a:rPr lang="en-US" sz="1200" dirty="0"/>
            </a:fld>
            <a:endParaRPr lang="en-US" sz="1200" dirty="0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p>
            <a:pPr lvl="0">
              <a:buNone/>
            </a:pPr>
            <a:endParaRPr sz="1200" dirty="0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p>
            <a:pPr lvl="0" algn="r">
              <a:buNone/>
            </a:pPr>
            <a:fld id="{9A0DB2DC-4C9A-4742-B13C-FB6460FD3503}" type="slidenum">
              <a:rPr lang="en-US" sz="1200" dirty="0"/>
            </a:fld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72" name="Rectangle 4"/>
          <p:cNvSpPr>
            <a:spLocks noRo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Master text styles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p>
            <a:pPr lvl="0" algn="r" eaLnBrk="1" hangingPunct="1">
              <a:buNone/>
            </a:pPr>
            <a:fld id="{9A0DB2DC-4C9A-4742-B13C-FB6460FD3503}" type="slidenum">
              <a:rPr lang="en-US" altLang="en-US" sz="1200" dirty="0"/>
            </a:fld>
            <a:endParaRPr lang="en-US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6" name="幻灯片图像占位符 266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267" name="文本占位符 26626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dirty="0"/>
          </a:p>
        </p:txBody>
      </p:sp>
      <p:sp>
        <p:nvSpPr>
          <p:cNvPr id="11268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zh-CN" sz="1200" dirty="0">
                <a:solidFill>
                  <a:srgbClr val="000000"/>
                </a:solidFill>
                <a:ea typeface="SimSun" panose="02010600030101010101" pitchFamily="2" charset="-122"/>
              </a:rPr>
            </a:fld>
            <a:endParaRPr lang="en-US" altLang="zh-CN" sz="1200" dirty="0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6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6387" name="文本占位符 60418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dirty="0"/>
          </a:p>
        </p:txBody>
      </p:sp>
      <p:sp>
        <p:nvSpPr>
          <p:cNvPr id="16388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zh-CN" sz="1200" dirty="0">
                <a:ea typeface="SimSun" panose="02010600030101010101" pitchFamily="2" charset="-122"/>
              </a:rPr>
            </a:fld>
            <a:endParaRPr lang="en-US" altLang="zh-CN" sz="1200" dirty="0"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50" name="幻灯片图像占位符 2355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7651" name="文本占位符 2355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dirty="0"/>
          </a:p>
        </p:txBody>
      </p:sp>
      <p:sp>
        <p:nvSpPr>
          <p:cNvPr id="27652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zh-CN" sz="1200" dirty="0">
                <a:solidFill>
                  <a:srgbClr val="000000"/>
                </a:solidFill>
                <a:ea typeface="SimSun" panose="02010600030101010101" pitchFamily="2" charset="-122"/>
              </a:rPr>
            </a:fld>
            <a:endParaRPr lang="en-US" altLang="zh-CN" sz="1200" dirty="0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9939" name="Notes Placeholder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/>
            <a:endParaRPr lang="en-US" altLang="en-US" dirty="0"/>
          </a:p>
        </p:txBody>
      </p:sp>
      <p:sp>
        <p:nvSpPr>
          <p:cNvPr id="3994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en-US" sz="1200" dirty="0"/>
            </a:fld>
            <a:endParaRPr lang="en-US" altLang="en-US" sz="1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010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3011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/>
            <a:endParaRPr dirty="0"/>
          </a:p>
        </p:txBody>
      </p:sp>
      <p:sp>
        <p:nvSpPr>
          <p:cNvPr id="43012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zh-CN" dirty="0">
                <a:ea typeface="SimSun" panose="02010600030101010101" pitchFamily="2" charset="-122"/>
              </a:rPr>
            </a:fld>
            <a:endParaRPr lang="en-US" altLang="zh-CN" dirty="0"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2" name="幻灯片图像占位符 819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6083" name="文本占位符 819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/>
            <a:endParaRPr dirty="0"/>
          </a:p>
        </p:txBody>
      </p:sp>
      <p:sp>
        <p:nvSpPr>
          <p:cNvPr id="4608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zh-CN" dirty="0">
                <a:ea typeface="SimSun" panose="02010600030101010101" pitchFamily="2" charset="-122"/>
              </a:rPr>
            </a:fld>
            <a:endParaRPr lang="en-US" altLang="zh-CN" dirty="0"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9154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9155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/>
            <a:endParaRPr dirty="0"/>
          </a:p>
        </p:txBody>
      </p:sp>
      <p:sp>
        <p:nvSpPr>
          <p:cNvPr id="49156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zh-CN" dirty="0">
                <a:ea typeface="SimSun" panose="02010600030101010101" pitchFamily="2" charset="-122"/>
              </a:rPr>
            </a:fld>
            <a:endParaRPr lang="en-US" altLang="zh-CN" dirty="0"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4265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3" Type="http://schemas.openxmlformats.org/officeDocument/2006/relationships/theme" Target="../theme/theme5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3" Type="http://schemas.openxmlformats.org/officeDocument/2006/relationships/theme" Target="../theme/theme6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2050" name="Picture 7" descr="100+ Hình nền Slide đẹp 2020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3074" name="Picture 7" descr="100+ Hình nền Slide đẹp 2020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4098" name="Picture 7" descr="100+ Hình nền Slide đẹp 2020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5122" name="Picture 7" descr="100+ Hình nền Slide đẹp 2020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6146" name="Picture 7" descr="100+ Hình nền Slide đẹp 2020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5pPr>
      <a:lvl6pPr marL="6096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</a:defRPr>
      </a:lvl6pPr>
      <a:lvl7pPr marL="12192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</a:defRPr>
      </a:lvl7pPr>
      <a:lvl8pPr marL="18288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</a:defRPr>
      </a:lvl8pPr>
      <a:lvl9pPr marL="24384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5930" indent="-4559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9330" indent="-3797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730" indent="-3035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330" indent="-3035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930" indent="-3035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9.xml"/><Relationship Id="rId3" Type="http://schemas.openxmlformats.org/officeDocument/2006/relationships/audio" Target="../media/audio1.wav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audio1.wav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52.xml"/><Relationship Id="rId2" Type="http://schemas.openxmlformats.org/officeDocument/2006/relationships/audio" Target="../media/audio3.wav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GIF"/><Relationship Id="rId8" Type="http://schemas.openxmlformats.org/officeDocument/2006/relationships/image" Target="../media/image24.GIF"/><Relationship Id="rId7" Type="http://schemas.openxmlformats.org/officeDocument/2006/relationships/image" Target="../media/image23.GIF"/><Relationship Id="rId6" Type="http://schemas.openxmlformats.org/officeDocument/2006/relationships/slide" Target="slide19.xml"/><Relationship Id="rId5" Type="http://schemas.openxmlformats.org/officeDocument/2006/relationships/image" Target="../media/image22.GIF"/><Relationship Id="rId4" Type="http://schemas.openxmlformats.org/officeDocument/2006/relationships/slide" Target="slide25.xml"/><Relationship Id="rId3" Type="http://schemas.openxmlformats.org/officeDocument/2006/relationships/image" Target="../media/image21.GIF"/><Relationship Id="rId2" Type="http://schemas.openxmlformats.org/officeDocument/2006/relationships/slide" Target="slide21.xml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28.GIF"/><Relationship Id="rId13" Type="http://schemas.openxmlformats.org/officeDocument/2006/relationships/slide" Target="slide22.xml"/><Relationship Id="rId12" Type="http://schemas.openxmlformats.org/officeDocument/2006/relationships/image" Target="../media/image27.GIF"/><Relationship Id="rId11" Type="http://schemas.openxmlformats.org/officeDocument/2006/relationships/slide" Target="slide20.xml"/><Relationship Id="rId10" Type="http://schemas.openxmlformats.org/officeDocument/2006/relationships/image" Target="../media/image26.GIF"/><Relationship Id="rId1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3.GIF"/><Relationship Id="rId2" Type="http://schemas.openxmlformats.org/officeDocument/2006/relationships/slide" Target="slide18.xml"/><Relationship Id="rId1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audio2.wav"/><Relationship Id="rId1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GIF"/><Relationship Id="rId2" Type="http://schemas.openxmlformats.org/officeDocument/2006/relationships/slide" Target="slide18.xml"/><Relationship Id="rId1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GIF"/><Relationship Id="rId2" Type="http://schemas.openxmlformats.org/officeDocument/2006/relationships/slide" Target="slide18.xml"/><Relationship Id="rId1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.GIF"/><Relationship Id="rId2" Type="http://schemas.openxmlformats.org/officeDocument/2006/relationships/slide" Target="slide18.xml"/><Relationship Id="rId1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.GIF"/><Relationship Id="rId2" Type="http://schemas.openxmlformats.org/officeDocument/2006/relationships/slide" Target="slide18.xml"/><Relationship Id="rId1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.GIF"/><Relationship Id="rId2" Type="http://schemas.openxmlformats.org/officeDocument/2006/relationships/slide" Target="slide18.xml"/><Relationship Id="rId1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4.GIF"/><Relationship Id="rId2" Type="http://schemas.openxmlformats.org/officeDocument/2006/relationships/slide" Target="slide18.xml"/><Relationship Id="rId1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1.wav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.xml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1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1.xml"/><Relationship Id="rId3" Type="http://schemas.openxmlformats.org/officeDocument/2006/relationships/audio" Target="../media/audio1.wav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86400" y="1036638"/>
            <a:ext cx="5011738" cy="4964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676400"/>
            <a:ext cx="3786188" cy="1851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1" name="文本框 11270"/>
          <p:cNvSpPr txBox="1"/>
          <p:nvPr/>
        </p:nvSpPr>
        <p:spPr>
          <a:xfrm>
            <a:off x="5867400" y="3506788"/>
            <a:ext cx="4343400" cy="1270000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p>
            <a:pPr algn="ctr" defTabSz="815975" eaLnBrk="1" hangingPunct="1">
              <a:spcBef>
                <a:spcPct val="50000"/>
              </a:spcBef>
            </a:pPr>
            <a:r>
              <a:rPr lang="en-US" altLang="zh-CN" sz="3200" dirty="0">
                <a:solidFill>
                  <a:srgbClr val="000000"/>
                </a:solidFill>
                <a:latin typeface=".VnAvant" panose="020B7200000000000000" pitchFamily="34" charset="0"/>
                <a:ea typeface="SimSun" panose="02010600030101010101" pitchFamily="2" charset="-122"/>
              </a:rPr>
              <a:t>Em h·y kÓ l¹i chuyÖn </a:t>
            </a:r>
            <a:endParaRPr lang="en-US" altLang="zh-CN" sz="3200" dirty="0">
              <a:solidFill>
                <a:srgbClr val="000000"/>
              </a:solidFill>
              <a:latin typeface=".VnAvant" panose="020B7200000000000000" pitchFamily="34" charset="0"/>
              <a:ea typeface="SimSun" panose="02010600030101010101" pitchFamily="2" charset="-122"/>
            </a:endParaRPr>
          </a:p>
          <a:p>
            <a:pPr algn="ctr" defTabSz="815975" eaLnBrk="1" hangingPunct="1">
              <a:spcBef>
                <a:spcPct val="50000"/>
              </a:spcBef>
            </a:pPr>
            <a:r>
              <a:rPr lang="en-US" altLang="zh-CN" sz="3200" dirty="0">
                <a:solidFill>
                  <a:srgbClr val="000000"/>
                </a:solidFill>
                <a:latin typeface=".VnAvant" panose="020B7200000000000000" pitchFamily="34" charset="0"/>
                <a:ea typeface="SimSun" panose="02010600030101010101" pitchFamily="2" charset="-122"/>
              </a:rPr>
              <a:t>"c¸ ®u«i cê</a:t>
            </a:r>
            <a:r>
              <a:rPr lang="en-US" altLang="zh-CN" sz="3200" dirty="0">
                <a:solidFill>
                  <a:srgbClr val="000000"/>
                </a:solidFill>
                <a:latin typeface="VNI-Avo" pitchFamily="2" charset="0"/>
                <a:ea typeface="SimSun" panose="02010600030101010101" pitchFamily="2" charset="-122"/>
              </a:rPr>
              <a:t>"</a:t>
            </a:r>
            <a:endParaRPr lang="en-US" altLang="zh-CN" sz="3200" dirty="0">
              <a:solidFill>
                <a:srgbClr val="000000"/>
              </a:solidFill>
              <a:latin typeface=".VnAvant" panose="020B7200000000000000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charRg st="0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1271">
                                            <p:txEl>
                                              <p:charRg st="0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1271">
                                            <p:txEl>
                                              <p:charRg st="0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1271">
                                            <p:txEl>
                                              <p:charRg st="0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charRg st="22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1271">
                                            <p:txEl>
                                              <p:charRg st="22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1271">
                                            <p:txEl>
                                              <p:charRg st="22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1271">
                                            <p:txEl>
                                              <p:charRg st="22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/>
          <a:p>
            <a:endParaRPr dirty="0"/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/>
          <a:p>
            <a:endParaRPr dirty="0"/>
          </a:p>
        </p:txBody>
      </p:sp>
      <p:pic>
        <p:nvPicPr>
          <p:cNvPr id="22532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1950" y="188913"/>
            <a:ext cx="9217025" cy="55022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sndAc>
      <p:stSnd>
        <p:snd r:embed="rId2" name="chimes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/>
          <a:p>
            <a:endParaRPr dirty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/>
          <a:p>
            <a:endParaRPr dirty="0"/>
          </a:p>
        </p:txBody>
      </p:sp>
      <p:pic>
        <p:nvPicPr>
          <p:cNvPr id="23556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2663" y="620713"/>
            <a:ext cx="10226675" cy="56880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sndAc>
      <p:stSnd>
        <p:snd r:embed="rId2" name="chimes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/>
          <a:p>
            <a:endParaRPr dirty="0"/>
          </a:p>
        </p:txBody>
      </p:sp>
      <p:pic>
        <p:nvPicPr>
          <p:cNvPr id="24579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5688" y="765175"/>
            <a:ext cx="9361487" cy="52562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sndAc>
      <p:stSnd>
        <p:snd r:embed="rId2" name="chimes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5602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54313" y="590550"/>
            <a:ext cx="10077450" cy="626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3" name="图片 7"/>
          <p:cNvPicPr>
            <a:picLocks noChangeAspect="1"/>
          </p:cNvPicPr>
          <p:nvPr/>
        </p:nvPicPr>
        <p:blipFill>
          <a:blip r:embed="rId2"/>
          <a:srcRect l="12177" t="5074" r="19765" b="15106"/>
          <a:stretch>
            <a:fillRect/>
          </a:stretch>
        </p:blipFill>
        <p:spPr>
          <a:xfrm>
            <a:off x="-558800" y="2389188"/>
            <a:ext cx="4738688" cy="32940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6"/>
          <p:cNvSpPr/>
          <p:nvPr/>
        </p:nvSpPr>
        <p:spPr>
          <a:xfrm>
            <a:off x="4071837" y="3584948"/>
            <a:ext cx="7742430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charset="0"/>
                <a:ea typeface="+mn-ea"/>
                <a:cs typeface="+mn-cs"/>
              </a:rPr>
              <a:t>Nghe</a:t>
            </a: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charset="0"/>
                <a:ea typeface="+mn-ea"/>
                <a:cs typeface="+mn-cs"/>
              </a:rPr>
              <a:t>kể</a:t>
            </a: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charset="0"/>
                <a:ea typeface="+mn-ea"/>
                <a:cs typeface="+mn-cs"/>
              </a:rPr>
              <a:t>lại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uLnTx/>
              <a:uFillTx/>
              <a:latin typeface="UTM Avo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7" name="图片 8196" descr="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977900"/>
            <a:ext cx="8574088" cy="5022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8" name="文本框 8197"/>
          <p:cNvSpPr txBox="1"/>
          <p:nvPr/>
        </p:nvSpPr>
        <p:spPr>
          <a:xfrm>
            <a:off x="5486400" y="2743200"/>
            <a:ext cx="3886200" cy="1341755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p>
            <a:pPr algn="ctr" defTabSz="815975" eaLnBrk="1" hangingPunct="1">
              <a:spcBef>
                <a:spcPct val="50000"/>
              </a:spcBef>
            </a:pPr>
            <a:r>
              <a:rPr lang="en-US" altLang="zh-CN" sz="2400" dirty="0">
                <a:solidFill>
                  <a:srgbClr val="000000"/>
                </a:solidFill>
                <a:latin typeface=".VnAvant" panose="020B7200000000000000" pitchFamily="34" charset="0"/>
                <a:ea typeface="SimSun" panose="02010600030101010101" pitchFamily="2" charset="-122"/>
              </a:rPr>
              <a:t>Tr¶ lêi c©u hái theo tranh</a:t>
            </a:r>
            <a:endParaRPr lang="en-US" altLang="zh-CN" sz="2400" dirty="0">
              <a:solidFill>
                <a:srgbClr val="000000"/>
              </a:solidFill>
              <a:latin typeface=".VnAvant" panose="020B7200000000000000" pitchFamily="34" charset="0"/>
              <a:ea typeface="SimSun" panose="02010600030101010101" pitchFamily="2" charset="-122"/>
            </a:endParaRPr>
          </a:p>
          <a:p>
            <a:pPr algn="ctr" defTabSz="815975" eaLnBrk="1" hangingPunct="1">
              <a:spcBef>
                <a:spcPct val="50000"/>
              </a:spcBef>
            </a:pPr>
            <a:r>
              <a:rPr lang="en-US" altLang="zh-CN" sz="2400" dirty="0">
                <a:solidFill>
                  <a:srgbClr val="000000"/>
                </a:solidFill>
                <a:latin typeface=".VnAvant" panose="020B7200000000000000" pitchFamily="34" charset="0"/>
                <a:ea typeface="SimSun" panose="02010600030101010101" pitchFamily="2" charset="-122"/>
              </a:rPr>
              <a:t>Qua trß ch¬i "gi¶I cøu ®¹i d­¬ng".</a:t>
            </a:r>
            <a:endParaRPr lang="en-US" altLang="zh-CN" sz="2400" dirty="0">
              <a:solidFill>
                <a:srgbClr val="000000"/>
              </a:solidFill>
              <a:latin typeface=".VnAvant" panose="020B7200000000000000" pitchFamily="34" charset="0"/>
              <a:ea typeface="SimSun" panose="02010600030101010101" pitchFamily="2" charset="-122"/>
            </a:endParaRPr>
          </a:p>
        </p:txBody>
      </p:sp>
      <p:sp>
        <p:nvSpPr>
          <p:cNvPr id="8200" name="文本框 8199"/>
          <p:cNvSpPr txBox="1"/>
          <p:nvPr/>
        </p:nvSpPr>
        <p:spPr>
          <a:xfrm>
            <a:off x="1828800" y="2514600"/>
            <a:ext cx="2514600" cy="477838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p>
            <a:pPr algn="ctr" defTabSz="815975" eaLnBrk="1" hangingPunct="1">
              <a:spcBef>
                <a:spcPct val="50000"/>
              </a:spcBef>
            </a:pPr>
            <a:r>
              <a:rPr lang="en-US" altLang="zh-CN" sz="2800" dirty="0">
                <a:solidFill>
                  <a:srgbClr val="000000"/>
                </a:solidFill>
                <a:latin typeface=".VnAvant" panose="020B7200000000000000" pitchFamily="34" charset="0"/>
                <a:ea typeface="SimSun" panose="02010600030101010101" pitchFamily="2" charset="-122"/>
              </a:rPr>
              <a:t>Cïng b¹n </a:t>
            </a:r>
            <a:endParaRPr lang="en-US" altLang="zh-CN" sz="2800" dirty="0">
              <a:solidFill>
                <a:srgbClr val="000000"/>
              </a:solidFill>
              <a:latin typeface=".VnAvant" panose="020B7200000000000000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200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200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200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99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charRg st="0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8198">
                                            <p:txEl>
                                              <p:charRg st="0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8198">
                                            <p:txEl>
                                              <p:charRg st="0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8198">
                                            <p:txEl>
                                              <p:charRg st="0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charRg st="28" end="6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8198">
                                            <p:txEl>
                                              <p:charRg st="28" end="6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8198">
                                            <p:txEl>
                                              <p:charRg st="28" end="6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8198">
                                            <p:txEl>
                                              <p:charRg st="28" end="6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build="allAtOnce"/>
      <p:bldP spid="8200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18500" t="10101" r="20074" b="50000"/>
          <a:stretch>
            <a:fillRect/>
          </a:stretch>
        </p:blipFill>
        <p:spPr>
          <a:xfrm>
            <a:off x="3216275" y="692150"/>
            <a:ext cx="5616575" cy="2736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9698" name="Rectangle 5"/>
          <p:cNvSpPr/>
          <p:nvPr/>
        </p:nvSpPr>
        <p:spPr>
          <a:xfrm>
            <a:off x="2208213" y="5373688"/>
            <a:ext cx="7920037" cy="82994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p>
            <a:pPr algn="ctr"/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Tên phù thủy độc ác, nham hiểm đã bắt cóc hết sinh vật biển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0722" name="Rectangle 3"/>
          <p:cNvSpPr/>
          <p:nvPr/>
        </p:nvSpPr>
        <p:spPr>
          <a:xfrm>
            <a:off x="2208213" y="5373688"/>
            <a:ext cx="3600450" cy="119888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hãy giúp các nàng tiên cá giải cứu các sinh vật biển nhé!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6147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550" y="4027488"/>
            <a:ext cx="1009650" cy="1704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8" name="Picture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266188">
            <a:off x="8361363" y="2913063"/>
            <a:ext cx="1706562" cy="93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9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4988" y="2684463"/>
            <a:ext cx="1519237" cy="21955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0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3225" y="1041400"/>
            <a:ext cx="1581150" cy="809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12">
            <a:hlinkClick r:id="" action="ppaction://noaction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3800" y="1065213"/>
            <a:ext cx="2181225" cy="1468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14">
            <a:hlinkClick r:id="" action="ppaction://noaction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3638" y="5484813"/>
            <a:ext cx="1714500" cy="1190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3" name="Picture 1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9663" y="2254250"/>
            <a:ext cx="1470025" cy="1714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4" name="Picture 1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75663" y="4189413"/>
            <a:ext cx="1817687" cy="13827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Notched Right Arrow 1">
            <a:hlinkClick r:id="rId4" action="ppaction://hlinksldjump"/>
          </p:cNvPr>
          <p:cNvSpPr/>
          <p:nvPr/>
        </p:nvSpPr>
        <p:spPr>
          <a:xfrm>
            <a:off x="8975725" y="6021388"/>
            <a:ext cx="1692275" cy="836613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altLang="x-none" sz="1200" dirty="0">
                <a:solidFill>
                  <a:schemeClr val="bg1"/>
                </a:solidFill>
                <a:latin typeface="Arial" panose="020B0604020202020204" pitchFamily="34" charset="0"/>
              </a:rPr>
              <a:t>VỀ NHÀ THÔI</a:t>
            </a:r>
            <a:endParaRPr lang="en-US" altLang="x-none" sz="1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6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2770" name="Text Box 3"/>
          <p:cNvSpPr txBox="1"/>
          <p:nvPr/>
        </p:nvSpPr>
        <p:spPr>
          <a:xfrm>
            <a:off x="3432175" y="914400"/>
            <a:ext cx="5434013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endParaRPr lang="en-US" altLang="en-US" sz="3600" dirty="0">
              <a:latin typeface="Arial" panose="020B0604020202020204" pitchFamily="34" charset="0"/>
            </a:endParaRPr>
          </a:p>
        </p:txBody>
      </p:sp>
      <p:sp>
        <p:nvSpPr>
          <p:cNvPr id="32771" name="AutoShape 10">
            <a:hlinkClick r:id="rId2" action="ppaction://hlinksldjump"/>
          </p:cNvPr>
          <p:cNvSpPr/>
          <p:nvPr/>
        </p:nvSpPr>
        <p:spPr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 w="12700">
            <a:noFill/>
          </a:ln>
        </p:spPr>
        <p:txBody>
          <a:bodyPr wrap="none" anchor="ctr" anchorCtr="0"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8685213" y="461963"/>
            <a:ext cx="115252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615363" y="1830388"/>
            <a:ext cx="785813" cy="722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2774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775" y="4222750"/>
            <a:ext cx="1519238" cy="21955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Oval Callout 8"/>
          <p:cNvSpPr/>
          <p:nvPr/>
        </p:nvSpPr>
        <p:spPr>
          <a:xfrm>
            <a:off x="2470150" y="0"/>
            <a:ext cx="4751388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19194D"/>
              </a:solidFill>
              <a:effectLst/>
              <a:uLnTx/>
              <a:uFillTx/>
              <a:latin typeface="VNTime" pitchFamily="2" charset="0"/>
              <a:ea typeface="+mn-ea"/>
              <a:cs typeface="+mn-cs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4656138" y="3616325"/>
            <a:ext cx="3621088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cung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.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vườn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cỏ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 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777" name="TextBox 1"/>
          <p:cNvSpPr txBox="1"/>
          <p:nvPr/>
        </p:nvSpPr>
        <p:spPr>
          <a:xfrm>
            <a:off x="2489200" y="1662113"/>
            <a:ext cx="4438650" cy="17541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sz="3600" dirty="0">
                <a:latin typeface="Arial" panose="020B0604020202020204" pitchFamily="34" charset="0"/>
              </a:rPr>
              <a:t>Nhà vua sống ở đâu ? Điều kì diệu nhất trong khu rừng là gì?</a:t>
            </a:r>
            <a:endParaRPr sz="36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Rectangle 4"/>
          <p:cNvSpPr/>
          <p:nvPr/>
        </p:nvSpPr>
        <p:spPr>
          <a:xfrm>
            <a:off x="609600" y="2514600"/>
            <a:ext cx="11277600" cy="2540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endParaRPr sz="4200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869950" y="4532313"/>
            <a:ext cx="2032000" cy="20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endParaRPr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941388" y="4605338"/>
            <a:ext cx="1889125" cy="188595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endParaRPr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12838" y="5200650"/>
            <a:ext cx="1598612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sz="3200" b="1" dirty="0">
                <a:solidFill>
                  <a:schemeClr val="bg1"/>
                </a:solidFill>
                <a:latin typeface="Calibri" panose="020F0502020204030204" pitchFamily="34" charset="0"/>
              </a:rPr>
              <a:t>HẾT GIỜ</a:t>
            </a:r>
            <a:endParaRPr sz="3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152" name="AutoShape 8"/>
          <p:cNvSpPr/>
          <p:nvPr/>
        </p:nvSpPr>
        <p:spPr>
          <a:xfrm>
            <a:off x="1117600" y="-146050"/>
            <a:ext cx="10160000" cy="2514600"/>
          </a:xfrm>
          <a:prstGeom prst="cloudCallout">
            <a:avLst>
              <a:gd name="adj1" fmla="val -29463"/>
              <a:gd name="adj2" fmla="val -54884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pPr algn="ctr" eaLnBrk="1" hangingPunct="1"/>
            <a:endParaRPr dirty="0">
              <a:latin typeface="Arial" panose="020B0604020202020204" pitchFamily="34" charset="0"/>
            </a:endParaRPr>
          </a:p>
        </p:txBody>
      </p: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1727200" y="658813"/>
            <a:ext cx="97536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930" indent="190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3130" indent="190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0330" indent="190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530" indent="190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730" indent="19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930" indent="19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9130" indent="19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330" indent="19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265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C©u chuyÖn gióp em hiÓu ®iÒu g</a:t>
            </a:r>
            <a:r>
              <a:rPr kumimoji="0" lang="en-US" sz="4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ì</a:t>
            </a:r>
            <a:r>
              <a:rPr kumimoji="0" lang="en-US" sz="4265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65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4265" b="0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/>
      <p:bldP spid="6152" grpId="0" animBg="1"/>
      <p:bldP spid="615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Oval Callout 1"/>
          <p:cNvSpPr/>
          <p:nvPr/>
        </p:nvSpPr>
        <p:spPr>
          <a:xfrm>
            <a:off x="2351088" y="-19050"/>
            <a:ext cx="4751388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19194D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4814888" y="3675063"/>
            <a:ext cx="4937125" cy="2760663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Đòi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hầu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đem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tuyệt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796" name="AutoShape 10">
            <a:hlinkClick r:id="rId2" action="ppaction://hlinksldjump"/>
          </p:cNvPr>
          <p:cNvSpPr/>
          <p:nvPr/>
        </p:nvSpPr>
        <p:spPr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 w="12700">
            <a:noFill/>
          </a:ln>
        </p:spPr>
        <p:txBody>
          <a:bodyPr wrap="none" anchor="ctr" anchorCtr="0"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  <p:pic>
        <p:nvPicPr>
          <p:cNvPr id="33797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288" y="3989388"/>
            <a:ext cx="2001837" cy="2335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8" name="TextBox 2"/>
          <p:cNvSpPr txBox="1"/>
          <p:nvPr/>
        </p:nvSpPr>
        <p:spPr>
          <a:xfrm>
            <a:off x="2744788" y="460375"/>
            <a:ext cx="4140200" cy="3416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sz="3600" dirty="0">
                <a:latin typeface="Arial" panose="020B0604020202020204" pitchFamily="34" charset="0"/>
              </a:rPr>
              <a:t>Nhà vua làm gì để được nghe họa mi hót?Tiếng hót của họa mi làm cho vua cảm thấy thế nào?</a:t>
            </a:r>
            <a:endParaRPr sz="36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4818" name="AutoShape 10">
            <a:hlinkClick r:id="rId2" action="ppaction://hlinksldjump"/>
          </p:cNvPr>
          <p:cNvSpPr/>
          <p:nvPr/>
        </p:nvSpPr>
        <p:spPr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 w="12700">
            <a:noFill/>
          </a:ln>
        </p:spPr>
        <p:txBody>
          <a:bodyPr wrap="none" anchor="ctr" anchorCtr="0"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  <p:pic>
        <p:nvPicPr>
          <p:cNvPr id="3481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113" y="4460875"/>
            <a:ext cx="1009650" cy="1704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Oval Callout 4"/>
          <p:cNvSpPr/>
          <p:nvPr/>
        </p:nvSpPr>
        <p:spPr>
          <a:xfrm>
            <a:off x="1487488" y="-387350"/>
            <a:ext cx="7632700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gì?Vì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buồn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19194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4554538" y="3500438"/>
            <a:ext cx="5688013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hót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tục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mươi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mệt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họa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 bay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triều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5842" name="AutoShape 10">
            <a:hlinkClick r:id="rId2" action="ppaction://hlinksldjump"/>
          </p:cNvPr>
          <p:cNvSpPr/>
          <p:nvPr/>
        </p:nvSpPr>
        <p:spPr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 w="12700">
            <a:noFill/>
          </a:ln>
        </p:spPr>
        <p:txBody>
          <a:bodyPr wrap="none" anchor="ctr" anchorCtr="0"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  <p:pic>
        <p:nvPicPr>
          <p:cNvPr id="35843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063750" y="4941888"/>
            <a:ext cx="1817688" cy="13827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Oval Callout 5"/>
          <p:cNvSpPr/>
          <p:nvPr/>
        </p:nvSpPr>
        <p:spPr>
          <a:xfrm>
            <a:off x="2424113" y="-14287"/>
            <a:ext cx="5759450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bệnh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nặng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khao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gì?Vì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19194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4675188" y="3184525"/>
            <a:ext cx="3983038" cy="3576638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máy không hót được vì dung lâu đã hỏng.</a:t>
            </a:r>
            <a:endParaRPr lang="en-US" altLang="zh-CN" sz="2800" dirty="0">
              <a:solidFill>
                <a:srgbClr val="C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6866" name="AutoShape 10">
            <a:hlinkClick r:id="rId2" action="ppaction://hlinksldjump"/>
          </p:cNvPr>
          <p:cNvSpPr/>
          <p:nvPr/>
        </p:nvSpPr>
        <p:spPr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 w="12700">
            <a:noFill/>
          </a:ln>
        </p:spPr>
        <p:txBody>
          <a:bodyPr wrap="none" anchor="ctr" anchorCtr="0"/>
          <a:p>
            <a:pPr eaLnBrk="1" hangingPunct="1"/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3686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063750" y="4941888"/>
            <a:ext cx="1817688" cy="13827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Oval Callout 5"/>
          <p:cNvSpPr/>
          <p:nvPr/>
        </p:nvSpPr>
        <p:spPr>
          <a:xfrm>
            <a:off x="1703388" y="-100012"/>
            <a:ext cx="7200900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19194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4675188" y="3184525"/>
            <a:ext cx="3983038" cy="3576638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hót của nó như liều thuốc bổ giúp nhà vua khỏi bệnh.</a:t>
            </a:r>
            <a:endParaRPr lang="en-US" altLang="zh-CN" sz="3200" dirty="0">
              <a:solidFill>
                <a:srgbClr val="C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7890" name="AutoShape 10">
            <a:hlinkClick r:id="rId2" action="ppaction://hlinksldjump"/>
          </p:cNvPr>
          <p:cNvSpPr/>
          <p:nvPr/>
        </p:nvSpPr>
        <p:spPr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 w="12700">
            <a:noFill/>
          </a:ln>
        </p:spPr>
        <p:txBody>
          <a:bodyPr wrap="none" anchor="ctr" anchorCtr="0"/>
          <a:p>
            <a:pPr eaLnBrk="1" hangingPunct="1"/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37891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063750" y="4941888"/>
            <a:ext cx="1817688" cy="13827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Oval Callout 5"/>
          <p:cNvSpPr/>
          <p:nvPr/>
        </p:nvSpPr>
        <p:spPr>
          <a:xfrm>
            <a:off x="1703388" y="-26987"/>
            <a:ext cx="4751388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19194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5635625" y="3154363"/>
            <a:ext cx="5429250" cy="3576638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 xin quay về rừng .Nó hứa chiều chiều sẽ bay đến cửa sổ hót cho vua nghe</a:t>
            </a:r>
            <a:r>
              <a:rPr sz="2200" dirty="0">
                <a:solidFill>
                  <a:srgbClr val="C00000"/>
                </a:solidFill>
                <a:latin typeface="UTM Avo" charset="0"/>
              </a:rPr>
              <a:t>.</a:t>
            </a:r>
            <a:endParaRPr lang="en-US" altLang="zh-CN" sz="2200" dirty="0">
              <a:solidFill>
                <a:srgbClr val="C00000"/>
              </a:solidFill>
              <a:latin typeface="UTM Avo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8914" name="WordArt 6"/>
          <p:cNvSpPr>
            <a:spLocks noTextEdit="1"/>
          </p:cNvSpPr>
          <p:nvPr/>
        </p:nvSpPr>
        <p:spPr>
          <a:xfrm>
            <a:off x="3276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endParaRPr lang="en-US" sz="4000" b="1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Impact" panose="020B0806030902050204" charset="0"/>
              <a:ea typeface="Impact" panose="020B0806030902050204" charset="0"/>
            </a:endParaRPr>
          </a:p>
        </p:txBody>
      </p:sp>
      <p:sp>
        <p:nvSpPr>
          <p:cNvPr id="38915" name="AutoShape 7">
            <a:hlinkClick r:id="rId2" action="ppaction://hlinksldjump"/>
          </p:cNvPr>
          <p:cNvSpPr/>
          <p:nvPr/>
        </p:nvSpPr>
        <p:spPr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 w="12700">
            <a:noFill/>
          </a:ln>
        </p:spPr>
        <p:txBody>
          <a:bodyPr wrap="none" anchor="ctr" anchorCtr="0"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675" y="3878263"/>
            <a:ext cx="4402138" cy="27098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Cloud Callout 3"/>
          <p:cNvSpPr/>
          <p:nvPr/>
        </p:nvSpPr>
        <p:spPr>
          <a:xfrm>
            <a:off x="3575050" y="762000"/>
            <a:ext cx="3960813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endParaRPr sz="2400" b="1" dirty="0">
              <a:solidFill>
                <a:srgbClr val="19194D"/>
              </a:solidFill>
              <a:latin typeface="Calibri" panose="020F0502020204030204" pitchFamily="34" charset="0"/>
            </a:endParaRPr>
          </a:p>
          <a:p>
            <a:pPr lvl="0" algn="ctr">
              <a:buNone/>
            </a:pPr>
            <a:r>
              <a:rPr sz="2400" b="1" dirty="0">
                <a:solidFill>
                  <a:srgbClr val="19194D"/>
                </a:solidFill>
                <a:latin typeface="Calibri" panose="020F0502020204030204" pitchFamily="34" charset="0"/>
              </a:rPr>
              <a:t>C</a:t>
            </a:r>
            <a:r>
              <a:rPr lang="vi-VN" altLang="x-none" sz="2400" b="1" dirty="0">
                <a:solidFill>
                  <a:srgbClr val="19194D"/>
                </a:solidFill>
                <a:latin typeface="Arial" panose="020B0604020202020204" pitchFamily="34" charset="0"/>
              </a:rPr>
              <a:t>ảm ơn bạn vì đã giúp chúng mình. Tặng bạn viên ngọc trai tuyệt đẹp</a:t>
            </a:r>
            <a:r>
              <a:rPr sz="2400" b="1" dirty="0">
                <a:solidFill>
                  <a:srgbClr val="19194D"/>
                </a:solidFill>
                <a:latin typeface="Calibri" panose="020F0502020204030204" pitchFamily="34" charset="0"/>
              </a:rPr>
              <a:t> này</a:t>
            </a:r>
            <a:endParaRPr sz="2400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lvl="0" algn="ctr">
              <a:buNone/>
            </a:pPr>
            <a:endParaRPr sz="24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62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89338" y="1300163"/>
            <a:ext cx="7558087" cy="47005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3" name="图片 7"/>
          <p:cNvPicPr>
            <a:picLocks noChangeAspect="1"/>
          </p:cNvPicPr>
          <p:nvPr/>
        </p:nvPicPr>
        <p:blipFill>
          <a:blip r:embed="rId2"/>
          <a:srcRect l="12177" t="5074" r="19765" b="15106"/>
          <a:stretch>
            <a:fillRect/>
          </a:stretch>
        </p:blipFill>
        <p:spPr>
          <a:xfrm>
            <a:off x="1104900" y="2649538"/>
            <a:ext cx="3554413" cy="2470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6"/>
          <p:cNvSpPr/>
          <p:nvPr/>
        </p:nvSpPr>
        <p:spPr>
          <a:xfrm>
            <a:off x="4577878" y="3545963"/>
            <a:ext cx="5806822" cy="830997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950" b="1" i="0" u="none" strike="noStrike" kern="120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UTM Avo" charset="0"/>
                <a:ea typeface="+mn-ea"/>
                <a:cs typeface="+mn-cs"/>
              </a:rPr>
              <a:t>Nghe</a:t>
            </a:r>
            <a:r>
              <a:rPr kumimoji="0" lang="en-US" sz="4950" b="1" i="0" u="none" strike="noStrike" kern="120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UTM Avo" charset="0"/>
                <a:ea typeface="+mn-ea"/>
                <a:cs typeface="+mn-cs"/>
              </a:rPr>
              <a:t> </a:t>
            </a:r>
            <a:r>
              <a:rPr kumimoji="0" lang="en-US" sz="4950" b="1" i="0" u="none" strike="noStrike" kern="120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UTM Avo" charset="0"/>
                <a:ea typeface="+mn-ea"/>
                <a:cs typeface="+mn-cs"/>
              </a:rPr>
              <a:t>kể</a:t>
            </a:r>
            <a:r>
              <a:rPr kumimoji="0" lang="en-US" sz="4950" b="1" i="0" u="none" strike="noStrike" kern="120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UTM Avo" charset="0"/>
                <a:ea typeface="+mn-ea"/>
                <a:cs typeface="+mn-cs"/>
              </a:rPr>
              <a:t> </a:t>
            </a:r>
            <a:r>
              <a:rPr kumimoji="0" lang="en-US" sz="4950" b="1" i="0" u="none" strike="noStrike" kern="120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UTM Avo" charset="0"/>
                <a:ea typeface="+mn-ea"/>
                <a:cs typeface="+mn-cs"/>
              </a:rPr>
              <a:t>lại</a:t>
            </a:r>
            <a:endParaRPr kumimoji="0" lang="en-US" sz="4950" b="1" i="0" u="none" strike="noStrike" kern="1200" cap="none" spc="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UTM Avo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84975" y="661988"/>
            <a:ext cx="4495800" cy="38623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77800"/>
            <a:ext cx="5454650" cy="61833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88" name="图片 41997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5618163"/>
            <a:ext cx="9144000" cy="12398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989" name="Text Box 5"/>
          <p:cNvSpPr txBox="1"/>
          <p:nvPr/>
        </p:nvSpPr>
        <p:spPr>
          <a:xfrm>
            <a:off x="2971800" y="3429000"/>
            <a:ext cx="2667000" cy="488950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p>
            <a:pPr defTabSz="1219200" eaLnBrk="1" hangingPunct="1">
              <a:spcBef>
                <a:spcPct val="50000"/>
              </a:spcBef>
            </a:pPr>
            <a:endParaRPr sz="2400" dirty="0">
              <a:latin typeface="Arial" panose="020B0604020202020204" pitchFamily="34" charset="0"/>
            </a:endParaRPr>
          </a:p>
        </p:txBody>
      </p:sp>
      <p:sp>
        <p:nvSpPr>
          <p:cNvPr id="41990" name="Text Box 6"/>
          <p:cNvSpPr txBox="1"/>
          <p:nvPr/>
        </p:nvSpPr>
        <p:spPr>
          <a:xfrm>
            <a:off x="2057400" y="3429000"/>
            <a:ext cx="4495800" cy="1547813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p>
            <a:pPr algn="ctr" defTabSz="1219200" eaLnBrk="1" hangingPunct="1">
              <a:spcBef>
                <a:spcPct val="50000"/>
              </a:spcBef>
            </a:pPr>
            <a:r>
              <a:rPr sz="3700" dirty="0">
                <a:solidFill>
                  <a:srgbClr val="FF0000"/>
                </a:solidFill>
                <a:latin typeface=".VnAvant" panose="020B7200000000000000" pitchFamily="34" charset="0"/>
              </a:rPr>
              <a:t>Cïng b¹n kÓ </a:t>
            </a:r>
            <a:endParaRPr sz="370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pPr algn="ctr" defTabSz="1219200" eaLnBrk="1" hangingPunct="1">
              <a:spcBef>
                <a:spcPct val="50000"/>
              </a:spcBef>
            </a:pPr>
            <a:r>
              <a:rPr sz="3700" dirty="0">
                <a:solidFill>
                  <a:srgbClr val="FF0000"/>
                </a:solidFill>
                <a:latin typeface=".VnAvant" panose="020B7200000000000000" pitchFamily="34" charset="0"/>
              </a:rPr>
              <a:t>trong nhãm</a:t>
            </a:r>
            <a:r>
              <a:rPr sz="3700" dirty="0">
                <a:latin typeface=".VnAvant" panose="020B7200000000000000" pitchFamily="34" charset="0"/>
              </a:rPr>
              <a:t> </a:t>
            </a:r>
            <a:endParaRPr sz="3700" dirty="0">
              <a:latin typeface=".VnAvant" panose="020B7200000000000000" pitchFamily="34" charset="0"/>
            </a:endParaRPr>
          </a:p>
        </p:txBody>
      </p:sp>
      <p:sp>
        <p:nvSpPr>
          <p:cNvPr id="26631" name="Text Box 7"/>
          <p:cNvSpPr txBox="1"/>
          <p:nvPr/>
        </p:nvSpPr>
        <p:spPr>
          <a:xfrm>
            <a:off x="7218363" y="2781300"/>
            <a:ext cx="2520950" cy="614363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p>
            <a:pPr defTabSz="1219200" eaLnBrk="1" hangingPunct="1">
              <a:spcBef>
                <a:spcPct val="50000"/>
              </a:spcBef>
            </a:pPr>
            <a:r>
              <a:rPr sz="3200" dirty="0">
                <a:solidFill>
                  <a:srgbClr val="FF0000"/>
                </a:solidFill>
                <a:latin typeface=".VnAvant" panose="020B7200000000000000" pitchFamily="34" charset="0"/>
              </a:rPr>
              <a:t>Thêi gian 5’</a:t>
            </a:r>
            <a:endParaRPr sz="32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4034" name="Title 1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0"/>
            <a:ext cx="4284663" cy="6921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00"/>
            </a:solidFill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charset="0"/>
                <a:ea typeface="+mj-ea"/>
                <a:cs typeface="+mj-cs"/>
              </a:rPr>
              <a:t>3.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charset="0"/>
                <a:ea typeface="+mj-ea"/>
                <a:cs typeface="+mj-cs"/>
              </a:rPr>
              <a:t>K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charset="0"/>
                <a:ea typeface="+mj-ea"/>
                <a:cs typeface="+mj-cs"/>
              </a:rPr>
              <a:t>ể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charset="0"/>
                <a:ea typeface="+mj-ea"/>
                <a:cs typeface="+mj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charset="0"/>
                <a:ea typeface="+mj-ea"/>
                <a:cs typeface="+mj-cs"/>
              </a:rPr>
              <a:t>lại</a:t>
            </a:r>
            <a:endParaRPr kumimoji="0" lang="en-US" altLang="zh-CN" sz="4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charset="0"/>
              <a:ea typeface="+mj-ea"/>
              <a:cs typeface="+mj-cs"/>
            </a:endParaRPr>
          </a:p>
        </p:txBody>
      </p:sp>
      <p:pic>
        <p:nvPicPr>
          <p:cNvPr id="44035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225" y="692150"/>
            <a:ext cx="3913188" cy="3003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1813" y="692150"/>
            <a:ext cx="4040187" cy="2952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7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0650" y="692150"/>
            <a:ext cx="4181475" cy="3003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8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25" y="3562350"/>
            <a:ext cx="4129088" cy="3270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9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1938" y="3684588"/>
            <a:ext cx="4079875" cy="3148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0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9113" y="3705225"/>
            <a:ext cx="4065587" cy="31210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8800" y="0"/>
            <a:ext cx="847725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2888" y="3817938"/>
            <a:ext cx="2805112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060" name="Text Box 4"/>
          <p:cNvSpPr txBox="1"/>
          <p:nvPr/>
        </p:nvSpPr>
        <p:spPr>
          <a:xfrm>
            <a:off x="2927350" y="3284538"/>
            <a:ext cx="6465888" cy="110807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p>
            <a:pPr defTabSz="1219200" eaLnBrk="1" hangingPunct="1">
              <a:spcBef>
                <a:spcPct val="50000"/>
              </a:spcBef>
            </a:pPr>
            <a:r>
              <a:rPr sz="6400" dirty="0">
                <a:latin typeface=".VnAvant" panose="020B7200000000000000" pitchFamily="34" charset="0"/>
              </a:rPr>
              <a:t>Thi kÓ tr­ưíc líp</a:t>
            </a:r>
            <a:endParaRPr sz="6400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4" name="Content Placeholder 3" descr="hinh-nen-thiet-ke-bai-giang-10"/>
          <p:cNvPicPr>
            <a:picLocks noGrp="1"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0" y="4763"/>
            <a:ext cx="12192000" cy="68532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5" name="Oval 4"/>
          <p:cNvSpPr/>
          <p:nvPr/>
        </p:nvSpPr>
        <p:spPr>
          <a:xfrm>
            <a:off x="5334000" y="1676400"/>
            <a:ext cx="3387725" cy="2163763"/>
          </a:xfrm>
          <a:prstGeom prst="ellipse">
            <a:avLst/>
          </a:prstGeom>
          <a:solidFill>
            <a:srgbClr val="FFFF00"/>
          </a:solidFill>
          <a:ln w="12700" cap="flat" cmpd="sng">
            <a:solidFill>
              <a:srgbClr val="2F528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80" tIns="34290" rIns="68580" bIns="34290" anchor="ctr" anchorCtr="0"/>
          <a:p>
            <a:pPr algn="ctr" defTabSz="685800" eaLnBrk="1" hangingPunct="1"/>
            <a:endParaRPr sz="14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3316" name="Text Box 4"/>
          <p:cNvSpPr txBox="1"/>
          <p:nvPr/>
        </p:nvSpPr>
        <p:spPr>
          <a:xfrm>
            <a:off x="5410200" y="2286000"/>
            <a:ext cx="30480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spcBef>
                <a:spcPct val="50000"/>
              </a:spcBef>
            </a:pPr>
            <a:r>
              <a:rPr sz="3600" dirty="0">
                <a:solidFill>
                  <a:srgbClr val="FC3312"/>
                </a:solidFill>
                <a:latin typeface=".VnAvant" panose="020B7200000000000000" pitchFamily="34" charset="0"/>
              </a:rPr>
              <a:t>Khëi ®éng</a:t>
            </a:r>
            <a:endParaRPr sz="3600" dirty="0">
              <a:solidFill>
                <a:srgbClr val="FC3312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7106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225" y="692150"/>
            <a:ext cx="3913188" cy="3003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7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1813" y="692150"/>
            <a:ext cx="4040187" cy="2952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8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0650" y="692150"/>
            <a:ext cx="4181475" cy="3003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25" y="3562350"/>
            <a:ext cx="4129088" cy="3270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1938" y="3684588"/>
            <a:ext cx="4079875" cy="3148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9113" y="3705225"/>
            <a:ext cx="4065587" cy="3121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buNone/>
            </a:pPr>
            <a:endParaRPr dirty="0"/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-242887"/>
            <a:ext cx="9140825" cy="68500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3" name="Rectangle 3"/>
          <p:cNvSpPr/>
          <p:nvPr/>
        </p:nvSpPr>
        <p:spPr>
          <a:xfrm>
            <a:off x="2351088" y="2363788"/>
            <a:ext cx="7416800" cy="144621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p>
            <a:pPr algn="ctr" defTabSz="1219200" eaLnBrk="1" hangingPunct="1"/>
            <a:r>
              <a:rPr sz="4300" dirty="0">
                <a:latin typeface=".VnAvant" panose="020B7200000000000000" pitchFamily="34" charset="0"/>
              </a:rPr>
              <a:t>C©u truyÖn gióp em </a:t>
            </a:r>
            <a:endParaRPr sz="4300" dirty="0">
              <a:latin typeface=".VnAvant" panose="020B7200000000000000" pitchFamily="34" charset="0"/>
            </a:endParaRPr>
          </a:p>
          <a:p>
            <a:pPr algn="ctr" defTabSz="1219200" eaLnBrk="1" hangingPunct="1"/>
            <a:r>
              <a:rPr sz="4300" dirty="0">
                <a:latin typeface=".VnAvant" panose="020B7200000000000000" pitchFamily="34" charset="0"/>
              </a:rPr>
              <a:t>hiÓu ®iÒu gi?</a:t>
            </a:r>
            <a:endParaRPr sz="4300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0" y="-361950"/>
            <a:ext cx="12192000" cy="7245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825" y="4014788"/>
            <a:ext cx="3711575" cy="21542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4" name="Text Box 5"/>
          <p:cNvSpPr txBox="1"/>
          <p:nvPr/>
        </p:nvSpPr>
        <p:spPr>
          <a:xfrm>
            <a:off x="4151313" y="1595438"/>
            <a:ext cx="3733800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spcBef>
                <a:spcPct val="50000"/>
              </a:spcBef>
            </a:pPr>
            <a:r>
              <a:rPr sz="3200" u="sng" dirty="0">
                <a:latin typeface=".VnAvant" panose="020B7200000000000000" pitchFamily="34" charset="0"/>
              </a:rPr>
              <a:t>KÓ chuyÖn</a:t>
            </a:r>
            <a:endParaRPr sz="3200" u="sng" dirty="0">
              <a:latin typeface=".VnAvant" panose="020B7200000000000000" pitchFamily="34" charset="0"/>
            </a:endParaRPr>
          </a:p>
        </p:txBody>
      </p:sp>
      <p:sp>
        <p:nvSpPr>
          <p:cNvPr id="15365" name="Text Box 6"/>
          <p:cNvSpPr txBox="1"/>
          <p:nvPr/>
        </p:nvSpPr>
        <p:spPr>
          <a:xfrm>
            <a:off x="3935413" y="2462213"/>
            <a:ext cx="433387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spcBef>
                <a:spcPct val="50000"/>
              </a:spcBef>
            </a:pPr>
            <a:r>
              <a:rPr sz="4000" dirty="0">
                <a:latin typeface=".VnAvant" panose="020B7200000000000000" pitchFamily="34" charset="0"/>
              </a:rPr>
              <a:t>Chim häa mi</a:t>
            </a:r>
            <a:endParaRPr sz="4000" dirty="0">
              <a:latin typeface=".VnAvant" panose="020B7200000000000000" pitchFamily="34" charset="0"/>
            </a:endParaRPr>
          </a:p>
        </p:txBody>
      </p:sp>
      <p:sp>
        <p:nvSpPr>
          <p:cNvPr id="15366" name="Text Box 7"/>
          <p:cNvSpPr txBox="1"/>
          <p:nvPr/>
        </p:nvSpPr>
        <p:spPr>
          <a:xfrm>
            <a:off x="2514600" y="954405"/>
            <a:ext cx="882459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>
              <a:spcBef>
                <a:spcPct val="50000"/>
              </a:spcBef>
            </a:pPr>
            <a:r>
              <a:rPr sz="3600" dirty="0">
                <a:latin typeface=".VnAvant" panose="020B7200000000000000" pitchFamily="34" charset="0"/>
              </a:rPr>
              <a:t>Thø </a:t>
            </a:r>
            <a:r>
              <a:rPr lang="en-US" sz="3600" dirty="0">
                <a:latin typeface=".VnAvant" panose="020B7200000000000000" pitchFamily="34" charset="0"/>
              </a:rPr>
              <a:t>s¸u </a:t>
            </a:r>
            <a:r>
              <a:rPr sz="3600" dirty="0">
                <a:latin typeface=".VnAvant" panose="020B7200000000000000" pitchFamily="34" charset="0"/>
              </a:rPr>
              <a:t>ngµy</a:t>
            </a:r>
            <a:r>
              <a:rPr lang="en-US" sz="3600" dirty="0">
                <a:latin typeface=".VnAvant" panose="020B7200000000000000" pitchFamily="34" charset="0"/>
              </a:rPr>
              <a:t> 11 </a:t>
            </a:r>
            <a:r>
              <a:rPr sz="3600" dirty="0">
                <a:latin typeface=".VnAvant" panose="020B7200000000000000" pitchFamily="34" charset="0"/>
              </a:rPr>
              <a:t>th¸ng </a:t>
            </a:r>
            <a:r>
              <a:rPr lang="en-US" sz="3600" dirty="0">
                <a:latin typeface=".VnAvant" panose="020B7200000000000000" pitchFamily="34" charset="0"/>
              </a:rPr>
              <a:t>3</a:t>
            </a:r>
            <a:r>
              <a:rPr sz="3600" dirty="0">
                <a:latin typeface=".VnAvant" panose="020B7200000000000000" pitchFamily="34" charset="0"/>
              </a:rPr>
              <a:t> </a:t>
            </a:r>
            <a:r>
              <a:rPr lang="en-US" sz="3600" dirty="0">
                <a:latin typeface=".VnAvant" panose="020B7200000000000000" pitchFamily="34" charset="0"/>
              </a:rPr>
              <a:t>năm</a:t>
            </a:r>
            <a:r>
              <a:rPr sz="3600" dirty="0">
                <a:latin typeface=".VnAvant" panose="020B7200000000000000" pitchFamily="34" charset="0"/>
              </a:rPr>
              <a:t> 202</a:t>
            </a:r>
            <a:r>
              <a:rPr lang="en-US" sz="3600" dirty="0">
                <a:latin typeface=".VnAvant" panose="020B7200000000000000" pitchFamily="34" charset="0"/>
              </a:rPr>
              <a:t>2</a:t>
            </a:r>
            <a:r>
              <a:rPr sz="3600" dirty="0">
                <a:latin typeface=".VnAvant" panose="020B7200000000000000" pitchFamily="34" charset="0"/>
              </a:rPr>
              <a:t> </a:t>
            </a:r>
            <a:endParaRPr sz="3600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6" name="WordArt 3"/>
          <p:cNvSpPr>
            <a:spLocks noChangeArrowheads="1" noChangeShapeType="1" noTextEdit="1"/>
          </p:cNvSpPr>
          <p:nvPr/>
        </p:nvSpPr>
        <p:spPr bwMode="auto">
          <a:xfrm>
            <a:off x="508000" y="1193800"/>
            <a:ext cx="10972800" cy="2032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numCol="1" fromWordArt="1">
            <a:prstTxWarp prst="textWave1">
              <a:avLst>
                <a:gd name="adj1" fmla="val 13005"/>
                <a:gd name="adj2" fmla="val -83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865" b="0" i="0" u="none" strike="noStrike" kern="1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sz="5865" b="0" i="0" u="none" strike="noStrike" kern="1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865" b="0" i="0" u="none" strike="noStrike" kern="1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5865" b="0" i="0" u="none" strike="noStrike" kern="1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5865" b="0" i="0" u="none" strike="noStrike" kern="1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.VnAvantH" panose="020B7200000000000000" pitchFamily="34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5865" b="0" i="0" u="none" strike="noStrike" kern="1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.VnAvantH" panose="020B7200000000000000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865" b="0" i="0" u="none" strike="noStrike" kern="1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.VnAvantH" panose="020B7200000000000000" pitchFamily="34" charset="0"/>
                <a:ea typeface="+mn-ea"/>
                <a:cs typeface="Times New Roman" panose="02020603050405020304" pitchFamily="18" charset="0"/>
              </a:rPr>
              <a:t>häa</a:t>
            </a:r>
            <a:r>
              <a:rPr kumimoji="0" lang="en-US" sz="5865" b="0" i="0" u="none" strike="noStrike" kern="1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.VnAvantH" panose="020B7200000000000000" pitchFamily="34" charset="0"/>
                <a:ea typeface="+mn-ea"/>
                <a:cs typeface="Times New Roman" panose="02020603050405020304" pitchFamily="18" charset="0"/>
              </a:rPr>
              <a:t> mi</a:t>
            </a:r>
            <a:endParaRPr kumimoji="0" lang="en-US" sz="5865" b="0" i="0" u="none" strike="noStrike" kern="10" cap="none" spc="0" normalizeH="0" baseline="0" noProof="0" dirty="0">
              <a:ln>
                <a:noFill/>
              </a:ln>
              <a:solidFill>
                <a:srgbClr val="333399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.VnAvantH" panose="020B7200000000000000" pitchFamily="34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434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00375" y="-963612"/>
            <a:ext cx="10077450" cy="626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5" name="图片 7"/>
          <p:cNvPicPr>
            <a:picLocks noChangeAspect="1"/>
          </p:cNvPicPr>
          <p:nvPr/>
        </p:nvPicPr>
        <p:blipFill>
          <a:blip r:embed="rId2"/>
          <a:srcRect l="12177" t="5074" r="19765" b="15106"/>
          <a:stretch>
            <a:fillRect/>
          </a:stretch>
        </p:blipFill>
        <p:spPr>
          <a:xfrm>
            <a:off x="-744537" y="3789363"/>
            <a:ext cx="4738687" cy="3292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6"/>
          <p:cNvSpPr/>
          <p:nvPr/>
        </p:nvSpPr>
        <p:spPr>
          <a:xfrm>
            <a:off x="4167165" y="2170493"/>
            <a:ext cx="7742429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UTM Avo" charset="0"/>
                <a:ea typeface="+mn-ea"/>
                <a:cs typeface="+mn-cs"/>
              </a:rPr>
              <a:t>Nghe</a:t>
            </a: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UTM Avo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UTM Avo" charset="0"/>
                <a:ea typeface="+mn-ea"/>
                <a:cs typeface="+mn-cs"/>
              </a:rPr>
              <a:t>kể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UTM Avo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1774825" y="0"/>
            <a:ext cx="8229600" cy="114300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  <a:miter/>
          </a:ln>
        </p:spPr>
        <p:txBody>
          <a:bodyPr anchor="ctr" anchorCtr="0"/>
          <a:p>
            <a:r>
              <a:rPr lang="en-US" altLang="zh-CN" dirty="0">
                <a:solidFill>
                  <a:srgbClr val="FF0000"/>
                </a:solidFill>
                <a:latin typeface=".VnAvant" panose="020B7200000000000000" pitchFamily="34" charset="0"/>
                <a:ea typeface="SimSun" panose="02010600030101010101" pitchFamily="2" charset="-122"/>
              </a:rPr>
              <a:t>Nghe kÓ theo tranh</a:t>
            </a:r>
            <a:endParaRPr lang="en-US" altLang="zh-CN" dirty="0">
              <a:solidFill>
                <a:srgbClr val="FF0000"/>
              </a:solidFill>
              <a:latin typeface=".VnAvant" panose="020B7200000000000000" pitchFamily="34" charset="0"/>
              <a:ea typeface="SimSun" panose="02010600030101010101" pitchFamily="2" charset="-122"/>
            </a:endParaRPr>
          </a:p>
        </p:txBody>
      </p:sp>
      <p:pic>
        <p:nvPicPr>
          <p:cNvPr id="19459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43025" y="1130300"/>
            <a:ext cx="9432925" cy="56594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sndAc>
      <p:stSnd>
        <p:snd r:embed="rId2" name="chimes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/>
          <a:p>
            <a:endParaRPr dirty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/>
          <a:p>
            <a:endParaRPr dirty="0"/>
          </a:p>
        </p:txBody>
      </p:sp>
      <p:pic>
        <p:nvPicPr>
          <p:cNvPr id="20484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1588" y="260350"/>
            <a:ext cx="9937750" cy="55022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sndAc>
      <p:stSnd>
        <p:snd r:embed="rId2" name="chimes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/>
          <a:p>
            <a:endParaRPr dirty="0"/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/>
          <a:p>
            <a:endParaRPr dirty="0"/>
          </a:p>
        </p:txBody>
      </p:sp>
      <p:pic>
        <p:nvPicPr>
          <p:cNvPr id="21508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19288" y="476250"/>
            <a:ext cx="8632825" cy="58324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sndAc>
      <p:stSnd>
        <p:snd r:embed="rId2" name="chimes.wav"/>
      </p:stSnd>
    </p:sndAc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1441</Words>
  <Application>WPS Presentation</Application>
  <PresentationFormat/>
  <Paragraphs>75</Paragraphs>
  <Slides>31</Slides>
  <Notes>7</Notes>
  <HiddenSlides>0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31</vt:i4>
      </vt:variant>
    </vt:vector>
  </HeadingPairs>
  <TitlesOfParts>
    <vt:vector size="53" baseType="lpstr">
      <vt:lpstr>Arial</vt:lpstr>
      <vt:lpstr>SimSun</vt:lpstr>
      <vt:lpstr>Wingdings</vt:lpstr>
      <vt:lpstr>Calibri</vt:lpstr>
      <vt:lpstr>Calibri Light</vt:lpstr>
      <vt:lpstr>Times New Roman</vt:lpstr>
      <vt:lpstr>.VnAvant</vt:lpstr>
      <vt:lpstr>VNI-Avo</vt:lpstr>
      <vt:lpstr>Segoe Print</vt:lpstr>
      <vt:lpstr>.VnAvantH</vt:lpstr>
      <vt:lpstr>UTM Avo</vt:lpstr>
      <vt:lpstr>Microsoft YaHei</vt:lpstr>
      <vt:lpstr>Arial Unicode MS</vt:lpstr>
      <vt:lpstr>VNTime</vt:lpstr>
      <vt:lpstr>UTM Avo</vt:lpstr>
      <vt:lpstr>Impact</vt:lpstr>
      <vt:lpstr>Office Theme</vt:lpstr>
      <vt:lpstr>1_Office Theme</vt:lpstr>
      <vt:lpstr>2_Office Theme</vt:lpstr>
      <vt:lpstr>3_Office Theme</vt:lpstr>
      <vt:lpstr>4_Office Theme</vt:lpstr>
      <vt:lpstr>6_Office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Nghe kÓ theo tranh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3. Kể lại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Thuận Nguyễn Kim</cp:lastModifiedBy>
  <cp:revision>71</cp:revision>
  <dcterms:created xsi:type="dcterms:W3CDTF">2014-11-09T04:42:00Z</dcterms:created>
  <dcterms:modified xsi:type="dcterms:W3CDTF">2025-03-11T14:45:24Z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1033-12.2.0.20323</vt:lpwstr>
  </property>
  <property fmtid="{D5CDD505-2E9C-101B-9397-08002B2CF9AE}" pid="3" name="ICV">
    <vt:lpwstr>0FCC70AB74894B6E8A88F590E4B25588</vt:lpwstr>
  </property>
</Properties>
</file>