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72" r:id="rId2"/>
  </p:sldMasterIdLst>
  <p:notesMasterIdLst>
    <p:notesMasterId r:id="rId18"/>
  </p:notesMasterIdLst>
  <p:sldIdLst>
    <p:sldId id="535" r:id="rId3"/>
    <p:sldId id="537" r:id="rId4"/>
    <p:sldId id="536" r:id="rId5"/>
    <p:sldId id="375" r:id="rId6"/>
    <p:sldId id="377" r:id="rId7"/>
    <p:sldId id="538" r:id="rId8"/>
    <p:sldId id="378" r:id="rId9"/>
    <p:sldId id="388" r:id="rId10"/>
    <p:sldId id="380" r:id="rId11"/>
    <p:sldId id="381" r:id="rId12"/>
    <p:sldId id="385" r:id="rId13"/>
    <p:sldId id="386" r:id="rId14"/>
    <p:sldId id="387" r:id="rId15"/>
    <p:sldId id="389" r:id="rId16"/>
    <p:sldId id="390" r:id="rId17"/>
  </p:sldIdLst>
  <p:sldSz cx="12192000" cy="6858000"/>
  <p:notesSz cx="6858000" cy="9144000"/>
  <p:embeddedFontLst>
    <p:embeddedFont>
      <p:font typeface="Avant Garde Regular" panose="020B0604020202020204" charset="0"/>
      <p:regular r:id="rId19"/>
    </p:embeddedFont>
    <p:embeddedFont>
      <p:font typeface="Goudy Old Style" panose="02020502050305020303" pitchFamily="18" charset="0"/>
      <p:regular r:id="rId20"/>
      <p:bold r:id="rId21"/>
      <p:italic r:id="rId22"/>
    </p:embeddedFont>
    <p:embeddedFont>
      <p:font typeface="Gill Sans MT" panose="020B0502020104020203" pitchFamily="34" charset="0"/>
      <p:regular r:id="rId23"/>
      <p:bold r:id="rId24"/>
      <p:italic r:id="rId25"/>
      <p:boldItalic r:id="rId26"/>
    </p:embeddedFont>
    <p:embeddedFont>
      <p:font typeface="HP001 4 hàng" panose="020B0604020202020204" charset="-93"/>
      <p:regular r:id="rId27"/>
      <p:bold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ICHUNG" initials="M" lastIdx="1" clrIdx="0"/>
  <p:cmAuthor id="2" name="ASUS" initials="A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EE59"/>
    <a:srgbClr val="FF8119"/>
    <a:srgbClr val="FF7707"/>
    <a:srgbClr val="FFAF6C"/>
    <a:srgbClr val="FFFFFF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003" autoAdjust="0"/>
    <p:restoredTop sz="87840" autoAdjust="0"/>
  </p:normalViewPr>
  <p:slideViewPr>
    <p:cSldViewPr snapToGrid="0">
      <p:cViewPr varScale="1">
        <p:scale>
          <a:sx n="55" d="100"/>
          <a:sy n="55" d="100"/>
        </p:scale>
        <p:origin x="868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1.xml"/><Relationship Id="rId21" Type="http://schemas.openxmlformats.org/officeDocument/2006/relationships/font" Target="fonts/font3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7.fntdata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2.fntdata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6.fntdata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8.xml"/><Relationship Id="rId19" Type="http://schemas.openxmlformats.org/officeDocument/2006/relationships/font" Target="fonts/font1.fntdata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3EFD42F7-718C-4B98-AAEC-167E6DDD60A7}" type="datetimeFigureOut">
              <a:rPr lang="en-US" smtClean="0"/>
              <a:pPr/>
              <a:t>1/20/2025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21B2AA4F-B828-4D7C-AFD3-893933DAFCB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84924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08350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text “Ong </a:t>
            </a:r>
            <a:r>
              <a:rPr lang="en-US" dirty="0" err="1"/>
              <a:t>vàng</a:t>
            </a:r>
            <a:r>
              <a:rPr lang="en-US" dirty="0"/>
              <a:t>”, “</a:t>
            </a:r>
            <a:r>
              <a:rPr lang="en-US" dirty="0" err="1"/>
              <a:t>Bướm</a:t>
            </a:r>
            <a:r>
              <a:rPr lang="en-US" dirty="0"/>
              <a:t>” </a:t>
            </a:r>
            <a:r>
              <a:rPr lang="en-US" dirty="0" err="1"/>
              <a:t>hoặc</a:t>
            </a:r>
            <a:r>
              <a:rPr lang="en-US" dirty="0"/>
              <a:t> “</a:t>
            </a:r>
            <a:r>
              <a:rPr lang="en-US" dirty="0" err="1"/>
              <a:t>Cánh</a:t>
            </a:r>
            <a:r>
              <a:rPr lang="en-US" dirty="0"/>
              <a:t> cam”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con </a:t>
            </a:r>
            <a:r>
              <a:rPr lang="en-US" dirty="0" err="1"/>
              <a:t>vật</a:t>
            </a:r>
            <a:r>
              <a:rPr lang="en-US" dirty="0"/>
              <a:t> ở </a:t>
            </a:r>
            <a:r>
              <a:rPr lang="en-US" dirty="0" err="1"/>
              <a:t>góc</a:t>
            </a:r>
            <a:r>
              <a:rPr lang="en-US" dirty="0"/>
              <a:t> </a:t>
            </a:r>
            <a:r>
              <a:rPr lang="en-US" dirty="0" err="1"/>
              <a:t>dưới</a:t>
            </a:r>
            <a:r>
              <a:rPr lang="en-US" dirty="0"/>
              <a:t> </a:t>
            </a:r>
            <a:r>
              <a:rPr lang="en-US" dirty="0" err="1"/>
              <a:t>bên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con </a:t>
            </a:r>
            <a:r>
              <a:rPr lang="en-US" dirty="0" err="1"/>
              <a:t>vật</a:t>
            </a:r>
            <a:r>
              <a:rPr lang="en-US" dirty="0"/>
              <a:t> ở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vừa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hiệu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bay </a:t>
            </a:r>
            <a:r>
              <a:rPr lang="en-US" dirty="0" err="1"/>
              <a:t>đi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53333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3" cy="852023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61608806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6072" y="566278"/>
            <a:ext cx="9512429" cy="965458"/>
          </a:xfrm>
        </p:spPr>
        <p:txBody>
          <a:bodyPr/>
          <a:lstStyle>
            <a:lvl1pPr algn="ctr">
              <a:defRPr cap="all" spc="225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09760" y="2057401"/>
            <a:ext cx="5031521" cy="4119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5408" y="2057401"/>
            <a:ext cx="5016835" cy="41195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BDFB7DF-0ADE-413E-8FF3-D0CC9FA70C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BB8CA2-46FE-4EA0-B83F-B6DDD82B4191}" type="datetime1">
              <a:rPr lang="en-US"/>
              <a:pPr>
                <a:defRPr/>
              </a:pPr>
              <a:t>1/20/2025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9C911F3-0996-4D2B-88EE-891994B8D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Sample Footer Text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EEDF9C0-FD63-4C13-8071-D110914D6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22AE72-1675-4C60-BA63-82A86597DC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76555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276552" cy="1149350"/>
          </a:xfrm>
        </p:spPr>
        <p:txBody>
          <a:bodyPr>
            <a:normAutofit/>
          </a:bodyPr>
          <a:lstStyle>
            <a:lvl1pPr algn="ctr">
              <a:defRPr sz="2400" cap="all" spc="225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 i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0B47DD3D-96CC-4629-99C3-2D4EA46695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21B33E-2E1B-44F2-8E28-921AF2AA20B6}" type="datetime1">
              <a:rPr lang="en-US"/>
              <a:pPr>
                <a:defRPr/>
              </a:pPr>
              <a:t>1/20/2025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0C251EB8-2CCC-453D-AE97-BB8578B6E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Sample Footer Text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B6D2E7C-89C5-4CDF-8AEA-34AD2F65B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A10BFC-9143-4E49-A2D5-83BE9E270ED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098247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34CBD8DF-D7CE-4086-8C5E-38501BFE55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16A8C4-1DA9-42FC-84A9-642C39C9A224}" type="datetime1">
              <a:rPr lang="en-US"/>
              <a:pPr>
                <a:defRPr/>
              </a:pPr>
              <a:t>1/20/2025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24856050-9A93-4526-9EC6-40F80533AE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Sample Footer Text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6B8392C-88F9-4151-A855-5E96E6EBD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C9B8E-54D8-409F-977D-67CBFA730F7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323465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E23044F7-49D5-42F8-9133-4FCE051DE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69CAB5-3630-42CE-88B3-391DA7F21619}" type="datetime1">
              <a:rPr lang="en-US"/>
              <a:pPr>
                <a:defRPr/>
              </a:pPr>
              <a:t>1/20/2025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62DEC0A4-B41F-46F2-9715-13FB1B581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Sample Footer Text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E99FD65-1A8E-4C16-A656-E84CD369A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171113-B234-4766-AA8B-2EEB012382F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047580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4A864FD-614A-4250-87BE-A16525E9C2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8CE38A-092D-47D5-AE0C-F6E266DAFD86}" type="datetime1">
              <a:rPr lang="en-US"/>
              <a:pPr>
                <a:defRPr/>
              </a:pPr>
              <a:t>1/20/2025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2598804-C0A5-481E-A67B-6777C80E18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Sample Footer Text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BAB9182-1FB2-4D8B-B785-47A4448A7A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C71AA2-AA1F-4DFC-94D1-6D6A35124C1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104921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47962BD-33AE-4784-A14E-9E10BCAD0B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D44B9E-0E67-4DF5-BCDB-8AC377253884}" type="datetime1">
              <a:rPr lang="en-US"/>
              <a:pPr>
                <a:defRPr/>
              </a:pPr>
              <a:t>1/20/2025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F50A309-D327-41BA-BAA8-655D9E2C9E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Sample Footer Text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17B1270-F7E6-46CF-8556-99FED9CBC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83F570-719A-4B77-ABE2-9398AB1C8AF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59575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DE73FB-A4E9-47C5-941A-3B1750F25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702D31-3649-4CD7-8919-76F574B4AABA}" type="datetime1">
              <a:rPr lang="en-US"/>
              <a:pPr>
                <a:defRPr/>
              </a:pPr>
              <a:t>1/20/2025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7974AE-70E4-4FAB-A983-27D70D7269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2D394D-8536-4A74-A517-443C9D6F3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08C548-43F4-4D21-8ED7-8B5EA166EDA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08880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EBA985-1965-492E-B479-78A542F2A2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54A360-45E5-4665-BA9A-78185BE84954}" type="datetime1">
              <a:rPr lang="en-US"/>
              <a:pPr>
                <a:defRPr/>
              </a:pPr>
              <a:t>1/20/2025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F18559-AC76-44AD-85F9-9BAB52956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75D918-4F2D-4E75-BC99-3211571A3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C122D1-BB34-48E4-97ED-51E19DF61C0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07225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0462078"/>
      </p:ext>
    </p:extLst>
  </p:cSld>
  <p:clrMapOvr>
    <a:masterClrMapping/>
  </p:clrMapOvr>
  <p:transition spd="slow" advClick="0" advTm="2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691643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786931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704135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24417" y="3717925"/>
            <a:ext cx="10943167" cy="1082675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en-US" altLang="zh-CN" noProof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26533" y="4940300"/>
            <a:ext cx="10949517" cy="981075"/>
          </a:xfrm>
        </p:spPr>
        <p:txBody>
          <a:bodyPr/>
          <a:lstStyle>
            <a:lvl1pPr marL="0" indent="0" algn="r">
              <a:buFontTx/>
              <a:buNone/>
              <a:defRPr/>
            </a:lvl1pPr>
          </a:lstStyle>
          <a:p>
            <a:pPr lvl="0"/>
            <a:r>
              <a:rPr lang="en-US" altLang="zh-CN" noProof="0"/>
              <a:t>Click to edit Master subtitle style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FE1C8935-5503-46B3-AA64-FDD06962785D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8" name="Oval 7"/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</p:cSld>
  <p:clrMapOvr>
    <a:masterClrMapping/>
  </p:clrMapOvr>
  <p:transition spd="slow">
    <p:wipe/>
  </p:transition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7401" y="685801"/>
            <a:ext cx="8115300" cy="3046228"/>
          </a:xfrm>
        </p:spPr>
        <p:txBody>
          <a:bodyPr>
            <a:normAutofit/>
          </a:bodyPr>
          <a:lstStyle>
            <a:lvl1pPr algn="ctr">
              <a:defRPr sz="2700" cap="all" spc="225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57401" y="4114800"/>
            <a:ext cx="8115300" cy="2057400"/>
          </a:xfrm>
        </p:spPr>
        <p:txBody>
          <a:bodyPr/>
          <a:lstStyle>
            <a:lvl1pPr marL="0" indent="0" algn="ctr">
              <a:buNone/>
              <a:defRPr sz="1800" i="1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24402D-D8F7-47A6-B8DA-8B43308088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19C39D-35AB-4A96-A87E-200D9A0B2C12}" type="datetime1">
              <a:rPr lang="en-US"/>
              <a:pPr>
                <a:defRPr/>
              </a:pPr>
              <a:t>1/20/2025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289E25-2E0C-4F2A-9A8D-45D7787B54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FB096E-E8B9-4186-B079-BED6F017B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EDF8B9-E897-4ABB-B3D4-531C0D67AB0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471010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1" y="685800"/>
            <a:ext cx="9486900" cy="1371600"/>
          </a:xfrm>
        </p:spPr>
        <p:txBody>
          <a:bodyPr>
            <a:normAutofit/>
          </a:bodyPr>
          <a:lstStyle>
            <a:lvl1pPr algn="l">
              <a:defRPr sz="2400" cap="all" spc="225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EB23F3-0CE5-44D2-A318-7E533E4CAB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75A6C1-D31C-465D-90D4-727DCDC90A38}" type="datetime1">
              <a:rPr lang="en-US"/>
              <a:pPr>
                <a:defRPr/>
              </a:pPr>
              <a:t>1/20/2025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D88708-6654-4EA0-9131-A993B11A63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2BD4D4-F086-46BE-AC31-94F8167CE7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B55043-D2C5-42A2-A103-1839847865F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403205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774071"/>
          </a:xfrm>
        </p:spPr>
        <p:txBody>
          <a:bodyPr>
            <a:normAutofit/>
          </a:bodyPr>
          <a:lstStyle>
            <a:lvl1pPr algn="ctr">
              <a:defRPr sz="40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641624"/>
            <a:ext cx="10515600" cy="1448026"/>
          </a:xfrm>
        </p:spPr>
        <p:txBody>
          <a:bodyPr/>
          <a:lstStyle>
            <a:lvl1pPr marL="0" indent="0" algn="ctr">
              <a:buNone/>
              <a:defRPr sz="1800" i="1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D4F381-CED7-4C3E-9CEA-210D8635F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11F57A-DDC2-4C1E-95FC-716546E7D815}" type="datetime1">
              <a:rPr lang="en-US"/>
              <a:pPr>
                <a:defRPr/>
              </a:pPr>
              <a:t>1/20/2025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371F48-33E1-4113-B061-9B9296060F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D93310-DE4B-4AA7-BB38-4447DAC87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E78A48-18EF-45D8-974C-FA87B713C05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99723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8261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zh-CN" dirty="0"/>
              <a:t>Click to edit Master title style</a:t>
            </a:r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>
          <a:xfrm>
            <a:off x="609600" y="1174750"/>
            <a:ext cx="10972800" cy="49530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zh-CN" dirty="0"/>
              <a:t>Click to 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>
                <a:latin typeface="UTM Avo" panose="02040603050506020204" pitchFamily="18" charset="0"/>
              </a:defRPr>
            </a:lvl1pPr>
          </a:lstStyle>
          <a:p>
            <a:fld id="{FE1C8935-5503-46B3-AA64-FDD06962785D}" type="datetimeFigureOut">
              <a:rPr lang="en-US" smtClean="0"/>
              <a:pPr/>
              <a:t>1/20/2025</a:t>
            </a:fld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>
                <a:latin typeface="UTM Avo" panose="02040603050506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>
                <a:latin typeface="UTM Avo" panose="02040603050506020204" pitchFamily="18" charset="0"/>
              </a:defRPr>
            </a:lvl1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49" r:id="rId5"/>
    <p:sldLayoutId id="2147483655" r:id="rId6"/>
  </p:sldLayoutIdLst>
  <p:transition spd="slow">
    <p:wipe/>
  </p:transition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UTM Avo" panose="02040603050506020204" pitchFamily="18" charset="0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>
            <a:extLst>
              <a:ext uri="{FF2B5EF4-FFF2-40B4-BE49-F238E27FC236}">
                <a16:creationId xmlns:a16="http://schemas.microsoft.com/office/drawing/2014/main" id="{3A43C456-84D4-44C9-8333-AA13FA7C7E3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371601" y="685800"/>
            <a:ext cx="94869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>
            <a:extLst>
              <a:ext uri="{FF2B5EF4-FFF2-40B4-BE49-F238E27FC236}">
                <a16:creationId xmlns:a16="http://schemas.microsoft.com/office/drawing/2014/main" id="{6F0E55ED-2C19-4E4F-8F97-4F6D8FBF87A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371601" y="2254250"/>
            <a:ext cx="9486900" cy="391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63B773-95E4-4DEF-8432-3443403FB2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9800168" y="3223684"/>
            <a:ext cx="4114800" cy="4106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675" cap="all" spc="225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D28FE11-BED6-4893-88EC-E2AA03898F5E}" type="datetime1">
              <a:rPr lang="en-US"/>
              <a:pPr>
                <a:defRPr/>
              </a:pPr>
              <a:t>1/20/2025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83C571-B6B3-46DF-AF7D-307D3513EE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708149" y="3223684"/>
            <a:ext cx="4114800" cy="4106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675" cap="all" spc="225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B2A2B6-255B-46FB-B7C8-9A5F4B6D58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6733" y="6356351"/>
            <a:ext cx="872067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675">
                <a:solidFill>
                  <a:srgbClr val="614883"/>
                </a:solidFill>
              </a:defRPr>
            </a:lvl1pPr>
          </a:lstStyle>
          <a:p>
            <a:pPr>
              <a:defRPr/>
            </a:pPr>
            <a:fld id="{84E946FB-ACED-4B2F-962A-C9682C0EDD8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8855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7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Goudy Old Style" pitchFamily="18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Goudy Old Style" pitchFamily="18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Goudy Old Style" pitchFamily="18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Goudy Old Style" pitchFamily="18" charset="0"/>
        </a:defRPr>
      </a:lvl5pPr>
      <a:lvl6pPr marL="342900" algn="l" rtl="0" fontAlgn="base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Goudy Old Style" pitchFamily="18" charset="0"/>
        </a:defRPr>
      </a:lvl6pPr>
      <a:lvl7pPr marL="685800" algn="l" rtl="0" fontAlgn="base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Goudy Old Style" pitchFamily="18" charset="0"/>
        </a:defRPr>
      </a:lvl7pPr>
      <a:lvl8pPr marL="1028700" algn="l" rtl="0" fontAlgn="base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Goudy Old Style" pitchFamily="18" charset="0"/>
        </a:defRPr>
      </a:lvl8pPr>
      <a:lvl9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Goudy Old Style" pitchFamily="18" charset="0"/>
        </a:defRPr>
      </a:lvl9pPr>
    </p:titleStyle>
    <p:bodyStyle>
      <a:lvl1pPr marL="171450" indent="-171450" algn="l" rtl="0" eaLnBrk="0" fontAlgn="base" hangingPunct="0">
        <a:spcBef>
          <a:spcPts val="750"/>
        </a:spcBef>
        <a:spcAft>
          <a:spcPct val="0"/>
        </a:spcAft>
        <a:buSzPct val="70000"/>
        <a:buFont typeface="Arial" panose="020B0604020202020204" pitchFamily="34" charset="0"/>
        <a:buChar char="•"/>
        <a:defRPr kern="1200">
          <a:solidFill>
            <a:schemeClr val="tx2"/>
          </a:solidFill>
          <a:latin typeface="+mj-lt"/>
          <a:ea typeface="+mn-ea"/>
          <a:cs typeface="+mn-cs"/>
        </a:defRPr>
      </a:lvl1pPr>
      <a:lvl2pPr marL="514350" indent="-171450" algn="l" rtl="0" eaLnBrk="0" fontAlgn="base" hangingPunct="0">
        <a:spcBef>
          <a:spcPts val="375"/>
        </a:spcBef>
        <a:spcAft>
          <a:spcPct val="0"/>
        </a:spcAft>
        <a:buSzPct val="70000"/>
        <a:buFont typeface="Arial" panose="020B0604020202020204" pitchFamily="34" charset="0"/>
        <a:buChar char="•"/>
        <a:defRPr sz="1500" kern="1200">
          <a:solidFill>
            <a:schemeClr val="tx2"/>
          </a:solidFill>
          <a:latin typeface="+mj-lt"/>
          <a:ea typeface="+mn-ea"/>
          <a:cs typeface="+mn-cs"/>
        </a:defRPr>
      </a:lvl2pPr>
      <a:lvl3pPr marL="857250" indent="-171450" algn="l" rtl="0" eaLnBrk="0" fontAlgn="base" hangingPunct="0">
        <a:spcBef>
          <a:spcPts val="375"/>
        </a:spcBef>
        <a:spcAft>
          <a:spcPct val="0"/>
        </a:spcAft>
        <a:buSzPct val="70000"/>
        <a:buFont typeface="Arial" panose="020B0604020202020204" pitchFamily="34" charset="0"/>
        <a:buChar char="•"/>
        <a:defRPr kern="1200">
          <a:solidFill>
            <a:schemeClr val="tx2"/>
          </a:solidFill>
          <a:latin typeface="+mj-lt"/>
          <a:ea typeface="+mn-ea"/>
          <a:cs typeface="+mn-cs"/>
        </a:defRPr>
      </a:lvl3pPr>
      <a:lvl4pPr marL="1200150" indent="-171450" algn="l" rtl="0" eaLnBrk="0" fontAlgn="base" hangingPunct="0">
        <a:spcBef>
          <a:spcPts val="375"/>
        </a:spcBef>
        <a:spcAft>
          <a:spcPct val="0"/>
        </a:spcAft>
        <a:buSzPct val="70000"/>
        <a:buFont typeface="Arial" panose="020B0604020202020204" pitchFamily="34" charset="0"/>
        <a:buChar char="•"/>
        <a:defRPr sz="1200" kern="1200">
          <a:solidFill>
            <a:schemeClr val="tx2"/>
          </a:solidFill>
          <a:latin typeface="+mj-lt"/>
          <a:ea typeface="+mn-ea"/>
          <a:cs typeface="+mn-cs"/>
        </a:defRPr>
      </a:lvl4pPr>
      <a:lvl5pPr marL="1543050" indent="-171450" algn="l" rtl="0" eaLnBrk="0" fontAlgn="base" hangingPunct="0">
        <a:spcBef>
          <a:spcPts val="375"/>
        </a:spcBef>
        <a:spcAft>
          <a:spcPct val="0"/>
        </a:spcAft>
        <a:buSzPct val="70000"/>
        <a:buFont typeface="Arial" panose="020B0604020202020204" pitchFamily="34" charset="0"/>
        <a:buChar char="•"/>
        <a:defRPr sz="1200" kern="1200">
          <a:solidFill>
            <a:schemeClr val="tx2"/>
          </a:solidFill>
          <a:latin typeface="+mj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18" Type="http://schemas.openxmlformats.org/officeDocument/2006/relationships/image" Target="../media/image58.png"/><Relationship Id="rId3" Type="http://schemas.microsoft.com/office/2007/relationships/hdphoto" Target="../media/hdphoto2.wdp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17" Type="http://schemas.microsoft.com/office/2007/relationships/hdphoto" Target="../media/hdphoto3.wdp"/><Relationship Id="rId2" Type="http://schemas.openxmlformats.org/officeDocument/2006/relationships/image" Target="../media/image44.png"/><Relationship Id="rId16" Type="http://schemas.openxmlformats.org/officeDocument/2006/relationships/image" Target="../media/image5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5" Type="http://schemas.openxmlformats.org/officeDocument/2006/relationships/image" Target="../media/image5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Relationship Id="rId14" Type="http://schemas.openxmlformats.org/officeDocument/2006/relationships/image" Target="../media/image5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13" Type="http://schemas.openxmlformats.org/officeDocument/2006/relationships/image" Target="../media/image51.png"/><Relationship Id="rId3" Type="http://schemas.openxmlformats.org/officeDocument/2006/relationships/image" Target="../media/image44.png"/><Relationship Id="rId7" Type="http://schemas.openxmlformats.org/officeDocument/2006/relationships/image" Target="../media/image60.png"/><Relationship Id="rId12" Type="http://schemas.openxmlformats.org/officeDocument/2006/relationships/slide" Target="slide14.xml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5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9.png"/><Relationship Id="rId11" Type="http://schemas.microsoft.com/office/2007/relationships/hdphoto" Target="../media/hdphoto4.wdp"/><Relationship Id="rId5" Type="http://schemas.openxmlformats.org/officeDocument/2006/relationships/image" Target="../media/image45.png"/><Relationship Id="rId15" Type="http://schemas.openxmlformats.org/officeDocument/2006/relationships/slide" Target="slide15.xml"/><Relationship Id="rId10" Type="http://schemas.openxmlformats.org/officeDocument/2006/relationships/image" Target="../media/image62.png"/><Relationship Id="rId4" Type="http://schemas.microsoft.com/office/2007/relationships/hdphoto" Target="../media/hdphoto2.wdp"/><Relationship Id="rId9" Type="http://schemas.openxmlformats.org/officeDocument/2006/relationships/image" Target="../media/image61.png"/><Relationship Id="rId14" Type="http://schemas.openxmlformats.org/officeDocument/2006/relationships/image" Target="../media/image6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7" Type="http://schemas.microsoft.com/office/2007/relationships/hdphoto" Target="../media/hdphoto3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7.png"/><Relationship Id="rId5" Type="http://schemas.openxmlformats.org/officeDocument/2006/relationships/image" Target="../media/image61.png"/><Relationship Id="rId4" Type="http://schemas.openxmlformats.org/officeDocument/2006/relationships/slide" Target="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7" Type="http://schemas.openxmlformats.org/officeDocument/2006/relationships/image" Target="../media/image5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slide" Target="slide12.xml"/><Relationship Id="rId5" Type="http://schemas.microsoft.com/office/2007/relationships/hdphoto" Target="../media/hdphoto3.wdp"/><Relationship Id="rId4" Type="http://schemas.openxmlformats.org/officeDocument/2006/relationships/image" Target="../media/image5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7" Type="http://schemas.openxmlformats.org/officeDocument/2006/relationships/image" Target="../media/image5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slide" Target="slide12.xml"/><Relationship Id="rId5" Type="http://schemas.microsoft.com/office/2007/relationships/hdphoto" Target="../media/hdphoto3.wdp"/><Relationship Id="rId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2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1.png"/><Relationship Id="rId2" Type="http://schemas.openxmlformats.org/officeDocument/2006/relationships/audio" Target="../media/media1.mp3"/><Relationship Id="rId16" Type="http://schemas.openxmlformats.org/officeDocument/2006/relationships/image" Target="../media/image20.png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19.png"/><Relationship Id="rId10" Type="http://schemas.openxmlformats.org/officeDocument/2006/relationships/image" Target="../media/image15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4.png"/><Relationship Id="rId1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>
            <a:extLst>
              <a:ext uri="{FF2B5EF4-FFF2-40B4-BE49-F238E27FC236}">
                <a16:creationId xmlns:a16="http://schemas.microsoft.com/office/drawing/2014/main" id="{D555FD19-1276-40CE-AF6C-55CD5E7E8F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10243" name="Content Placeholder 2">
            <a:extLst>
              <a:ext uri="{FF2B5EF4-FFF2-40B4-BE49-F238E27FC236}">
                <a16:creationId xmlns:a16="http://schemas.microsoft.com/office/drawing/2014/main" id="{73A455E2-D2F4-4A1F-B6E0-F1F8171FFB5A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0244" name="Content Placeholder 4">
            <a:extLst>
              <a:ext uri="{FF2B5EF4-FFF2-40B4-BE49-F238E27FC236}">
                <a16:creationId xmlns:a16="http://schemas.microsoft.com/office/drawing/2014/main" id="{3C707ED8-5773-45C4-9C16-D2271C7E2B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339" y="147184"/>
            <a:ext cx="11697322" cy="6563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Hộp Văn bản 1">
            <a:extLst>
              <a:ext uri="{FF2B5EF4-FFF2-40B4-BE49-F238E27FC236}">
                <a16:creationId xmlns:a16="http://schemas.microsoft.com/office/drawing/2014/main" id="{CF3373BA-86C1-4359-8DEE-24F9E787967F}"/>
              </a:ext>
            </a:extLst>
          </p:cNvPr>
          <p:cNvSpPr txBox="1"/>
          <p:nvPr/>
        </p:nvSpPr>
        <p:spPr>
          <a:xfrm>
            <a:off x="3458817" y="2175082"/>
            <a:ext cx="7523208" cy="617726"/>
          </a:xfrm>
          <a:prstGeom prst="rect">
            <a:avLst/>
          </a:prstGeom>
          <a:noFill/>
        </p:spPr>
        <p:txBody>
          <a:bodyPr wrap="square" lIns="108833" tIns="54416" rIns="108833" bIns="54416">
            <a:spAutoFit/>
          </a:bodyPr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 err="1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Các</a:t>
            </a:r>
            <a:r>
              <a:rPr kumimoji="0" lang="en-US" sz="3300" b="1" i="0" u="none" strike="noStrike" kern="120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số</a:t>
            </a:r>
            <a:r>
              <a:rPr kumimoji="0" lang="en-US" sz="3300" b="1" i="0" u="none" strike="noStrike" kern="120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11,12,13,14,15,16 (</a:t>
            </a:r>
            <a:r>
              <a:rPr kumimoji="0" lang="en-US" sz="3300" b="1" i="0" u="none" strike="noStrike" kern="1200" cap="none" spc="0" normalizeH="0" baseline="0" noProof="0" dirty="0" err="1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Tiết</a:t>
            </a:r>
            <a:r>
              <a:rPr kumimoji="0" lang="en-US" sz="3300" b="1" i="0" u="none" strike="noStrike" kern="120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2)</a:t>
            </a:r>
            <a:endParaRPr kumimoji="0" lang="en-US" sz="3300" b="1" i="0" u="none" strike="noStrike" kern="1200" cap="none" spc="0" normalizeH="0" baseline="0" noProof="0" dirty="0">
              <a:ln>
                <a:solidFill>
                  <a:srgbClr val="FFFFFF"/>
                </a:solidFill>
              </a:ln>
              <a:solidFill>
                <a:srgbClr val="FFFF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" name="Hộp Văn bản 4">
            <a:extLst>
              <a:ext uri="{FF2B5EF4-FFF2-40B4-BE49-F238E27FC236}">
                <a16:creationId xmlns:a16="http://schemas.microsoft.com/office/drawing/2014/main" id="{7FB6953C-F4D8-41ED-A133-926E62A3FADC}"/>
              </a:ext>
            </a:extLst>
          </p:cNvPr>
          <p:cNvSpPr txBox="1"/>
          <p:nvPr/>
        </p:nvSpPr>
        <p:spPr>
          <a:xfrm>
            <a:off x="1447800" y="1400257"/>
            <a:ext cx="6324600" cy="617726"/>
          </a:xfrm>
          <a:prstGeom prst="rect">
            <a:avLst/>
          </a:prstGeom>
          <a:noFill/>
        </p:spPr>
        <p:txBody>
          <a:bodyPr lIns="108833" tIns="54416" rIns="108833" bIns="54416">
            <a:spAutoFit/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Toán</a:t>
            </a:r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2">
            <a:clrChange>
              <a:clrFrom>
                <a:srgbClr val="CFE4E5"/>
              </a:clrFrom>
              <a:clrTo>
                <a:srgbClr val="CFE4E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5612" y="1822092"/>
            <a:ext cx="3797459" cy="322798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6592" y="2834979"/>
            <a:ext cx="3845670" cy="208332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5215" y="1838960"/>
            <a:ext cx="3104515" cy="3309620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1363980" y="5427980"/>
            <a:ext cx="112077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4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15</a:t>
            </a:r>
            <a:endParaRPr lang="vi-VN" altLang="en-US" sz="4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894070" y="5427980"/>
            <a:ext cx="97091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9917430" y="5427980"/>
            <a:ext cx="91630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4400" b="1" dirty="0"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16</a:t>
            </a:r>
            <a:endParaRPr lang="vi-VN" altLang="en-US" sz="44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35" y="474345"/>
            <a:ext cx="5653405" cy="1108710"/>
          </a:xfrm>
          <a:prstGeom prst="rect">
            <a:avLst/>
          </a:prstGeom>
        </p:spPr>
      </p:pic>
      <p:pic>
        <p:nvPicPr>
          <p:cNvPr id="3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8870" y="474345"/>
            <a:ext cx="5653405" cy="110871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205" y="226060"/>
            <a:ext cx="1584325" cy="1217930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4613" y="552184"/>
            <a:ext cx="512946" cy="565750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5321" y="665790"/>
            <a:ext cx="392252" cy="339449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bldLvl="0" animBg="1"/>
      <p:bldP spid="36" grpId="0" bldLvl="0" animBg="1"/>
      <p:bldP spid="37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0" y="440690"/>
            <a:ext cx="12192000" cy="6417310"/>
            <a:chOff x="0" y="0"/>
            <a:chExt cx="9144000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5300"/>
                      </a14:imgEffect>
                      <a14:imgEffect>
                        <a14:sharpenSoften amount="-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3999" cy="6858000"/>
            </a:xfrm>
            <a:prstGeom prst="rect">
              <a:avLst/>
            </a:prstGeom>
          </p:spPr>
        </p:pic>
      </p:grpSp>
      <p:pic>
        <p:nvPicPr>
          <p:cNvPr id="28" name="Picture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5444" y="2600395"/>
            <a:ext cx="2233466" cy="1410610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736" y="2115738"/>
            <a:ext cx="652329" cy="883997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832" y="3740721"/>
            <a:ext cx="701101" cy="762066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08950">
            <a:off x="8906110" y="2374017"/>
            <a:ext cx="1792379" cy="1804572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6308" y="4243779"/>
            <a:ext cx="1371516" cy="1214363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140846">
            <a:off x="9461050" y="5001415"/>
            <a:ext cx="1016616" cy="821113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3948" y="5372819"/>
            <a:ext cx="1542422" cy="1316850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60112">
            <a:off x="6095625" y="5037792"/>
            <a:ext cx="1194920" cy="1274174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7429">
            <a:off x="4298720" y="5587955"/>
            <a:ext cx="1371719" cy="1237595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1502">
            <a:off x="2933217" y="4172342"/>
            <a:ext cx="2060627" cy="1652159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638" y="5458142"/>
            <a:ext cx="1091279" cy="1091279"/>
          </a:xfrm>
          <a:prstGeom prst="rect">
            <a:avLst/>
          </a:prstGeom>
        </p:spPr>
      </p:pic>
      <p:pic>
        <p:nvPicPr>
          <p:cNvPr id="36" name="Picture 3" descr="C:\Users\ADMIN\Desktop\Tai nguyen thiet ke tro choi\Bảng gỗ\49f1b87228eb6bdb68e300357ebeb9ca (2).jpg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86711" y1="13242" x2="90864" y2="83105"/>
                        <a14:foregroundMark x1="88870" y1="10959" x2="38040" y2="9132"/>
                        <a14:foregroundMark x1="50831" y1="6849" x2="79402" y2="4110"/>
                        <a14:foregroundMark x1="33887" y1="10959" x2="16944" y2="19178"/>
                        <a14:foregroundMark x1="15947" y1="34247" x2="11462" y2="55708"/>
                        <a14:foregroundMark x1="7973" y1="75342" x2="5150" y2="85845"/>
                        <a14:foregroundMark x1="15449" y1="31050" x2="18439" y2="30137"/>
                        <a14:foregroundMark x1="6478" y1="91781" x2="68771" y2="83105"/>
                        <a14:foregroundMark x1="67774" y1="89041" x2="94684" y2="94521"/>
                        <a14:foregroundMark x1="69767" y1="87671" x2="89867" y2="88584"/>
                        <a14:foregroundMark x1="98671" y1="44749" x2="87375" y2="54338"/>
                        <a14:foregroundMark x1="13953" y1="30137" x2="19767" y2="31050"/>
                        <a14:backgroundMark x1="88206" y1="19178" x2="85216" y2="18265"/>
                        <a14:backgroundMark x1="91362" y1="60274" x2="87375" y2="58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844" y="417985"/>
            <a:ext cx="6521437" cy="1968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/>
          <p:cNvSpPr txBox="1"/>
          <p:nvPr/>
        </p:nvSpPr>
        <p:spPr>
          <a:xfrm>
            <a:off x="3224455" y="1076480"/>
            <a:ext cx="51908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CC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THOÁT KHỎI LƯỚI NHỆN</a:t>
            </a:r>
          </a:p>
        </p:txBody>
      </p:sp>
      <p:pic>
        <p:nvPicPr>
          <p:cNvPr id="38" name="Picture 11" descr="C:\Users\ADMIN\Desktop\Tai nguyen thiet ke tro choi\Angry birds epic birds\1505573783630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413" y="4339010"/>
            <a:ext cx="1069648" cy="58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440690"/>
            <a:ext cx="12192000" cy="6417310"/>
            <a:chOff x="0" y="0"/>
            <a:chExt cx="9144000" cy="68580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5300"/>
                      </a14:imgEffect>
                      <a14:imgEffect>
                        <a14:sharpenSoften amount="-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3999" cy="6858000"/>
            </a:xfrm>
            <a:prstGeom prst="rect">
              <a:avLst/>
            </a:prstGeom>
          </p:spPr>
        </p:pic>
      </p:grpSp>
      <p:sp>
        <p:nvSpPr>
          <p:cNvPr id="87" name="Google Shape;182;p27"/>
          <p:cNvSpPr/>
          <p:nvPr/>
        </p:nvSpPr>
        <p:spPr>
          <a:xfrm>
            <a:off x="9100197" y="2896473"/>
            <a:ext cx="380662" cy="437777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lIns="91425" tIns="45700" rIns="91425" bIns="45700"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>
                <a:solidFill>
                  <a:schemeClr val="lt1"/>
                </a:solidFill>
                <a:latin typeface="UTM Avo" panose="02040603050506020204" pitchFamily="18" charset="0"/>
                <a:ea typeface="Calibri" panose="020F0502020204030204"/>
                <a:cs typeface="Calibri" panose="020F0502020204030204"/>
                <a:sym typeface="Calibri" panose="020F0502020204030204"/>
              </a:rPr>
              <a:t>|</a:t>
            </a:r>
            <a:endParaRPr sz="1350" dirty="0">
              <a:solidFill>
                <a:schemeClr val="lt1"/>
              </a:solidFill>
              <a:latin typeface="UTM Avo" panose="02040603050506020204" pitchFamily="18" charset="0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88" name="Google Shape;182;p27"/>
          <p:cNvSpPr/>
          <p:nvPr/>
        </p:nvSpPr>
        <p:spPr>
          <a:xfrm>
            <a:off x="9331747" y="3115362"/>
            <a:ext cx="380662" cy="437777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lIns="91425" tIns="45700" rIns="91425" bIns="45700"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sz="1350" dirty="0">
              <a:solidFill>
                <a:schemeClr val="lt1"/>
              </a:solidFill>
              <a:latin typeface="UTM Avo" panose="02040603050506020204" pitchFamily="18" charset="0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89" name="Google Shape;182;p27"/>
          <p:cNvSpPr/>
          <p:nvPr/>
        </p:nvSpPr>
        <p:spPr>
          <a:xfrm>
            <a:off x="9567998" y="2984469"/>
            <a:ext cx="380662" cy="437777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lIns="91425" tIns="45700" rIns="91425" bIns="45700"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sz="1350" dirty="0">
              <a:solidFill>
                <a:schemeClr val="lt1"/>
              </a:solidFill>
              <a:latin typeface="UTM Avo" panose="02040603050506020204" pitchFamily="18" charset="0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85" name="Google Shape;182;p27"/>
          <p:cNvSpPr/>
          <p:nvPr/>
        </p:nvSpPr>
        <p:spPr>
          <a:xfrm>
            <a:off x="5270665" y="5383585"/>
            <a:ext cx="380662" cy="437777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lIns="91425" tIns="45700" rIns="91425" bIns="45700"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sz="1350" dirty="0">
              <a:solidFill>
                <a:schemeClr val="lt1"/>
              </a:solidFill>
              <a:latin typeface="UTM Avo" panose="02040603050506020204" pitchFamily="18" charset="0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86" name="Google Shape;182;p27"/>
          <p:cNvSpPr/>
          <p:nvPr/>
        </p:nvSpPr>
        <p:spPr>
          <a:xfrm>
            <a:off x="5526976" y="5459252"/>
            <a:ext cx="380662" cy="437777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lIns="91425" tIns="45700" rIns="91425" bIns="45700"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sz="1350" dirty="0">
              <a:solidFill>
                <a:schemeClr val="lt1"/>
              </a:solidFill>
              <a:latin typeface="UTM Avo" panose="02040603050506020204" pitchFamily="18" charset="0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80" name="Google Shape;182;p27"/>
          <p:cNvSpPr/>
          <p:nvPr/>
        </p:nvSpPr>
        <p:spPr>
          <a:xfrm>
            <a:off x="4025740" y="925430"/>
            <a:ext cx="380662" cy="437777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lIns="91425" tIns="45700" rIns="91425" bIns="45700"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sz="1350" dirty="0">
              <a:solidFill>
                <a:schemeClr val="lt1"/>
              </a:solidFill>
              <a:latin typeface="UTM Avo" panose="02040603050506020204" pitchFamily="18" charset="0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81" name="Google Shape;182;p27"/>
          <p:cNvSpPr/>
          <p:nvPr/>
        </p:nvSpPr>
        <p:spPr>
          <a:xfrm>
            <a:off x="4146589" y="662965"/>
            <a:ext cx="380662" cy="437777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lIns="91425" tIns="45700" rIns="91425" bIns="45700"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sz="1350" dirty="0">
              <a:solidFill>
                <a:schemeClr val="lt1"/>
              </a:solidFill>
              <a:latin typeface="UTM Avo" panose="02040603050506020204" pitchFamily="18" charset="0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6402" y="2505991"/>
            <a:ext cx="2536068" cy="1601727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4701">
            <a:off x="3701194" y="615569"/>
            <a:ext cx="1116712" cy="809414"/>
          </a:xfrm>
          <a:prstGeom prst="rect">
            <a:avLst/>
          </a:prstGeom>
        </p:spPr>
      </p:pic>
      <p:sp>
        <p:nvSpPr>
          <p:cNvPr id="48" name="Rounded Rectangle 47">
            <a:hlinkClick r:id="rId8" action="ppaction://hlinksldjump"/>
          </p:cNvPr>
          <p:cNvSpPr/>
          <p:nvPr/>
        </p:nvSpPr>
        <p:spPr>
          <a:xfrm>
            <a:off x="1704120" y="1896467"/>
            <a:ext cx="2994496" cy="760799"/>
          </a:xfrm>
          <a:prstGeom prst="roundRect">
            <a:avLst/>
          </a:prstGeom>
          <a:solidFill>
            <a:srgbClr val="FFFF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Ong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Vàng</a:t>
            </a:r>
            <a:endParaRPr lang="en-US" sz="2800" dirty="0"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56629" y="182026"/>
            <a:ext cx="1405841" cy="1747026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44888" y1="42490" x2="18051" y2="46838"/>
                        <a14:foregroundMark x1="18530" y1="39921" x2="39457" y2="39921"/>
                        <a14:foregroundMark x1="88658" y1="9486" x2="71406" y2="59486"/>
                        <a14:foregroundMark x1="86102" y1="24901" x2="83067" y2="37352"/>
                        <a14:foregroundMark x1="77476" y1="12253" x2="74601" y2="195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3718" y="2701661"/>
            <a:ext cx="1268559" cy="1025385"/>
          </a:xfrm>
          <a:prstGeom prst="rect">
            <a:avLst/>
          </a:prstGeom>
        </p:spPr>
      </p:pic>
      <p:sp>
        <p:nvSpPr>
          <p:cNvPr id="60" name="Rounded Rectangle 59">
            <a:hlinkClick r:id="rId12" action="ppaction://hlinksldjump"/>
          </p:cNvPr>
          <p:cNvSpPr/>
          <p:nvPr/>
        </p:nvSpPr>
        <p:spPr>
          <a:xfrm>
            <a:off x="8883993" y="3796385"/>
            <a:ext cx="1801131" cy="613055"/>
          </a:xfrm>
          <a:prstGeom prst="roundRect">
            <a:avLst/>
          </a:prstGeom>
          <a:solidFill>
            <a:srgbClr val="FFFF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Bướm</a:t>
            </a:r>
            <a:endParaRPr lang="en-US" sz="2800" dirty="0"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5215" y="2505710"/>
            <a:ext cx="1497330" cy="1209675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62181">
            <a:off x="5348122" y="5237960"/>
            <a:ext cx="796924" cy="794952"/>
          </a:xfrm>
          <a:prstGeom prst="rect">
            <a:avLst/>
          </a:prstGeom>
        </p:spPr>
      </p:pic>
      <p:sp>
        <p:nvSpPr>
          <p:cNvPr id="75" name="Rounded Rectangle 74">
            <a:hlinkClick r:id="rId15" action="ppaction://hlinksldjump"/>
          </p:cNvPr>
          <p:cNvSpPr/>
          <p:nvPr/>
        </p:nvSpPr>
        <p:spPr>
          <a:xfrm>
            <a:off x="4639604" y="5972696"/>
            <a:ext cx="2536067" cy="753841"/>
          </a:xfrm>
          <a:prstGeom prst="roundRect">
            <a:avLst/>
          </a:prstGeom>
          <a:solidFill>
            <a:srgbClr val="FFFF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Cánh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Cam</a:t>
            </a:r>
          </a:p>
        </p:txBody>
      </p:sp>
      <p:pic>
        <p:nvPicPr>
          <p:cNvPr id="76" name="Picture 7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1440" y="4409440"/>
            <a:ext cx="1771650" cy="1771650"/>
          </a:xfrm>
          <a:prstGeom prst="rect">
            <a:avLst/>
          </a:prstGeom>
        </p:spPr>
      </p:pic>
      <p:sp>
        <p:nvSpPr>
          <p:cNvPr id="7" name="Right Arrow 6">
            <a:hlinkClick r:id="" action="ppaction://noaction"/>
          </p:cNvPr>
          <p:cNvSpPr/>
          <p:nvPr/>
        </p:nvSpPr>
        <p:spPr>
          <a:xfrm>
            <a:off x="236220" y="428625"/>
            <a:ext cx="1520190" cy="905510"/>
          </a:xfrm>
          <a:prstGeom prst="rightArrow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UTM Avo" panose="02040603050506020204" pitchFamily="18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2.59259E-6 L 0.17188 -0.47778 " pathEditMode="relative" rAng="0" ptsTypes="AA">
                                      <p:cBhvr>
                                        <p:cTn id="24" dur="5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94" y="-2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0 L -1.00695 -0.45463 " pathEditMode="relative" rAng="0" ptsTypes="AA">
                                      <p:cBhvr>
                                        <p:cTn id="36" dur="5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347" y="-2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7.40741E-7 L 0.98645 0.22778 " pathEditMode="relative" rAng="0" ptsTypes="AA">
                                      <p:cBhvr>
                                        <p:cTn id="48" dur="3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323" y="1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</p:childTnLst>
        </p:cTn>
      </p:par>
    </p:tnLst>
    <p:bldLst>
      <p:bldP spid="48" grpId="0" bldLvl="0" animBg="1"/>
      <p:bldP spid="60" grpId="0" bldLvl="0" animBg="1"/>
      <p:bldP spid="75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Picture 99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440690"/>
            <a:ext cx="12191365" cy="641731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9" name="Picture 48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16260" y="4265224"/>
            <a:ext cx="1667309" cy="2280755"/>
          </a:xfrm>
          <a:prstGeom prst="rect">
            <a:avLst/>
          </a:prstGeom>
        </p:spPr>
      </p:pic>
      <p:pic>
        <p:nvPicPr>
          <p:cNvPr id="36" name="Picture 3" descr="C:\Users\ADMIN\Desktop\Tai nguyen thiet ke tro choi\Bảng gỗ\49f1b87228eb6bdb68e300357ebeb9ca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86711" y1="13242" x2="90864" y2="83105"/>
                        <a14:foregroundMark x1="88870" y1="10959" x2="38040" y2="9132"/>
                        <a14:foregroundMark x1="50831" y1="6849" x2="79402" y2="4110"/>
                        <a14:foregroundMark x1="33887" y1="10959" x2="16944" y2="19178"/>
                        <a14:foregroundMark x1="15947" y1="34247" x2="11462" y2="55708"/>
                        <a14:foregroundMark x1="7973" y1="75342" x2="5150" y2="85845"/>
                        <a14:foregroundMark x1="15449" y1="31050" x2="18439" y2="30137"/>
                        <a14:foregroundMark x1="6478" y1="91781" x2="68771" y2="83105"/>
                        <a14:foregroundMark x1="67774" y1="89041" x2="94684" y2="94521"/>
                        <a14:foregroundMark x1="69767" y1="87671" x2="89867" y2="88584"/>
                        <a14:foregroundMark x1="98671" y1="44749" x2="87375" y2="54338"/>
                        <a14:foregroundMark x1="13953" y1="30137" x2="19767" y2="31050"/>
                        <a14:backgroundMark x1="88206" y1="19178" x2="85216" y2="18265"/>
                        <a14:backgroundMark x1="91362" y1="60274" x2="87375" y2="58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985" y="1011555"/>
            <a:ext cx="9472930" cy="2797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2"/>
          <p:cNvSpPr txBox="1"/>
          <p:nvPr/>
        </p:nvSpPr>
        <p:spPr>
          <a:xfrm>
            <a:off x="3787457" y="1837676"/>
            <a:ext cx="445198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500" b="1" dirty="0">
                <a:latin typeface="UTM Avo" panose="02040603050506020204" pitchFamily="18" charset="0"/>
                <a:cs typeface="Arial" panose="020B0604020202020204" pitchFamily="34" charset="0"/>
              </a:rPr>
              <a:t>11, …, …, 14</a:t>
            </a:r>
            <a:endParaRPr lang="vi-VN" altLang="en-US" sz="4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loud 3"/>
          <p:cNvSpPr/>
          <p:nvPr/>
        </p:nvSpPr>
        <p:spPr>
          <a:xfrm>
            <a:off x="3035934" y="3960025"/>
            <a:ext cx="5795645" cy="1785620"/>
          </a:xfrm>
          <a:prstGeom prst="cloud">
            <a:avLst/>
          </a:prstGeom>
          <a:gradFill rotWithShape="0">
            <a:gsLst>
              <a:gs pos="100000">
                <a:srgbClr val="0070C0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45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UTM Avo" panose="02040603050506020204" pitchFamily="18" charset="0"/>
                <a:ea typeface="SimSun" panose="02010600030101010101" pitchFamily="2" charset="-122"/>
              </a:rPr>
              <a:t>   12,</a:t>
            </a:r>
            <a:r>
              <a:rPr kumimoji="0" lang="en-US" altLang="zh-CN" sz="4500" b="1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latin typeface="UTM Avo" panose="02040603050506020204" pitchFamily="18" charset="0"/>
                <a:ea typeface="SimSun" panose="02010600030101010101" pitchFamily="2" charset="-122"/>
              </a:rPr>
              <a:t> 13</a:t>
            </a:r>
            <a:endParaRPr kumimoji="0" lang="vi-VN" altLang="zh-CN" sz="45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 animBg="1"/>
      <p:bldP spid="4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Picture 99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440690"/>
            <a:ext cx="12191365" cy="641731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6" name="Picture 3" descr="C:\Users\ADMIN\Desktop\Tai nguyen thiet ke tro choi\Bảng gỗ\49f1b87228eb6bdb68e300357ebeb9ca (2)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86711" y1="13242" x2="90864" y2="83105"/>
                        <a14:foregroundMark x1="88870" y1="10959" x2="38040" y2="9132"/>
                        <a14:foregroundMark x1="50831" y1="6849" x2="79402" y2="4110"/>
                        <a14:foregroundMark x1="33887" y1="10959" x2="16944" y2="19178"/>
                        <a14:foregroundMark x1="15947" y1="34247" x2="11462" y2="55708"/>
                        <a14:foregroundMark x1="7973" y1="75342" x2="5150" y2="85845"/>
                        <a14:foregroundMark x1="15449" y1="31050" x2="18439" y2="30137"/>
                        <a14:foregroundMark x1="6478" y1="91781" x2="68771" y2="83105"/>
                        <a14:foregroundMark x1="67774" y1="89041" x2="94684" y2="94521"/>
                        <a14:foregroundMark x1="69767" y1="87671" x2="89867" y2="88584"/>
                        <a14:foregroundMark x1="98671" y1="44749" x2="87375" y2="54338"/>
                        <a14:foregroundMark x1="13953" y1="30137" x2="19767" y2="31050"/>
                        <a14:backgroundMark x1="88206" y1="19178" x2="85216" y2="18265"/>
                        <a14:backgroundMark x1="91362" y1="60274" x2="87375" y2="58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985" y="1011555"/>
            <a:ext cx="9472930" cy="2797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2"/>
          <p:cNvSpPr txBox="1"/>
          <p:nvPr/>
        </p:nvSpPr>
        <p:spPr>
          <a:xfrm>
            <a:off x="3707765" y="1724660"/>
            <a:ext cx="445198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500" b="1" dirty="0">
                <a:latin typeface="UTM Avo" panose="02040603050506020204" pitchFamily="18" charset="0"/>
                <a:cs typeface="Arial" panose="020B0604020202020204" pitchFamily="34" charset="0"/>
              </a:rPr>
              <a:t>…, 15, …</a:t>
            </a:r>
            <a:endParaRPr lang="vi-VN" altLang="en-US" sz="4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loud 3"/>
          <p:cNvSpPr/>
          <p:nvPr/>
        </p:nvSpPr>
        <p:spPr>
          <a:xfrm>
            <a:off x="2678430" y="4291330"/>
            <a:ext cx="5795645" cy="1785620"/>
          </a:xfrm>
          <a:prstGeom prst="cloud">
            <a:avLst/>
          </a:prstGeom>
          <a:gradFill rotWithShape="0">
            <a:gsLst>
              <a:gs pos="100000">
                <a:srgbClr val="0070C0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45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UTM Avo" panose="02040603050506020204" pitchFamily="18" charset="0"/>
                <a:ea typeface="SimSun" panose="02010600030101010101" pitchFamily="2" charset="-122"/>
              </a:rPr>
              <a:t>  14,</a:t>
            </a:r>
            <a:r>
              <a:rPr kumimoji="0" lang="en-US" altLang="zh-CN" sz="4500" b="1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latin typeface="UTM Avo" panose="02040603050506020204" pitchFamily="18" charset="0"/>
                <a:ea typeface="SimSun" panose="02010600030101010101" pitchFamily="2" charset="-122"/>
              </a:rPr>
              <a:t> </a:t>
            </a:r>
            <a:r>
              <a:rPr kumimoji="0" lang="en-US" altLang="zh-CN" sz="4500" b="1" i="0" u="none" strike="noStrike" cap="none" normalizeH="0" dirty="0">
                <a:ln>
                  <a:noFill/>
                </a:ln>
                <a:solidFill>
                  <a:schemeClr val="tx2"/>
                </a:solidFill>
                <a:effectLst/>
                <a:latin typeface="UTM Avo" panose="02040603050506020204" pitchFamily="18" charset="0"/>
                <a:ea typeface="SimSun" panose="02010600030101010101" pitchFamily="2" charset="-122"/>
              </a:rPr>
              <a:t>15</a:t>
            </a:r>
            <a:r>
              <a:rPr kumimoji="0" lang="en-US" altLang="zh-CN" sz="4500" b="1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latin typeface="UTM Avo" panose="02040603050506020204" pitchFamily="18" charset="0"/>
                <a:ea typeface="SimSun" panose="02010600030101010101" pitchFamily="2" charset="-122"/>
              </a:rPr>
              <a:t>, 16</a:t>
            </a:r>
            <a:endParaRPr kumimoji="0" lang="vi-VN" altLang="zh-CN" sz="45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pic>
        <p:nvPicPr>
          <p:cNvPr id="61" name="Picture 60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5160" y="4413250"/>
            <a:ext cx="2164080" cy="174879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 bldLvl="0" animBg="1"/>
      <p:bldP spid="4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Picture 99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440690"/>
            <a:ext cx="12191365" cy="641731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6" name="Picture 3" descr="C:\Users\ADMIN\Desktop\Tai nguyen thiet ke tro choi\Bảng gỗ\49f1b87228eb6bdb68e300357ebeb9ca (2)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86711" y1="13242" x2="90864" y2="83105"/>
                        <a14:foregroundMark x1="88870" y1="10959" x2="38040" y2="9132"/>
                        <a14:foregroundMark x1="50831" y1="6849" x2="79402" y2="4110"/>
                        <a14:foregroundMark x1="33887" y1="10959" x2="16944" y2="19178"/>
                        <a14:foregroundMark x1="15947" y1="34247" x2="11462" y2="55708"/>
                        <a14:foregroundMark x1="7973" y1="75342" x2="5150" y2="85845"/>
                        <a14:foregroundMark x1="15449" y1="31050" x2="18439" y2="30137"/>
                        <a14:foregroundMark x1="6478" y1="91781" x2="68771" y2="83105"/>
                        <a14:foregroundMark x1="67774" y1="89041" x2="94684" y2="94521"/>
                        <a14:foregroundMark x1="69767" y1="87671" x2="89867" y2="88584"/>
                        <a14:foregroundMark x1="98671" y1="44749" x2="87375" y2="54338"/>
                        <a14:foregroundMark x1="13953" y1="30137" x2="19767" y2="31050"/>
                        <a14:backgroundMark x1="88206" y1="19178" x2="85216" y2="18265"/>
                        <a14:backgroundMark x1="91362" y1="60274" x2="87375" y2="58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985" y="1011555"/>
            <a:ext cx="9472930" cy="2797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2"/>
          <p:cNvSpPr txBox="1"/>
          <p:nvPr/>
        </p:nvSpPr>
        <p:spPr>
          <a:xfrm>
            <a:off x="3707765" y="1724660"/>
            <a:ext cx="445198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500" b="1" dirty="0">
                <a:latin typeface="UTM Avo" panose="02040603050506020204" pitchFamily="18" charset="0"/>
                <a:cs typeface="Arial" panose="020B0604020202020204" pitchFamily="34" charset="0"/>
              </a:rPr>
              <a:t>12, …, 14</a:t>
            </a:r>
            <a:endParaRPr lang="vi-VN" altLang="en-US" sz="4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loud 3"/>
          <p:cNvSpPr/>
          <p:nvPr/>
        </p:nvSpPr>
        <p:spPr>
          <a:xfrm>
            <a:off x="3035934" y="3760746"/>
            <a:ext cx="5795645" cy="1785620"/>
          </a:xfrm>
          <a:prstGeom prst="cloud">
            <a:avLst/>
          </a:prstGeom>
          <a:gradFill rotWithShape="0">
            <a:gsLst>
              <a:gs pos="100000">
                <a:srgbClr val="0070C0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45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UTM Avo" panose="02040603050506020204" pitchFamily="18" charset="0"/>
                <a:ea typeface="SimSun" panose="02010600030101010101" pitchFamily="2" charset="-122"/>
              </a:rPr>
              <a:t>13</a:t>
            </a:r>
            <a:endParaRPr kumimoji="0" lang="vi-VN" altLang="zh-CN" sz="45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pic>
        <p:nvPicPr>
          <p:cNvPr id="76" name="Picture 75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9750" y="4364355"/>
            <a:ext cx="2277745" cy="2277745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 bldLvl="0" animBg="1"/>
      <p:bldP spid="4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A6DD85B-2F84-4EBF-9515-033D8E233D3D}"/>
              </a:ext>
            </a:extLst>
          </p:cNvPr>
          <p:cNvSpPr txBox="1"/>
          <p:nvPr/>
        </p:nvSpPr>
        <p:spPr>
          <a:xfrm>
            <a:off x="1154243" y="1154243"/>
            <a:ext cx="969863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vant Garde Regular" panose="020B0502020202020204" pitchFamily="34" charset="0"/>
              </a:rPr>
              <a:t>- </a:t>
            </a:r>
            <a:r>
              <a:rPr lang="en-US" sz="4000" dirty="0" err="1">
                <a:latin typeface="Avant Garde Regular" panose="020B0502020202020204" pitchFamily="34" charset="0"/>
              </a:rPr>
              <a:t>Đọc</a:t>
            </a:r>
            <a:r>
              <a:rPr lang="en-US" sz="4000" dirty="0">
                <a:latin typeface="Avant Garde Regular" panose="020B0502020202020204" pitchFamily="34" charset="0"/>
              </a:rPr>
              <a:t> </a:t>
            </a:r>
            <a:r>
              <a:rPr lang="en-US" sz="4000" dirty="0" err="1">
                <a:latin typeface="Avant Garde Regular" panose="020B0502020202020204" pitchFamily="34" charset="0"/>
              </a:rPr>
              <a:t>các</a:t>
            </a:r>
            <a:r>
              <a:rPr lang="en-US" sz="4000" dirty="0">
                <a:latin typeface="Avant Garde Regular" panose="020B0502020202020204" pitchFamily="34" charset="0"/>
              </a:rPr>
              <a:t> </a:t>
            </a:r>
            <a:r>
              <a:rPr lang="en-US" sz="4000" dirty="0" err="1">
                <a:latin typeface="Avant Garde Regular" panose="020B0502020202020204" pitchFamily="34" charset="0"/>
              </a:rPr>
              <a:t>số</a:t>
            </a:r>
            <a:r>
              <a:rPr lang="en-US" sz="4000" dirty="0">
                <a:latin typeface="Avant Garde Regular" panose="020B0502020202020204" pitchFamily="34" charset="0"/>
              </a:rPr>
              <a:t> </a:t>
            </a:r>
            <a:r>
              <a:rPr lang="en-US" sz="4000" dirty="0" err="1">
                <a:latin typeface="Avant Garde Regular" panose="020B0502020202020204" pitchFamily="34" charset="0"/>
              </a:rPr>
              <a:t>sau</a:t>
            </a:r>
            <a:r>
              <a:rPr lang="en-US" sz="4000" dirty="0">
                <a:latin typeface="Avant Garde Regular" panose="020B0502020202020204" pitchFamily="34" charset="0"/>
              </a:rPr>
              <a:t>:</a:t>
            </a:r>
          </a:p>
          <a:p>
            <a:r>
              <a:rPr lang="en-US" sz="4000" dirty="0">
                <a:latin typeface="Avant Garde Regular" panose="020B0502020202020204" pitchFamily="34" charset="0"/>
              </a:rPr>
              <a:t>                          12, 14, 15,11, 16, 13</a:t>
            </a:r>
          </a:p>
          <a:p>
            <a:endParaRPr lang="en-US" sz="4000" dirty="0">
              <a:latin typeface="Avant Garde Regular" panose="020B0502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6FBC394-2C80-47D3-B8EB-6C2D715864C9}"/>
              </a:ext>
            </a:extLst>
          </p:cNvPr>
          <p:cNvSpPr txBox="1"/>
          <p:nvPr/>
        </p:nvSpPr>
        <p:spPr>
          <a:xfrm>
            <a:off x="1154243" y="2795270"/>
            <a:ext cx="96986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vant Garde Regular" panose="020B0502020202020204" pitchFamily="34" charset="0"/>
              </a:rPr>
              <a:t>- </a:t>
            </a:r>
            <a:r>
              <a:rPr lang="en-US" sz="4000" dirty="0" err="1">
                <a:latin typeface="Avant Garde Regular" panose="020B0502020202020204" pitchFamily="34" charset="0"/>
              </a:rPr>
              <a:t>Viết</a:t>
            </a:r>
            <a:r>
              <a:rPr lang="en-US" sz="4000" dirty="0">
                <a:latin typeface="Avant Garde Regular" panose="020B0502020202020204" pitchFamily="34" charset="0"/>
              </a:rPr>
              <a:t> </a:t>
            </a:r>
            <a:r>
              <a:rPr lang="en-US" sz="4000" dirty="0" err="1">
                <a:latin typeface="Avant Garde Regular" panose="020B0502020202020204" pitchFamily="34" charset="0"/>
              </a:rPr>
              <a:t>số</a:t>
            </a:r>
            <a:r>
              <a:rPr lang="en-US" sz="4000" dirty="0">
                <a:latin typeface="Avant Garde Regular" panose="020B0502020202020204" pitchFamily="34" charset="0"/>
              </a:rPr>
              <a:t>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817061-4390-4D1C-B5FA-66349D893ADA}"/>
              </a:ext>
            </a:extLst>
          </p:cNvPr>
          <p:cNvSpPr txBox="1"/>
          <p:nvPr/>
        </p:nvSpPr>
        <p:spPr>
          <a:xfrm>
            <a:off x="1154243" y="3503156"/>
            <a:ext cx="96986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vant Garde Regular" panose="020B0502020202020204" pitchFamily="34" charset="0"/>
              </a:rPr>
              <a:t>mười</a:t>
            </a:r>
            <a:r>
              <a:rPr lang="en-US" sz="4000" dirty="0">
                <a:latin typeface="Avant Garde Regular" panose="020B0502020202020204" pitchFamily="34" charset="0"/>
              </a:rPr>
              <a:t> </a:t>
            </a:r>
            <a:r>
              <a:rPr lang="en-US" sz="4000" dirty="0" err="1">
                <a:latin typeface="Avant Garde Regular" panose="020B0502020202020204" pitchFamily="34" charset="0"/>
              </a:rPr>
              <a:t>ba</a:t>
            </a:r>
            <a:r>
              <a:rPr lang="en-US" sz="4000" dirty="0">
                <a:latin typeface="Avant Garde Regular" panose="020B0502020202020204" pitchFamily="34" charset="0"/>
              </a:rPr>
              <a:t>, </a:t>
            </a:r>
            <a:r>
              <a:rPr lang="en-US" sz="4000" dirty="0" err="1">
                <a:latin typeface="Avant Garde Regular" panose="020B0502020202020204" pitchFamily="34" charset="0"/>
              </a:rPr>
              <a:t>mười</a:t>
            </a:r>
            <a:r>
              <a:rPr lang="en-US" sz="4000" dirty="0">
                <a:latin typeface="Avant Garde Regular" panose="020B0502020202020204" pitchFamily="34" charset="0"/>
              </a:rPr>
              <a:t> </a:t>
            </a:r>
            <a:r>
              <a:rPr lang="en-US" sz="4000" dirty="0" err="1">
                <a:latin typeface="Avant Garde Regular" panose="020B0502020202020204" pitchFamily="34" charset="0"/>
              </a:rPr>
              <a:t>một</a:t>
            </a:r>
            <a:r>
              <a:rPr lang="en-US" sz="4000" dirty="0">
                <a:latin typeface="Avant Garde Regular" panose="020B0502020202020204" pitchFamily="34" charset="0"/>
              </a:rPr>
              <a:t>, </a:t>
            </a:r>
            <a:r>
              <a:rPr lang="en-US" sz="4000" dirty="0" err="1">
                <a:latin typeface="Avant Garde Regular" panose="020B0502020202020204" pitchFamily="34" charset="0"/>
              </a:rPr>
              <a:t>mười</a:t>
            </a:r>
            <a:r>
              <a:rPr lang="en-US" sz="4000" dirty="0">
                <a:latin typeface="Avant Garde Regular" panose="020B0502020202020204" pitchFamily="34" charset="0"/>
              </a:rPr>
              <a:t> </a:t>
            </a:r>
            <a:r>
              <a:rPr lang="en-US" sz="4000" dirty="0" err="1">
                <a:latin typeface="Avant Garde Regular" panose="020B0502020202020204" pitchFamily="34" charset="0"/>
              </a:rPr>
              <a:t>lăm</a:t>
            </a:r>
            <a:r>
              <a:rPr lang="en-US" sz="4000" dirty="0">
                <a:latin typeface="Avant Garde Regular" panose="020B0502020202020204" pitchFamily="34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4C36970-7616-4240-A472-4F991CC60C61}"/>
              </a:ext>
            </a:extLst>
          </p:cNvPr>
          <p:cNvSpPr txBox="1"/>
          <p:nvPr/>
        </p:nvSpPr>
        <p:spPr>
          <a:xfrm>
            <a:off x="1154243" y="4211042"/>
            <a:ext cx="96986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Avant Garde Regular" panose="020B0502020202020204" pitchFamily="34" charset="0"/>
              </a:rPr>
              <a:t>             13, 11, 15</a:t>
            </a:r>
          </a:p>
        </p:txBody>
      </p:sp>
    </p:spTree>
    <p:extLst>
      <p:ext uri="{BB962C8B-B14F-4D97-AF65-F5344CB8AC3E}">
        <p14:creationId xmlns:p14="http://schemas.microsoft.com/office/powerpoint/2010/main" val="33044139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 r="7143" b="2798"/>
          <a:stretch>
            <a:fillRect/>
          </a:stretch>
        </p:blipFill>
        <p:spPr>
          <a:xfrm>
            <a:off x="-635" y="719455"/>
            <a:ext cx="12192635" cy="6138545"/>
          </a:xfrm>
          <a:prstGeom prst="rect">
            <a:avLst/>
          </a:prstGeom>
        </p:spPr>
      </p:pic>
      <p:sp>
        <p:nvSpPr>
          <p:cNvPr id="41" name="矩形 40"/>
          <p:cNvSpPr/>
          <p:nvPr/>
        </p:nvSpPr>
        <p:spPr>
          <a:xfrm>
            <a:off x="0" y="461473"/>
            <a:ext cx="12192000" cy="6396527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ea typeface="SimSun"/>
              <a:cs typeface="+mn-cs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94"/>
          <a:stretch>
            <a:fillRect/>
          </a:stretch>
        </p:blipFill>
        <p:spPr>
          <a:xfrm>
            <a:off x="0" y="4254243"/>
            <a:ext cx="2322286" cy="231804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61657"/>
            <a:ext cx="12192000" cy="89733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252" y="4120871"/>
            <a:ext cx="2765512" cy="239128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"/>
          <a:stretch>
            <a:fillRect/>
          </a:stretch>
        </p:blipFill>
        <p:spPr>
          <a:xfrm>
            <a:off x="0" y="6272169"/>
            <a:ext cx="12192000" cy="58583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86"/>
          <a:stretch>
            <a:fillRect/>
          </a:stretch>
        </p:blipFill>
        <p:spPr>
          <a:xfrm>
            <a:off x="1" y="4959573"/>
            <a:ext cx="2902856" cy="189842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36"/>
          <a:stretch>
            <a:fillRect/>
          </a:stretch>
        </p:blipFill>
        <p:spPr>
          <a:xfrm>
            <a:off x="0" y="6512425"/>
            <a:ext cx="12192000" cy="345575"/>
          </a:xfrm>
          <a:prstGeom prst="rect">
            <a:avLst/>
          </a:prstGeom>
        </p:spPr>
      </p:pic>
      <p:grpSp>
        <p:nvGrpSpPr>
          <p:cNvPr id="22" name="组合 21"/>
          <p:cNvGrpSpPr/>
          <p:nvPr/>
        </p:nvGrpSpPr>
        <p:grpSpPr>
          <a:xfrm>
            <a:off x="10147313" y="371533"/>
            <a:ext cx="1377938" cy="1015337"/>
            <a:chOff x="5253037" y="2590800"/>
            <a:chExt cx="2322286" cy="1711183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3037" y="2590800"/>
              <a:ext cx="1685925" cy="1676400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4598" y="3378058"/>
              <a:ext cx="1990725" cy="923925"/>
            </a:xfrm>
            <a:prstGeom prst="rect">
              <a:avLst/>
            </a:prstGeom>
          </p:spPr>
        </p:pic>
      </p:grpSp>
      <p:pic>
        <p:nvPicPr>
          <p:cNvPr id="28" name="图片 2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8" y="2154365"/>
            <a:ext cx="1158195" cy="1630532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10948698" y="2316945"/>
            <a:ext cx="1158195" cy="1630532"/>
          </a:xfrm>
          <a:prstGeom prst="rect">
            <a:avLst/>
          </a:prstGeom>
        </p:spPr>
      </p:pic>
      <p:sp>
        <p:nvSpPr>
          <p:cNvPr id="40" name="椭圆 39"/>
          <p:cNvSpPr/>
          <p:nvPr/>
        </p:nvSpPr>
        <p:spPr>
          <a:xfrm>
            <a:off x="964282" y="1298220"/>
            <a:ext cx="4033722" cy="4033722"/>
          </a:xfrm>
          <a:prstGeom prst="ellipse">
            <a:avLst/>
          </a:prstGeom>
          <a:blipFill dpi="0" rotWithShape="1">
            <a:blip r:embed="rId16">
              <a:alphaModFix amt="2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ea typeface="SimSun"/>
              <a:cs typeface="+mn-cs"/>
            </a:endParaRPr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528" y="718912"/>
            <a:ext cx="3567220" cy="4565810"/>
          </a:xfrm>
          <a:prstGeom prst="rect">
            <a:avLst/>
          </a:prstGeom>
        </p:spPr>
      </p:pic>
      <p:sp>
        <p:nvSpPr>
          <p:cNvPr id="48" name="矩形: 圆角 47"/>
          <p:cNvSpPr/>
          <p:nvPr/>
        </p:nvSpPr>
        <p:spPr>
          <a:xfrm>
            <a:off x="5925820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7A4E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ea typeface="SimSun"/>
              <a:cs typeface="+mn-cs"/>
            </a:endParaRPr>
          </a:p>
        </p:txBody>
      </p:sp>
      <p:sp>
        <p:nvSpPr>
          <p:cNvPr id="49" name="矩形: 圆角 48"/>
          <p:cNvSpPr/>
          <p:nvPr/>
        </p:nvSpPr>
        <p:spPr>
          <a:xfrm>
            <a:off x="7256145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229C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ea typeface="SimSun"/>
              <a:cs typeface="+mn-cs"/>
            </a:endParaRPr>
          </a:p>
        </p:txBody>
      </p:sp>
      <p:sp>
        <p:nvSpPr>
          <p:cNvPr id="50" name="矩形: 圆角 49"/>
          <p:cNvSpPr/>
          <p:nvPr/>
        </p:nvSpPr>
        <p:spPr>
          <a:xfrm>
            <a:off x="8586470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EA46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ea typeface="SimSun"/>
              <a:cs typeface="+mn-cs"/>
            </a:endParaRPr>
          </a:p>
        </p:txBody>
      </p:sp>
      <p:sp>
        <p:nvSpPr>
          <p:cNvPr id="52" name="文本框 51"/>
          <p:cNvSpPr txBox="1"/>
          <p:nvPr/>
        </p:nvSpPr>
        <p:spPr>
          <a:xfrm>
            <a:off x="5962372" y="4159334"/>
            <a:ext cx="184731" cy="27699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ea typeface="百变马丁" panose="02010601030101010101" pitchFamily="2" charset="-122"/>
              <a:cs typeface="+mn-cs"/>
            </a:endParaRPr>
          </a:p>
        </p:txBody>
      </p:sp>
      <p:pic>
        <p:nvPicPr>
          <p:cNvPr id="55" name="5c50911e6eb3f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914401" y="-451669"/>
            <a:ext cx="609600" cy="609600"/>
          </a:xfrm>
          <a:prstGeom prst="rect">
            <a:avLst/>
          </a:prstGeom>
        </p:spPr>
      </p:pic>
      <p:sp>
        <p:nvSpPr>
          <p:cNvPr id="4" name="Rectangle: Rounded Corners 3"/>
          <p:cNvSpPr/>
          <p:nvPr/>
        </p:nvSpPr>
        <p:spPr>
          <a:xfrm>
            <a:off x="4998004" y="1163642"/>
            <a:ext cx="5804535" cy="954405"/>
          </a:xfrm>
          <a:prstGeom prst="roundRect">
            <a:avLst/>
          </a:prstGeom>
          <a:solidFill>
            <a:srgbClr val="CEF3FE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altLang="x-none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SimSun"/>
                <a:cs typeface="Arial" panose="020B0604020202020204" pitchFamily="34" charset="0"/>
              </a:rPr>
              <a:t>Luyện </a:t>
            </a:r>
            <a:r>
              <a:rPr kumimoji="0" lang="en-SG" altLang="x-none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SimSun"/>
                <a:cs typeface="Arial" panose="020B0604020202020204" pitchFamily="34" charset="0"/>
              </a:rPr>
              <a:t>tập</a:t>
            </a:r>
            <a:endParaRPr kumimoji="0" lang="en-SG" altLang="x-none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SimSun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9174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audio>
              <p:cMediaNode vol="80000" numSld="999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08232" y="12418"/>
            <a:ext cx="2336398" cy="647526"/>
            <a:chOff x="1567305" y="1508103"/>
            <a:chExt cx="2336398" cy="647526"/>
          </a:xfrm>
        </p:grpSpPr>
        <p:grpSp>
          <p:nvGrpSpPr>
            <p:cNvPr id="15" name="Group 14"/>
            <p:cNvGrpSpPr/>
            <p:nvPr/>
          </p:nvGrpSpPr>
          <p:grpSpPr>
            <a:xfrm>
              <a:off x="1567305" y="1510469"/>
              <a:ext cx="1619965" cy="645160"/>
              <a:chOff x="211929" y="1626706"/>
              <a:chExt cx="1525714" cy="645160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945818" y="1626706"/>
                <a:ext cx="791825" cy="645160"/>
              </a:xfrm>
              <a:prstGeom prst="rect">
                <a:avLst/>
              </a:prstGeom>
              <a:noFill/>
              <a:effectLst>
                <a:reflection blurRad="6350" stA="52000" endA="300" endPos="35000" dir="5400000" sy="-100000" algn="bl" rotWithShape="0"/>
              </a:effectLst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 err="1">
                    <a:latin typeface="UTM Avo" panose="02040603050506020204" pitchFamily="18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</a:p>
            </p:txBody>
          </p:sp>
          <p:sp>
            <p:nvSpPr>
              <p:cNvPr id="42" name="Oval 41"/>
              <p:cNvSpPr/>
              <p:nvPr/>
            </p:nvSpPr>
            <p:spPr>
              <a:xfrm>
                <a:off x="211929" y="1626706"/>
                <a:ext cx="634612" cy="645160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000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2</a:t>
                </a:r>
              </a:p>
            </p:txBody>
          </p:sp>
        </p:grpSp>
        <p:sp>
          <p:nvSpPr>
            <p:cNvPr id="18" name="TextBox 17"/>
            <p:cNvSpPr txBox="1"/>
            <p:nvPr/>
          </p:nvSpPr>
          <p:spPr>
            <a:xfrm>
              <a:off x="3050263" y="1508103"/>
              <a:ext cx="853440" cy="645160"/>
            </a:xfrm>
            <a:prstGeom prst="rect">
              <a:avLst/>
            </a:prstGeom>
            <a:noFill/>
            <a:effectLst>
              <a:reflection blurRad="6350" stA="52000" endA="300" endPos="35000" dir="5400000" sy="-100000" algn="bl" rotWithShape="0"/>
            </a:effectLst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029" y="586246"/>
            <a:ext cx="11090447" cy="2887067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5133791" y="2806498"/>
            <a:ext cx="824347" cy="707886"/>
          </a:xfrm>
          <a:prstGeom prst="rect">
            <a:avLst/>
          </a:prstGeom>
          <a:solidFill>
            <a:srgbClr val="FFAF6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11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0864323" y="2806498"/>
            <a:ext cx="824347" cy="707886"/>
          </a:xfrm>
          <a:prstGeom prst="rect">
            <a:avLst/>
          </a:prstGeom>
          <a:solidFill>
            <a:srgbClr val="FFAF6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14</a:t>
            </a:r>
          </a:p>
        </p:txBody>
      </p:sp>
      <p:pic>
        <p:nvPicPr>
          <p:cNvPr id="4" name="图片 16" descr="5c7de45bbfe6d"/>
          <p:cNvPicPr/>
          <p:nvPr/>
        </p:nvPicPr>
        <p:blipFill>
          <a:blip r:embed="rId3"/>
          <a:stretch>
            <a:fillRect/>
          </a:stretch>
        </p:blipFill>
        <p:spPr>
          <a:xfrm rot="349848">
            <a:off x="-606425" y="5483225"/>
            <a:ext cx="3847465" cy="1926590"/>
          </a:xfrm>
          <a:prstGeom prst="rect">
            <a:avLst/>
          </a:prstGeom>
        </p:spPr>
      </p:pic>
      <p:pic>
        <p:nvPicPr>
          <p:cNvPr id="5" name="图片 17" descr="5c7de45bbfe6d"/>
          <p:cNvPicPr/>
          <p:nvPr/>
        </p:nvPicPr>
        <p:blipFill>
          <a:blip r:embed="rId3"/>
          <a:stretch>
            <a:fillRect/>
          </a:stretch>
        </p:blipFill>
        <p:spPr>
          <a:xfrm rot="349848">
            <a:off x="8875395" y="5572760"/>
            <a:ext cx="3847465" cy="17437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8560" y="5664200"/>
            <a:ext cx="1772920" cy="145034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40BA30E-FF2C-4104-9BAD-119F9D24A4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735" y="3458980"/>
            <a:ext cx="11090446" cy="34105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DEE70B7-E434-4D64-94EC-839CCEF34E43}"/>
              </a:ext>
            </a:extLst>
          </p:cNvPr>
          <p:cNvSpPr txBox="1"/>
          <p:nvPr/>
        </p:nvSpPr>
        <p:spPr>
          <a:xfrm>
            <a:off x="5103389" y="6065451"/>
            <a:ext cx="885149" cy="738664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>
                <a:solidFill>
                  <a:schemeClr val="bg1"/>
                </a:solidFill>
                <a:latin typeface="UTM Avo" panose="02040603050506020204" pitchFamily="18" charset="0"/>
              </a:rPr>
              <a:t>15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52F955C-1A8B-4813-9CF9-A862027CBA3D}"/>
              </a:ext>
            </a:extLst>
          </p:cNvPr>
          <p:cNvSpPr txBox="1"/>
          <p:nvPr/>
        </p:nvSpPr>
        <p:spPr>
          <a:xfrm>
            <a:off x="10820861" y="6075283"/>
            <a:ext cx="885149" cy="738664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>
                <a:solidFill>
                  <a:schemeClr val="bg1"/>
                </a:solidFill>
                <a:latin typeface="UTM Avo" panose="02040603050506020204" pitchFamily="18" charset="0"/>
              </a:rPr>
              <a:t>12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bldLvl="0" animBg="1"/>
      <p:bldP spid="39" grpId="0" bldLvl="0" animBg="1"/>
      <p:bldP spid="16" grpId="0" bldLvl="0" animBg="1"/>
      <p:bldP spid="19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262761" y="805522"/>
            <a:ext cx="1483116" cy="663071"/>
            <a:chOff x="1486281" y="1062308"/>
            <a:chExt cx="1483116" cy="663071"/>
          </a:xfrm>
        </p:grpSpPr>
        <p:sp>
          <p:nvSpPr>
            <p:cNvPr id="14" name="TextBox 13"/>
            <p:cNvSpPr txBox="1"/>
            <p:nvPr/>
          </p:nvSpPr>
          <p:spPr>
            <a:xfrm>
              <a:off x="1486281" y="1079048"/>
              <a:ext cx="885697" cy="6463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6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162874" y="1062308"/>
              <a:ext cx="806523" cy="646331"/>
            </a:xfrm>
            <a:prstGeom prst="rect">
              <a:avLst/>
            </a:prstGeom>
            <a:noFill/>
            <a:effectLst>
              <a:reflection blurRad="6350" stA="52000" endA="300" endPos="35000" dir="5400000" sy="-100000" algn="bl" rotWithShape="0"/>
            </a:effectLst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UTM Avo" panose="020406030505060202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224" y="1726551"/>
            <a:ext cx="11751058" cy="478600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692048" y="1933712"/>
            <a:ext cx="723900" cy="584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15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406065" y="1933712"/>
            <a:ext cx="723900" cy="584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16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012621" y="4796527"/>
            <a:ext cx="723900" cy="584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11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740688" y="4796528"/>
            <a:ext cx="723900" cy="584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14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482451" y="4796527"/>
            <a:ext cx="723900" cy="584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13</a:t>
            </a: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805" y="482600"/>
            <a:ext cx="3562985" cy="584200"/>
          </a:xfrm>
          <a:prstGeom prst="rect">
            <a:avLst/>
          </a:prstGeom>
        </p:spPr>
      </p:pic>
      <p:pic>
        <p:nvPicPr>
          <p:cNvPr id="3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8985" y="482600"/>
            <a:ext cx="2614295" cy="584200"/>
          </a:xfrm>
          <a:prstGeom prst="rect">
            <a:avLst/>
          </a:prstGeom>
        </p:spPr>
      </p:pic>
      <p:pic>
        <p:nvPicPr>
          <p:cNvPr id="4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3475" y="482600"/>
            <a:ext cx="2614295" cy="584200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8B8ABE0E-F9FB-41BC-ACFF-95F708F0B6E9}"/>
              </a:ext>
            </a:extLst>
          </p:cNvPr>
          <p:cNvSpPr/>
          <p:nvPr/>
        </p:nvSpPr>
        <p:spPr>
          <a:xfrm>
            <a:off x="555658" y="800107"/>
            <a:ext cx="673815" cy="645160"/>
          </a:xfrm>
          <a:prstGeom prst="ellipse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ldLvl="0" animBg="1"/>
      <p:bldP spid="18" grpId="0" bldLvl="0" animBg="1"/>
      <p:bldP spid="19" grpId="0" bldLvl="0" animBg="1"/>
      <p:bldP spid="20" grpId="0" bldLvl="0" animBg="1"/>
      <p:bldP spid="21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3A3DB0F-4071-4F36-9305-157218707409}"/>
              </a:ext>
            </a:extLst>
          </p:cNvPr>
          <p:cNvSpPr txBox="1"/>
          <p:nvPr/>
        </p:nvSpPr>
        <p:spPr>
          <a:xfrm>
            <a:off x="1194910" y="5482"/>
            <a:ext cx="840740" cy="645160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3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A8A9D633-30CF-4165-88E9-2ECE115796F4}"/>
              </a:ext>
            </a:extLst>
          </p:cNvPr>
          <p:cNvSpPr/>
          <p:nvPr/>
        </p:nvSpPr>
        <p:spPr>
          <a:xfrm>
            <a:off x="415685" y="5482"/>
            <a:ext cx="673815" cy="645160"/>
          </a:xfrm>
          <a:prstGeom prst="ellipse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81B6829-DCEF-4203-BC01-3F5B2B6C8D0C}"/>
              </a:ext>
            </a:extLst>
          </p:cNvPr>
          <p:cNvSpPr txBox="1"/>
          <p:nvPr/>
        </p:nvSpPr>
        <p:spPr>
          <a:xfrm>
            <a:off x="1897662" y="0"/>
            <a:ext cx="853440" cy="645160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00725E-C24E-4B21-973A-0687174825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58" t="27371"/>
          <a:stretch/>
        </p:blipFill>
        <p:spPr>
          <a:xfrm>
            <a:off x="92467" y="656124"/>
            <a:ext cx="12099533" cy="24599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2B0AA3C-DB85-45CE-9E9A-5C211D03B38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635" y="3116121"/>
            <a:ext cx="12192635" cy="2388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115547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407080" y="3836265"/>
            <a:ext cx="415636" cy="4137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1483180" y="3836265"/>
            <a:ext cx="415636" cy="4137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58" t="27371"/>
          <a:stretch/>
        </p:blipFill>
        <p:spPr>
          <a:xfrm>
            <a:off x="92466" y="2342507"/>
            <a:ext cx="12099533" cy="2459997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2620267" y="3328373"/>
            <a:ext cx="702923" cy="58477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12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692237" y="3328373"/>
            <a:ext cx="666063" cy="58477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14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8701541" y="3328373"/>
            <a:ext cx="666063" cy="58477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15</a:t>
            </a:r>
          </a:p>
        </p:txBody>
      </p:sp>
      <p:sp>
        <p:nvSpPr>
          <p:cNvPr id="8" name="Rectangle 4"/>
          <p:cNvSpPr/>
          <p:nvPr/>
        </p:nvSpPr>
        <p:spPr>
          <a:xfrm>
            <a:off x="3360887" y="6104855"/>
            <a:ext cx="415636" cy="4137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9" name="Rectangle 20"/>
          <p:cNvSpPr/>
          <p:nvPr/>
        </p:nvSpPr>
        <p:spPr>
          <a:xfrm>
            <a:off x="11412060" y="5817465"/>
            <a:ext cx="415636" cy="4137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pic>
        <p:nvPicPr>
          <p:cNvPr id="15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3145" y="441960"/>
            <a:ext cx="2614295" cy="584200"/>
          </a:xfrm>
          <a:prstGeom prst="rect">
            <a:avLst/>
          </a:prstGeom>
        </p:spPr>
      </p:pic>
      <p:pic>
        <p:nvPicPr>
          <p:cNvPr id="16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5075" y="485775"/>
            <a:ext cx="2614295" cy="584200"/>
          </a:xfrm>
          <a:prstGeom prst="rect">
            <a:avLst/>
          </a:prstGeom>
        </p:spPr>
      </p:pic>
      <p:pic>
        <p:nvPicPr>
          <p:cNvPr id="17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7925" y="429895"/>
            <a:ext cx="2614295" cy="584200"/>
          </a:xfrm>
          <a:prstGeom prst="rect">
            <a:avLst/>
          </a:prstGeom>
        </p:spPr>
      </p:pic>
      <p:pic>
        <p:nvPicPr>
          <p:cNvPr id="19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0730" y="445135"/>
            <a:ext cx="1936115" cy="584200"/>
          </a:xfrm>
          <a:prstGeom prst="rect">
            <a:avLst/>
          </a:prstGeom>
        </p:spPr>
      </p:pic>
      <p:grpSp>
        <p:nvGrpSpPr>
          <p:cNvPr id="36" name="组合 35"/>
          <p:cNvGrpSpPr/>
          <p:nvPr/>
        </p:nvGrpSpPr>
        <p:grpSpPr>
          <a:xfrm>
            <a:off x="0" y="4250055"/>
            <a:ext cx="12198985" cy="2607945"/>
            <a:chOff x="0" y="3698571"/>
            <a:chExt cx="12198968" cy="3159429"/>
          </a:xfrm>
        </p:grpSpPr>
        <p:pic>
          <p:nvPicPr>
            <p:cNvPr id="37" name="图片 3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10" y="5338507"/>
              <a:ext cx="1703070" cy="1446783"/>
            </a:xfrm>
            <a:prstGeom prst="rect">
              <a:avLst/>
            </a:prstGeom>
          </p:spPr>
        </p:pic>
        <p:pic>
          <p:nvPicPr>
            <p:cNvPr id="38" name="图片 3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189" y="5776804"/>
              <a:ext cx="1066800" cy="906262"/>
            </a:xfrm>
            <a:prstGeom prst="rect">
              <a:avLst/>
            </a:prstGeom>
          </p:spPr>
        </p:pic>
        <p:pic>
          <p:nvPicPr>
            <p:cNvPr id="39" name="图片 3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02218" y="5583980"/>
              <a:ext cx="1293782" cy="1099086"/>
            </a:xfrm>
            <a:prstGeom prst="rect">
              <a:avLst/>
            </a:prstGeom>
          </p:spPr>
        </p:pic>
        <p:pic>
          <p:nvPicPr>
            <p:cNvPr id="40" name="图片 3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</p:spPr>
        </p:pic>
        <p:pic>
          <p:nvPicPr>
            <p:cNvPr id="41" name="图片 4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1944" y="3698571"/>
              <a:ext cx="3227024" cy="3086719"/>
            </a:xfrm>
            <a:prstGeom prst="rect">
              <a:avLst/>
            </a:prstGeom>
          </p:spPr>
        </p:pic>
        <p:pic>
          <p:nvPicPr>
            <p:cNvPr id="42" name="图片 41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9" b="8666"/>
            <a:stretch>
              <a:fillRect/>
            </a:stretch>
          </p:blipFill>
          <p:spPr>
            <a:xfrm>
              <a:off x="0" y="6308726"/>
              <a:ext cx="12192000" cy="549274"/>
            </a:xfrm>
            <a:prstGeom prst="rect">
              <a:avLst/>
            </a:prstGeom>
          </p:spPr>
        </p:pic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7C16C9A9-D792-4547-BB61-0EA025CCEFA3}"/>
              </a:ext>
            </a:extLst>
          </p:cNvPr>
          <p:cNvSpPr txBox="1"/>
          <p:nvPr/>
        </p:nvSpPr>
        <p:spPr>
          <a:xfrm>
            <a:off x="1779527" y="1246608"/>
            <a:ext cx="840740" cy="645160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3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BB655C5A-F96C-49F2-9AC3-29A988391509}"/>
              </a:ext>
            </a:extLst>
          </p:cNvPr>
          <p:cNvSpPr/>
          <p:nvPr/>
        </p:nvSpPr>
        <p:spPr>
          <a:xfrm>
            <a:off x="1000302" y="1246608"/>
            <a:ext cx="673815" cy="645160"/>
          </a:xfrm>
          <a:prstGeom prst="ellipse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3FDDF70-CE2A-41A6-BE6B-05ADCF114C61}"/>
              </a:ext>
            </a:extLst>
          </p:cNvPr>
          <p:cNvSpPr txBox="1"/>
          <p:nvPr/>
        </p:nvSpPr>
        <p:spPr>
          <a:xfrm>
            <a:off x="2482279" y="1241126"/>
            <a:ext cx="853440" cy="645160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ldLvl="0" animBg="1"/>
      <p:bldP spid="28" grpId="0" bldLvl="0" animBg="1"/>
      <p:bldP spid="34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2588895"/>
            <a:ext cx="12192635" cy="2388870"/>
          </a:xfrm>
          <a:prstGeom prst="rect">
            <a:avLst/>
          </a:prstGeom>
        </p:spPr>
      </p:pic>
      <p:sp>
        <p:nvSpPr>
          <p:cNvPr id="11" name="TextBox 30"/>
          <p:cNvSpPr txBox="1"/>
          <p:nvPr/>
        </p:nvSpPr>
        <p:spPr>
          <a:xfrm>
            <a:off x="2680761" y="3410961"/>
            <a:ext cx="666063" cy="58477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15</a:t>
            </a:r>
          </a:p>
        </p:txBody>
      </p:sp>
      <p:sp>
        <p:nvSpPr>
          <p:cNvPr id="12" name="TextBox 32"/>
          <p:cNvSpPr txBox="1"/>
          <p:nvPr/>
        </p:nvSpPr>
        <p:spPr>
          <a:xfrm>
            <a:off x="6713758" y="3410960"/>
            <a:ext cx="666063" cy="58477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13</a:t>
            </a:r>
          </a:p>
        </p:txBody>
      </p:sp>
      <p:sp>
        <p:nvSpPr>
          <p:cNvPr id="13" name="TextBox 33"/>
          <p:cNvSpPr txBox="1"/>
          <p:nvPr/>
        </p:nvSpPr>
        <p:spPr>
          <a:xfrm>
            <a:off x="8766585" y="3421310"/>
            <a:ext cx="666063" cy="58477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12</a:t>
            </a:r>
          </a:p>
        </p:txBody>
      </p:sp>
      <p:sp>
        <p:nvSpPr>
          <p:cNvPr id="14" name="TextBox 36"/>
          <p:cNvSpPr txBox="1"/>
          <p:nvPr/>
        </p:nvSpPr>
        <p:spPr>
          <a:xfrm>
            <a:off x="10767304" y="3421310"/>
            <a:ext cx="666063" cy="58477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11</a:t>
            </a:r>
          </a:p>
        </p:txBody>
      </p:sp>
      <p:pic>
        <p:nvPicPr>
          <p:cNvPr id="15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3145" y="441960"/>
            <a:ext cx="2614295" cy="584200"/>
          </a:xfrm>
          <a:prstGeom prst="rect">
            <a:avLst/>
          </a:prstGeom>
        </p:spPr>
      </p:pic>
      <p:pic>
        <p:nvPicPr>
          <p:cNvPr id="16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5075" y="485775"/>
            <a:ext cx="2614295" cy="584200"/>
          </a:xfrm>
          <a:prstGeom prst="rect">
            <a:avLst/>
          </a:prstGeom>
        </p:spPr>
      </p:pic>
      <p:pic>
        <p:nvPicPr>
          <p:cNvPr id="17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7925" y="429895"/>
            <a:ext cx="2614295" cy="584200"/>
          </a:xfrm>
          <a:prstGeom prst="rect">
            <a:avLst/>
          </a:prstGeom>
        </p:spPr>
      </p:pic>
      <p:pic>
        <p:nvPicPr>
          <p:cNvPr id="19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0730" y="445135"/>
            <a:ext cx="1936115" cy="584200"/>
          </a:xfrm>
          <a:prstGeom prst="rect">
            <a:avLst/>
          </a:prstGeom>
        </p:spPr>
      </p:pic>
      <p:pic>
        <p:nvPicPr>
          <p:cNvPr id="2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55" y="485775"/>
            <a:ext cx="1936115" cy="584200"/>
          </a:xfrm>
          <a:prstGeom prst="rect">
            <a:avLst/>
          </a:prstGeom>
        </p:spPr>
      </p:pic>
      <p:grpSp>
        <p:nvGrpSpPr>
          <p:cNvPr id="36" name="组合 35"/>
          <p:cNvGrpSpPr/>
          <p:nvPr/>
        </p:nvGrpSpPr>
        <p:grpSpPr>
          <a:xfrm>
            <a:off x="0" y="4237990"/>
            <a:ext cx="12198985" cy="2620010"/>
            <a:chOff x="0" y="3698571"/>
            <a:chExt cx="12198968" cy="3159429"/>
          </a:xfrm>
        </p:grpSpPr>
        <p:pic>
          <p:nvPicPr>
            <p:cNvPr id="37" name="图片 3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10" y="5338507"/>
              <a:ext cx="1703070" cy="1446783"/>
            </a:xfrm>
            <a:prstGeom prst="rect">
              <a:avLst/>
            </a:prstGeom>
          </p:spPr>
        </p:pic>
        <p:pic>
          <p:nvPicPr>
            <p:cNvPr id="38" name="图片 3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189" y="5776804"/>
              <a:ext cx="1066800" cy="906262"/>
            </a:xfrm>
            <a:prstGeom prst="rect">
              <a:avLst/>
            </a:prstGeom>
          </p:spPr>
        </p:pic>
        <p:pic>
          <p:nvPicPr>
            <p:cNvPr id="39" name="图片 3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02218" y="5583980"/>
              <a:ext cx="1293782" cy="1099086"/>
            </a:xfrm>
            <a:prstGeom prst="rect">
              <a:avLst/>
            </a:prstGeom>
          </p:spPr>
        </p:pic>
        <p:pic>
          <p:nvPicPr>
            <p:cNvPr id="40" name="图片 3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</p:spPr>
        </p:pic>
        <p:pic>
          <p:nvPicPr>
            <p:cNvPr id="41" name="图片 4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1944" y="3698571"/>
              <a:ext cx="3227024" cy="3086719"/>
            </a:xfrm>
            <a:prstGeom prst="rect">
              <a:avLst/>
            </a:prstGeom>
          </p:spPr>
        </p:pic>
        <p:pic>
          <p:nvPicPr>
            <p:cNvPr id="42" name="图片 41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9" b="8666"/>
            <a:stretch>
              <a:fillRect/>
            </a:stretch>
          </p:blipFill>
          <p:spPr>
            <a:xfrm>
              <a:off x="0" y="6308726"/>
              <a:ext cx="12192000" cy="549274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3" grpId="1" bldLvl="0" animBg="1"/>
      <p:bldP spid="14" grpId="1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875" y="1363726"/>
            <a:ext cx="11652250" cy="5254625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903185" y="538251"/>
            <a:ext cx="107937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40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5. </a:t>
            </a:r>
            <a:r>
              <a:rPr lang="en-US" altLang="en-US" sz="40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Xem</a:t>
            </a:r>
            <a:r>
              <a:rPr lang="en-US" altLang="en-US" sz="40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tranh</a:t>
            </a:r>
            <a:r>
              <a:rPr lang="en-US" altLang="en-US" sz="40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rồi</a:t>
            </a:r>
            <a:r>
              <a:rPr lang="en-US" altLang="en-US" sz="40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đếm</a:t>
            </a:r>
            <a:r>
              <a:rPr lang="en-US" altLang="en-US" sz="40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altLang="en-US" sz="40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bánh </a:t>
            </a:r>
            <a:r>
              <a:rPr lang="en-US" altLang="en-US" sz="40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mỗi</a:t>
            </a:r>
            <a:r>
              <a:rPr lang="en-US" altLang="en-US" sz="40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loại</a:t>
            </a:r>
            <a:endParaRPr lang="vi-VN" altLang="en-US" sz="4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Green Color">
  <a:themeElements>
    <a:clrScheme name="Green Color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9900"/>
      </a:accent1>
      <a:accent2>
        <a:srgbClr val="99CC00"/>
      </a:accent2>
      <a:accent3>
        <a:srgbClr val="FFFFFF"/>
      </a:accent3>
      <a:accent4>
        <a:srgbClr val="000000"/>
      </a:accent4>
      <a:accent5>
        <a:srgbClr val="AACAAA"/>
      </a:accent5>
      <a:accent6>
        <a:srgbClr val="8AB900"/>
      </a:accent6>
      <a:hlink>
        <a:srgbClr val="CC3300"/>
      </a:hlink>
      <a:folHlink>
        <a:srgbClr val="996600"/>
      </a:folHlink>
    </a:clrScheme>
    <a:fontScheme name="Green Color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Green Colo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990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8AB900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lassicFrameVTI">
  <a:themeElements>
    <a:clrScheme name="AnalogousFromLightSeedLeftStep">
      <a:dk1>
        <a:srgbClr val="000000"/>
      </a:dk1>
      <a:lt1>
        <a:srgbClr val="FFFFFF"/>
      </a:lt1>
      <a:dk2>
        <a:srgbClr val="302441"/>
      </a:dk2>
      <a:lt2>
        <a:srgbClr val="E5E8E2"/>
      </a:lt2>
      <a:accent1>
        <a:srgbClr val="A991CB"/>
      </a:accent1>
      <a:accent2>
        <a:srgbClr val="7979C0"/>
      </a:accent2>
      <a:accent3>
        <a:srgbClr val="8CA6C9"/>
      </a:accent3>
      <a:accent4>
        <a:srgbClr val="73ABB7"/>
      </a:accent4>
      <a:accent5>
        <a:srgbClr val="7CAEA2"/>
      </a:accent5>
      <a:accent6>
        <a:srgbClr val="6FB185"/>
      </a:accent6>
      <a:hlink>
        <a:srgbClr val="738A54"/>
      </a:hlink>
      <a:folHlink>
        <a:srgbClr val="7F7F7F"/>
      </a:folHlink>
    </a:clrScheme>
    <a:fontScheme name="Goudy and Gill Sans">
      <a:majorFont>
        <a:latin typeface="Goudy Old Style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lassicFrameVTI" id="{4FA2A165-EC65-4FB0-B019-8C8876A1D8E3}" vid="{9D78F1F1-8226-42FD-A1A3-975EDF6D60F8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180</Words>
  <Application>Microsoft Office PowerPoint</Application>
  <PresentationFormat>Màn hình rộng</PresentationFormat>
  <Paragraphs>56</Paragraphs>
  <Slides>15</Slides>
  <Notes>2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6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15</vt:i4>
      </vt:variant>
    </vt:vector>
  </HeadingPairs>
  <TitlesOfParts>
    <vt:vector size="23" baseType="lpstr">
      <vt:lpstr>Gill Sans MT</vt:lpstr>
      <vt:lpstr>Avant Garde Regular</vt:lpstr>
      <vt:lpstr>HP001 4 hàng</vt:lpstr>
      <vt:lpstr>Arial</vt:lpstr>
      <vt:lpstr>Goudy Old Style</vt:lpstr>
      <vt:lpstr>UTM Avo</vt:lpstr>
      <vt:lpstr>Green Color</vt:lpstr>
      <vt:lpstr>1_ClassicFrameVTI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Huệ Nguyễn</cp:lastModifiedBy>
  <cp:revision>59</cp:revision>
  <dcterms:created xsi:type="dcterms:W3CDTF">2021-11-01T08:16:00Z</dcterms:created>
  <dcterms:modified xsi:type="dcterms:W3CDTF">2025-01-20T06:50:00Z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052DD3AE4CE9415B94B32849009DE44B</vt:lpwstr>
  </property>
  <property fmtid="{D5CDD505-2E9C-101B-9397-08002B2CF9AE}" pid="3" name="KSOProductBuildVer">
    <vt:lpwstr>1033-11.2.0.10382</vt:lpwstr>
  </property>
</Properties>
</file>