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39" r:id="rId3"/>
    <p:sldId id="427" r:id="rId4"/>
    <p:sldId id="440" r:id="rId5"/>
    <p:sldId id="441" r:id="rId6"/>
    <p:sldId id="442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72" d="100"/>
          <a:sy n="72" d="100"/>
        </p:scale>
        <p:origin x="43" y="82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97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viết: BUỔI SÁNG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5419087" y="2362200"/>
            <a:ext cx="5658069" cy="10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TIẾNG VIỆT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69776" t="19312" r="17328" b="54233"/>
          <a:stretch/>
        </p:blipFill>
        <p:spPr bwMode="auto">
          <a:xfrm>
            <a:off x="899319" y="762000"/>
            <a:ext cx="6629400" cy="769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58366" t="20900" r="6746" b="44709"/>
          <a:stretch/>
        </p:blipFill>
        <p:spPr bwMode="auto">
          <a:xfrm>
            <a:off x="7985919" y="762000"/>
            <a:ext cx="7696200" cy="769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68235" y="2828092"/>
            <a:ext cx="55842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mặt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Nhốt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ngủ.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6858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Buổi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650035" y="2825889"/>
            <a:ext cx="54318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mác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hừng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(Lam Giang) </a:t>
            </a:r>
            <a:endParaRPr lang="vi-VN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2828390"/>
            <a:ext cx="6991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51595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2828390"/>
            <a:ext cx="13773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202596" y="4222517"/>
            <a:ext cx="2744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196" y="6184900"/>
            <a:ext cx="3125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3715" y="4273317"/>
            <a:ext cx="325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cành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3715" y="6237359"/>
            <a:ext cx="325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5520" y="4270514"/>
            <a:ext cx="312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47919" y="6282135"/>
            <a:ext cx="3149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486198" y="4324117"/>
            <a:ext cx="3043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99988" y="6311900"/>
            <a:ext cx="2853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02596" y="4245114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70457" y="4280411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617015" y="4293111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599319" y="4397514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002696" y="6223000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70572" y="6262759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028869" y="6329062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472319" y="6367162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  <p:bldP spid="22" grpId="0"/>
      <p:bldP spid="24" grpId="0"/>
      <p:bldP spid="26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BẦU TRỜI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1720" y="282839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Bài 3 a.Chọn ch hay tr thay cho ô vuông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5795" y="1540564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89718" y="3536276"/>
            <a:ext cx="12635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28719" y="3555326"/>
            <a:ext cx="755126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4520" y="3574376"/>
            <a:ext cx="8062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3911" y="4191000"/>
            <a:ext cx="662781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5546" y="4291252"/>
            <a:ext cx="4084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ạm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vồng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18919" y="4378079"/>
            <a:ext cx="8357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5167" y="5133528"/>
            <a:ext cx="73310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3545" y="5078343"/>
            <a:ext cx="712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678929" y="5105400"/>
            <a:ext cx="595915" cy="641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07378" y="5137528"/>
            <a:ext cx="685454" cy="570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1201" y="5124509"/>
            <a:ext cx="854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iếu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1337" y="5832395"/>
            <a:ext cx="107211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11" grpId="0"/>
      <p:bldP spid="12" grpId="0" animBg="1"/>
      <p:bldP spid="27" grpId="0"/>
      <p:bldP spid="32" grpId="0"/>
      <p:bldP spid="33" grpId="0" animBg="1"/>
      <p:bldP spid="34" grpId="0"/>
      <p:bldP spid="35" grpId="0" animBg="1"/>
      <p:bldP spid="36" grpId="0" animBg="1"/>
      <p:bldP spid="37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9685</TotalTime>
  <Words>292</Words>
  <Application>Microsoft Office PowerPoint</Application>
  <PresentationFormat>Custom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1096</cp:revision>
  <dcterms:created xsi:type="dcterms:W3CDTF">2008-09-09T22:52:10Z</dcterms:created>
  <dcterms:modified xsi:type="dcterms:W3CDTF">2025-01-22T07:08:52Z</dcterms:modified>
</cp:coreProperties>
</file>