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  <p:sldMasterId id="2147483678" r:id="rId3"/>
  </p:sldMasterIdLst>
  <p:notesMasterIdLst>
    <p:notesMasterId r:id="rId29"/>
  </p:notesMasterIdLst>
  <p:sldIdLst>
    <p:sldId id="256" r:id="rId4"/>
    <p:sldId id="257" r:id="rId5"/>
    <p:sldId id="293" r:id="rId6"/>
    <p:sldId id="294" r:id="rId7"/>
    <p:sldId id="284" r:id="rId8"/>
    <p:sldId id="291" r:id="rId9"/>
    <p:sldId id="259" r:id="rId10"/>
    <p:sldId id="260" r:id="rId11"/>
    <p:sldId id="277" r:id="rId12"/>
    <p:sldId id="264" r:id="rId13"/>
    <p:sldId id="278" r:id="rId14"/>
    <p:sldId id="279" r:id="rId15"/>
    <p:sldId id="280" r:id="rId16"/>
    <p:sldId id="295" r:id="rId17"/>
    <p:sldId id="281" r:id="rId18"/>
    <p:sldId id="282" r:id="rId19"/>
    <p:sldId id="283" r:id="rId20"/>
    <p:sldId id="261" r:id="rId21"/>
    <p:sldId id="286" r:id="rId22"/>
    <p:sldId id="288" r:id="rId23"/>
    <p:sldId id="289" r:id="rId24"/>
    <p:sldId id="290" r:id="rId25"/>
    <p:sldId id="265" r:id="rId26"/>
    <p:sldId id="266" r:id="rId27"/>
    <p:sldId id="292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FFB786"/>
    <a:srgbClr val="FFFFFF"/>
    <a:srgbClr val="FFF2CC"/>
    <a:srgbClr val="FCFEFD"/>
    <a:srgbClr val="A2D9D3"/>
    <a:srgbClr val="FFD755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94628"/>
  </p:normalViewPr>
  <p:slideViewPr>
    <p:cSldViewPr>
      <p:cViewPr varScale="1">
        <p:scale>
          <a:sx n="68" d="100"/>
          <a:sy n="68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customschemas.google.com/relationships/presentationmetadata" Target="meta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03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11DCEE58-21E2-915B-F3EA-FD6763D71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>
            <a:extLst>
              <a:ext uri="{FF2B5EF4-FFF2-40B4-BE49-F238E27FC236}">
                <a16:creationId xmlns:a16="http://schemas.microsoft.com/office/drawing/2014/main" id="{33A27757-C08C-5AAC-FF95-490D6F1470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>
            <a:extLst>
              <a:ext uri="{FF2B5EF4-FFF2-40B4-BE49-F238E27FC236}">
                <a16:creationId xmlns:a16="http://schemas.microsoft.com/office/drawing/2014/main" id="{CBD28548-500B-185B-728A-AF85E458CD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101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97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63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19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Giáo viên click vào từng số để chuyển sang slide chứa câu hỏi tương ứng</a:t>
            </a:r>
          </a:p>
          <a:p>
            <a:r>
              <a:rPr lang="en-US"/>
              <a:t>Sau khi trả lời hết 3 câu hỏi &gt;&gt; giáo viên click và chấm đen trên con ma để chuyển sang slide nội dung tiếp theo</a:t>
            </a:r>
          </a:p>
        </p:txBody>
      </p:sp>
    </p:spTree>
    <p:extLst>
      <p:ext uri="{BB962C8B-B14F-4D97-AF65-F5344CB8AC3E}">
        <p14:creationId xmlns:p14="http://schemas.microsoft.com/office/powerpoint/2010/main" val="109568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chọn xong đáp án &gt;&gt; giáo viên click vào ô trống bất kỳ hoặc vào hình ảnh bộ xương để quay lại slide bộ xương hoàn chỉnh ban đầu</a:t>
            </a:r>
          </a:p>
        </p:txBody>
      </p:sp>
    </p:spTree>
    <p:extLst>
      <p:ext uri="{BB962C8B-B14F-4D97-AF65-F5344CB8AC3E}">
        <p14:creationId xmlns:p14="http://schemas.microsoft.com/office/powerpoint/2010/main" val="157611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Sau khi chọn xong đáp án &gt;&gt; giáo viên click vào ô trống bất kỳ hoặc vào hình ảnh bộ xương để quay lại slide bộ xương hoàn chỉnh ban đầu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chọn xong đáp án &gt;&gt; giáo viên click vào ô trống bất kỳ hoặc vào hình ảnh bộ xương để quay lại slide bộ xương hoàn chỉnh ban đầu</a:t>
            </a:r>
          </a:p>
        </p:txBody>
      </p:sp>
    </p:spTree>
    <p:extLst>
      <p:ext uri="{BB962C8B-B14F-4D97-AF65-F5344CB8AC3E}">
        <p14:creationId xmlns:p14="http://schemas.microsoft.com/office/powerpoint/2010/main" val="289244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8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82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F5A1B-4AFD-486E-9FA3-4287ADEC44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47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455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48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690600" y="2240533"/>
            <a:ext cx="8436400" cy="1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UTM Avo" panose="02040603050506020204" pitchFamily="18" charset="0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67800" y="1128600"/>
            <a:ext cx="70592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latin typeface="UTM Avo" panose="0204060305050602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1400" y="3545200"/>
            <a:ext cx="39260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12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1123600" y="1710933"/>
            <a:ext cx="3982800" cy="1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1123600" y="2822933"/>
            <a:ext cx="4214400" cy="3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UTM Avo" panose="02040603050506020204" pitchFamily="18" charset="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23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 idx="2"/>
          </p:nvPr>
        </p:nvSpPr>
        <p:spPr>
          <a:xfrm>
            <a:off x="1026251" y="2388600"/>
            <a:ext cx="38092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026251" y="2975233"/>
            <a:ext cx="38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 idx="3"/>
          </p:nvPr>
        </p:nvSpPr>
        <p:spPr>
          <a:xfrm>
            <a:off x="7356551" y="2388600"/>
            <a:ext cx="38092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4"/>
          </p:nvPr>
        </p:nvSpPr>
        <p:spPr>
          <a:xfrm>
            <a:off x="7356551" y="2975233"/>
            <a:ext cx="38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 idx="5"/>
          </p:nvPr>
        </p:nvSpPr>
        <p:spPr>
          <a:xfrm>
            <a:off x="1026251" y="4423667"/>
            <a:ext cx="38092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6"/>
          </p:nvPr>
        </p:nvSpPr>
        <p:spPr>
          <a:xfrm>
            <a:off x="1026251" y="5010300"/>
            <a:ext cx="38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7"/>
          </p:nvPr>
        </p:nvSpPr>
        <p:spPr>
          <a:xfrm>
            <a:off x="7356551" y="4423667"/>
            <a:ext cx="38092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8"/>
          </p:nvPr>
        </p:nvSpPr>
        <p:spPr>
          <a:xfrm>
            <a:off x="7356551" y="5010300"/>
            <a:ext cx="38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70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1065000" y="2240533"/>
            <a:ext cx="8436400" cy="1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2" hasCustomPrompt="1"/>
          </p:nvPr>
        </p:nvSpPr>
        <p:spPr>
          <a:xfrm>
            <a:off x="1065000" y="1128600"/>
            <a:ext cx="70592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1065000" y="3545200"/>
            <a:ext cx="39260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53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 + Six Columns 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2"/>
          </p:nvPr>
        </p:nvSpPr>
        <p:spPr>
          <a:xfrm>
            <a:off x="1247033" y="1698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1247033" y="27483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3"/>
          </p:nvPr>
        </p:nvSpPr>
        <p:spPr>
          <a:xfrm>
            <a:off x="4670200" y="1698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4"/>
          </p:nvPr>
        </p:nvSpPr>
        <p:spPr>
          <a:xfrm>
            <a:off x="4670200" y="27483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5"/>
          </p:nvPr>
        </p:nvSpPr>
        <p:spPr>
          <a:xfrm>
            <a:off x="8093367" y="1698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6"/>
          </p:nvPr>
        </p:nvSpPr>
        <p:spPr>
          <a:xfrm>
            <a:off x="8093367" y="27483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7"/>
          </p:nvPr>
        </p:nvSpPr>
        <p:spPr>
          <a:xfrm>
            <a:off x="1247033" y="40011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8"/>
          </p:nvPr>
        </p:nvSpPr>
        <p:spPr>
          <a:xfrm>
            <a:off x="1247033" y="5050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9"/>
          </p:nvPr>
        </p:nvSpPr>
        <p:spPr>
          <a:xfrm>
            <a:off x="4670200" y="40011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3"/>
          </p:nvPr>
        </p:nvSpPr>
        <p:spPr>
          <a:xfrm>
            <a:off x="4670200" y="5050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14"/>
          </p:nvPr>
        </p:nvSpPr>
        <p:spPr>
          <a:xfrm>
            <a:off x="8093367" y="40011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5"/>
          </p:nvPr>
        </p:nvSpPr>
        <p:spPr>
          <a:xfrm>
            <a:off x="8093367" y="50507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489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 + Two Columns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2"/>
          </p:nvPr>
        </p:nvSpPr>
        <p:spPr>
          <a:xfrm>
            <a:off x="2398333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2398333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3"/>
          </p:nvPr>
        </p:nvSpPr>
        <p:spPr>
          <a:xfrm>
            <a:off x="6848464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4"/>
          </p:nvPr>
        </p:nvSpPr>
        <p:spPr>
          <a:xfrm>
            <a:off x="6848464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146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02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2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68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93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5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11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41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0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62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67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6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86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1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55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77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1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0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4824667-A012-6C8C-3527-FD803B3C79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4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B60E-B96D-444F-AB9C-F4F1721FE8B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tu-nhien-va-xa-hoi-2/1/16/8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slide" Target="slide21.xml"/><Relationship Id="rId18" Type="http://schemas.openxmlformats.org/officeDocument/2006/relationships/image" Target="../media/image7.jpeg"/><Relationship Id="rId3" Type="http://schemas.openxmlformats.org/officeDocument/2006/relationships/image" Target="../media/image35.png"/><Relationship Id="rId7" Type="http://schemas.openxmlformats.org/officeDocument/2006/relationships/slide" Target="slide20.xml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40.png"/><Relationship Id="rId5" Type="http://schemas.microsoft.com/office/2007/relationships/hdphoto" Target="../media/hdphoto8.wdp"/><Relationship Id="rId15" Type="http://schemas.openxmlformats.org/officeDocument/2006/relationships/image" Target="../media/image40.png"/><Relationship Id="rId10" Type="http://schemas.openxmlformats.org/officeDocument/2006/relationships/slide" Target="slide22.xml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7.jpe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5.sv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7.jpe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3.sv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227287" y="1056347"/>
            <a:ext cx="11737426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Chủ đề 5: Con người và sức khỏe</a:t>
            </a:r>
            <a:endParaRPr sz="5200" b="1" i="0" u="none" strike="noStrike" cap="none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0329" y="3081091"/>
            <a:ext cx="9144000" cy="272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 14</a:t>
            </a:r>
            <a:endParaRPr sz="480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Cơ quan 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động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(Tiết 2)</a:t>
            </a:r>
            <a:endParaRPr sz="4800" b="1" i="0" u="none" strike="noStrike" cap="none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TNXH 2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C828F-3C2E-C6C7-EEE2-C732C741F387}"/>
              </a:ext>
            </a:extLst>
          </p:cNvPr>
          <p:cNvGrpSpPr/>
          <p:nvPr/>
        </p:nvGrpSpPr>
        <p:grpSpPr>
          <a:xfrm>
            <a:off x="1447800" y="3153050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1381B31-A5B9-D888-6224-4F7E84282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AD4348-1A3A-7D7D-D736-2D689C74999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25863" r="15424" b="6250"/>
          <a:stretch/>
        </p:blipFill>
        <p:spPr bwMode="auto">
          <a:xfrm>
            <a:off x="1545022" y="0"/>
            <a:ext cx="8056179" cy="684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1" t="30496" r="15629" b="7436"/>
          <a:stretch/>
        </p:blipFill>
        <p:spPr bwMode="auto">
          <a:xfrm>
            <a:off x="5973160" y="696856"/>
            <a:ext cx="4618640" cy="623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9579" y="1371600"/>
            <a:ext cx="952500" cy="5334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5715000"/>
            <a:ext cx="109636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4945" y="0"/>
            <a:ext cx="1447800" cy="8382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ClrTx/>
            </a:pPr>
            <a:r>
              <a:rPr lang="en-US" sz="2800" b="1" kern="1200" cap="all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kern="1200" cap="all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cap="all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b="1" kern="1200" cap="all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838200"/>
            <a:ext cx="1024102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9170" y="1295400"/>
            <a:ext cx="988301" cy="3429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5021" y="1676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7516" y="1932590"/>
            <a:ext cx="922183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0" y="2362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53000" y="2743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0375" y="3962400"/>
            <a:ext cx="1099204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59579" y="3434527"/>
            <a:ext cx="120322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01201" y="2057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302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DA255-19E8-83A7-AB29-9F574FB4EEB5}"/>
              </a:ext>
            </a:extLst>
          </p:cNvPr>
          <p:cNvSpPr txBox="1"/>
          <p:nvPr/>
        </p:nvSpPr>
        <p:spPr>
          <a:xfrm>
            <a:off x="4648200" y="1077407"/>
            <a:ext cx="6386051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Xác định tên, vị trí một số cơ chính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ECE74-54E5-20AE-7920-CADCF5E74BB0}"/>
              </a:ext>
            </a:extLst>
          </p:cNvPr>
          <p:cNvSpPr txBox="1"/>
          <p:nvPr/>
        </p:nvSpPr>
        <p:spPr>
          <a:xfrm>
            <a:off x="955651" y="1611527"/>
            <a:ext cx="9326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Wingdings" panose="05000000000000000000" pitchFamily="2" charset="2"/>
              <a:buChar char="v"/>
            </a:pPr>
            <a:r>
              <a:rPr lang="nl-NL" sz="2400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quan vận động bao gồm những bộ phận chính nào?</a:t>
            </a:r>
            <a:r>
              <a:rPr lang="nl-NL" sz="2400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AB73-7C51-F917-E24B-DC3C5BFEE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74" y="2252511"/>
            <a:ext cx="3951053" cy="4543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C8F1D-1892-FCA9-C85C-A3E7C97D7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524367"/>
            <a:ext cx="4216604" cy="2457705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B70549-8204-F8CB-6E3A-229121DE3F8F}"/>
              </a:ext>
            </a:extLst>
          </p:cNvPr>
          <p:cNvCxnSpPr/>
          <p:nvPr/>
        </p:nvCxnSpPr>
        <p:spPr>
          <a:xfrm flipH="1">
            <a:off x="4790527" y="2258299"/>
            <a:ext cx="816876" cy="4537924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3134;p71">
            <a:extLst>
              <a:ext uri="{FF2B5EF4-FFF2-40B4-BE49-F238E27FC236}">
                <a16:creationId xmlns:a16="http://schemas.microsoft.com/office/drawing/2014/main" id="{B73297CD-BADF-B79D-B30C-1605D054CDCF}"/>
              </a:ext>
            </a:extLst>
          </p:cNvPr>
          <p:cNvSpPr/>
          <p:nvPr/>
        </p:nvSpPr>
        <p:spPr>
          <a:xfrm>
            <a:off x="8102642" y="2196163"/>
            <a:ext cx="1132081" cy="533480"/>
          </a:xfrm>
          <a:custGeom>
            <a:avLst/>
            <a:gdLst/>
            <a:ahLst/>
            <a:cxnLst/>
            <a:rect l="l" t="t" r="r" b="b"/>
            <a:pathLst>
              <a:path w="22084" h="9808" extrusionOk="0">
                <a:moveTo>
                  <a:pt x="10775" y="2336"/>
                </a:moveTo>
                <a:cubicBezTo>
                  <a:pt x="11642" y="2969"/>
                  <a:pt x="11642" y="3303"/>
                  <a:pt x="11642" y="3370"/>
                </a:cubicBezTo>
                <a:cubicBezTo>
                  <a:pt x="11609" y="3536"/>
                  <a:pt x="11376" y="3670"/>
                  <a:pt x="10942" y="3703"/>
                </a:cubicBezTo>
                <a:cubicBezTo>
                  <a:pt x="10875" y="3703"/>
                  <a:pt x="10809" y="3670"/>
                  <a:pt x="10775" y="3603"/>
                </a:cubicBezTo>
                <a:cubicBezTo>
                  <a:pt x="10608" y="3203"/>
                  <a:pt x="10608" y="2736"/>
                  <a:pt x="10775" y="2336"/>
                </a:cubicBezTo>
                <a:close/>
                <a:moveTo>
                  <a:pt x="16112" y="2035"/>
                </a:moveTo>
                <a:lnTo>
                  <a:pt x="16112" y="2069"/>
                </a:lnTo>
                <a:cubicBezTo>
                  <a:pt x="16413" y="2636"/>
                  <a:pt x="16413" y="3303"/>
                  <a:pt x="16112" y="3870"/>
                </a:cubicBezTo>
                <a:cubicBezTo>
                  <a:pt x="15989" y="4148"/>
                  <a:pt x="15693" y="4341"/>
                  <a:pt x="15385" y="4341"/>
                </a:cubicBezTo>
                <a:cubicBezTo>
                  <a:pt x="15360" y="4341"/>
                  <a:pt x="15336" y="4340"/>
                  <a:pt x="15312" y="4337"/>
                </a:cubicBezTo>
                <a:cubicBezTo>
                  <a:pt x="14978" y="4270"/>
                  <a:pt x="14945" y="3903"/>
                  <a:pt x="14945" y="3670"/>
                </a:cubicBezTo>
                <a:cubicBezTo>
                  <a:pt x="14978" y="3069"/>
                  <a:pt x="15445" y="2202"/>
                  <a:pt x="16112" y="2035"/>
                </a:cubicBezTo>
                <a:close/>
                <a:moveTo>
                  <a:pt x="6205" y="2903"/>
                </a:moveTo>
                <a:lnTo>
                  <a:pt x="6205" y="2936"/>
                </a:lnTo>
                <a:cubicBezTo>
                  <a:pt x="6339" y="2969"/>
                  <a:pt x="6505" y="3069"/>
                  <a:pt x="6639" y="3170"/>
                </a:cubicBezTo>
                <a:cubicBezTo>
                  <a:pt x="7306" y="3670"/>
                  <a:pt x="7606" y="4170"/>
                  <a:pt x="7473" y="4604"/>
                </a:cubicBezTo>
                <a:cubicBezTo>
                  <a:pt x="7273" y="5038"/>
                  <a:pt x="6806" y="5338"/>
                  <a:pt x="6339" y="5338"/>
                </a:cubicBezTo>
                <a:cubicBezTo>
                  <a:pt x="6139" y="5338"/>
                  <a:pt x="6038" y="5271"/>
                  <a:pt x="6038" y="5138"/>
                </a:cubicBezTo>
                <a:cubicBezTo>
                  <a:pt x="5972" y="4404"/>
                  <a:pt x="6038" y="3637"/>
                  <a:pt x="6205" y="2903"/>
                </a:cubicBezTo>
                <a:close/>
                <a:moveTo>
                  <a:pt x="3270" y="4971"/>
                </a:moveTo>
                <a:lnTo>
                  <a:pt x="3270" y="5004"/>
                </a:lnTo>
                <a:cubicBezTo>
                  <a:pt x="3437" y="5104"/>
                  <a:pt x="3570" y="5238"/>
                  <a:pt x="3670" y="5405"/>
                </a:cubicBezTo>
                <a:cubicBezTo>
                  <a:pt x="3870" y="5671"/>
                  <a:pt x="3870" y="6038"/>
                  <a:pt x="3737" y="6372"/>
                </a:cubicBezTo>
                <a:cubicBezTo>
                  <a:pt x="3570" y="6605"/>
                  <a:pt x="3303" y="6772"/>
                  <a:pt x="3003" y="6772"/>
                </a:cubicBezTo>
                <a:cubicBezTo>
                  <a:pt x="2903" y="6772"/>
                  <a:pt x="2803" y="6739"/>
                  <a:pt x="2736" y="6672"/>
                </a:cubicBezTo>
                <a:cubicBezTo>
                  <a:pt x="2669" y="6539"/>
                  <a:pt x="2669" y="6339"/>
                  <a:pt x="2803" y="6072"/>
                </a:cubicBezTo>
                <a:cubicBezTo>
                  <a:pt x="2936" y="5705"/>
                  <a:pt x="3103" y="5338"/>
                  <a:pt x="3270" y="4971"/>
                </a:cubicBezTo>
                <a:close/>
                <a:moveTo>
                  <a:pt x="19348" y="5738"/>
                </a:moveTo>
                <a:lnTo>
                  <a:pt x="19348" y="5771"/>
                </a:lnTo>
                <a:cubicBezTo>
                  <a:pt x="19448" y="6038"/>
                  <a:pt x="19448" y="6372"/>
                  <a:pt x="19315" y="6639"/>
                </a:cubicBezTo>
                <a:cubicBezTo>
                  <a:pt x="19232" y="6721"/>
                  <a:pt x="19127" y="6781"/>
                  <a:pt x="19018" y="6781"/>
                </a:cubicBezTo>
                <a:cubicBezTo>
                  <a:pt x="18995" y="6781"/>
                  <a:pt x="18971" y="6778"/>
                  <a:pt x="18948" y="6772"/>
                </a:cubicBezTo>
                <a:cubicBezTo>
                  <a:pt x="18781" y="6739"/>
                  <a:pt x="18748" y="6672"/>
                  <a:pt x="18748" y="6639"/>
                </a:cubicBezTo>
                <a:cubicBezTo>
                  <a:pt x="18714" y="6439"/>
                  <a:pt x="18948" y="6038"/>
                  <a:pt x="19348" y="5738"/>
                </a:cubicBezTo>
                <a:close/>
                <a:moveTo>
                  <a:pt x="13144" y="267"/>
                </a:moveTo>
                <a:cubicBezTo>
                  <a:pt x="13477" y="301"/>
                  <a:pt x="13811" y="368"/>
                  <a:pt x="14144" y="468"/>
                </a:cubicBezTo>
                <a:cubicBezTo>
                  <a:pt x="14878" y="701"/>
                  <a:pt x="15479" y="1168"/>
                  <a:pt x="15946" y="1769"/>
                </a:cubicBezTo>
                <a:cubicBezTo>
                  <a:pt x="15178" y="2102"/>
                  <a:pt x="14645" y="2836"/>
                  <a:pt x="14611" y="3670"/>
                </a:cubicBezTo>
                <a:cubicBezTo>
                  <a:pt x="14578" y="4204"/>
                  <a:pt x="14778" y="4571"/>
                  <a:pt x="15212" y="4637"/>
                </a:cubicBezTo>
                <a:cubicBezTo>
                  <a:pt x="15278" y="4637"/>
                  <a:pt x="15312" y="4637"/>
                  <a:pt x="15378" y="4671"/>
                </a:cubicBezTo>
                <a:cubicBezTo>
                  <a:pt x="15812" y="4637"/>
                  <a:pt x="16179" y="4404"/>
                  <a:pt x="16346" y="4037"/>
                </a:cubicBezTo>
                <a:cubicBezTo>
                  <a:pt x="16679" y="3403"/>
                  <a:pt x="16713" y="2669"/>
                  <a:pt x="16446" y="2035"/>
                </a:cubicBezTo>
                <a:lnTo>
                  <a:pt x="16446" y="2035"/>
                </a:lnTo>
                <a:cubicBezTo>
                  <a:pt x="16813" y="2102"/>
                  <a:pt x="17146" y="2302"/>
                  <a:pt x="17413" y="2602"/>
                </a:cubicBezTo>
                <a:cubicBezTo>
                  <a:pt x="18214" y="3436"/>
                  <a:pt x="18814" y="4370"/>
                  <a:pt x="19215" y="5438"/>
                </a:cubicBezTo>
                <a:cubicBezTo>
                  <a:pt x="18681" y="5771"/>
                  <a:pt x="18347" y="6339"/>
                  <a:pt x="18414" y="6705"/>
                </a:cubicBezTo>
                <a:cubicBezTo>
                  <a:pt x="18481" y="6939"/>
                  <a:pt x="18681" y="7072"/>
                  <a:pt x="18914" y="7072"/>
                </a:cubicBezTo>
                <a:cubicBezTo>
                  <a:pt x="18944" y="7077"/>
                  <a:pt x="18975" y="7079"/>
                  <a:pt x="19005" y="7079"/>
                </a:cubicBezTo>
                <a:cubicBezTo>
                  <a:pt x="19207" y="7079"/>
                  <a:pt x="19403" y="6984"/>
                  <a:pt x="19548" y="6839"/>
                </a:cubicBezTo>
                <a:cubicBezTo>
                  <a:pt x="19748" y="6439"/>
                  <a:pt x="19748" y="5972"/>
                  <a:pt x="19615" y="5571"/>
                </a:cubicBezTo>
                <a:cubicBezTo>
                  <a:pt x="19805" y="5464"/>
                  <a:pt x="20016" y="5413"/>
                  <a:pt x="20228" y="5413"/>
                </a:cubicBezTo>
                <a:cubicBezTo>
                  <a:pt x="20613" y="5413"/>
                  <a:pt x="21003" y="5583"/>
                  <a:pt x="21283" y="5905"/>
                </a:cubicBezTo>
                <a:cubicBezTo>
                  <a:pt x="21650" y="6272"/>
                  <a:pt x="21783" y="6672"/>
                  <a:pt x="21650" y="7006"/>
                </a:cubicBezTo>
                <a:cubicBezTo>
                  <a:pt x="21249" y="7973"/>
                  <a:pt x="18981" y="8640"/>
                  <a:pt x="15712" y="8807"/>
                </a:cubicBezTo>
                <a:cubicBezTo>
                  <a:pt x="14678" y="8840"/>
                  <a:pt x="13377" y="8940"/>
                  <a:pt x="12009" y="9074"/>
                </a:cubicBezTo>
                <a:cubicBezTo>
                  <a:pt x="9908" y="9274"/>
                  <a:pt x="7540" y="9474"/>
                  <a:pt x="5538" y="9474"/>
                </a:cubicBezTo>
                <a:cubicBezTo>
                  <a:pt x="2436" y="9474"/>
                  <a:pt x="835" y="8974"/>
                  <a:pt x="568" y="7973"/>
                </a:cubicBezTo>
                <a:cubicBezTo>
                  <a:pt x="334" y="7172"/>
                  <a:pt x="468" y="6305"/>
                  <a:pt x="968" y="5671"/>
                </a:cubicBezTo>
                <a:cubicBezTo>
                  <a:pt x="1368" y="5138"/>
                  <a:pt x="1969" y="4804"/>
                  <a:pt x="2603" y="4804"/>
                </a:cubicBezTo>
                <a:cubicBezTo>
                  <a:pt x="2703" y="4804"/>
                  <a:pt x="2836" y="4804"/>
                  <a:pt x="2970" y="4837"/>
                </a:cubicBezTo>
                <a:cubicBezTo>
                  <a:pt x="2769" y="5204"/>
                  <a:pt x="2603" y="5571"/>
                  <a:pt x="2469" y="5972"/>
                </a:cubicBezTo>
                <a:cubicBezTo>
                  <a:pt x="2302" y="6238"/>
                  <a:pt x="2302" y="6539"/>
                  <a:pt x="2436" y="6839"/>
                </a:cubicBezTo>
                <a:cubicBezTo>
                  <a:pt x="2569" y="7006"/>
                  <a:pt x="2769" y="7106"/>
                  <a:pt x="2970" y="7106"/>
                </a:cubicBezTo>
                <a:cubicBezTo>
                  <a:pt x="3403" y="7072"/>
                  <a:pt x="3770" y="6872"/>
                  <a:pt x="3970" y="6505"/>
                </a:cubicBezTo>
                <a:cubicBezTo>
                  <a:pt x="4170" y="6105"/>
                  <a:pt x="4170" y="5605"/>
                  <a:pt x="3904" y="5238"/>
                </a:cubicBezTo>
                <a:cubicBezTo>
                  <a:pt x="3770" y="5004"/>
                  <a:pt x="3603" y="4837"/>
                  <a:pt x="3403" y="4704"/>
                </a:cubicBezTo>
                <a:cubicBezTo>
                  <a:pt x="3925" y="3784"/>
                  <a:pt x="4700" y="2779"/>
                  <a:pt x="5651" y="2779"/>
                </a:cubicBezTo>
                <a:cubicBezTo>
                  <a:pt x="5735" y="2779"/>
                  <a:pt x="5819" y="2787"/>
                  <a:pt x="5905" y="2803"/>
                </a:cubicBezTo>
                <a:cubicBezTo>
                  <a:pt x="5738" y="3570"/>
                  <a:pt x="5672" y="4370"/>
                  <a:pt x="5705" y="5171"/>
                </a:cubicBezTo>
                <a:cubicBezTo>
                  <a:pt x="5705" y="5471"/>
                  <a:pt x="5972" y="5638"/>
                  <a:pt x="6339" y="5638"/>
                </a:cubicBezTo>
                <a:cubicBezTo>
                  <a:pt x="6939" y="5638"/>
                  <a:pt x="7506" y="5271"/>
                  <a:pt x="7740" y="4704"/>
                </a:cubicBezTo>
                <a:cubicBezTo>
                  <a:pt x="7873" y="4270"/>
                  <a:pt x="7806" y="3637"/>
                  <a:pt x="6806" y="2903"/>
                </a:cubicBezTo>
                <a:cubicBezTo>
                  <a:pt x="6639" y="2769"/>
                  <a:pt x="6472" y="2669"/>
                  <a:pt x="6272" y="2602"/>
                </a:cubicBezTo>
                <a:cubicBezTo>
                  <a:pt x="6593" y="1618"/>
                  <a:pt x="7133" y="1136"/>
                  <a:pt x="7894" y="1136"/>
                </a:cubicBezTo>
                <a:cubicBezTo>
                  <a:pt x="8242" y="1136"/>
                  <a:pt x="8635" y="1236"/>
                  <a:pt x="9074" y="1435"/>
                </a:cubicBezTo>
                <a:cubicBezTo>
                  <a:pt x="9541" y="1635"/>
                  <a:pt x="10041" y="1869"/>
                  <a:pt x="10508" y="2169"/>
                </a:cubicBezTo>
                <a:cubicBezTo>
                  <a:pt x="10275" y="2836"/>
                  <a:pt x="10275" y="3470"/>
                  <a:pt x="10508" y="3803"/>
                </a:cubicBezTo>
                <a:cubicBezTo>
                  <a:pt x="10575" y="3937"/>
                  <a:pt x="10742" y="4003"/>
                  <a:pt x="10909" y="4003"/>
                </a:cubicBezTo>
                <a:lnTo>
                  <a:pt x="10975" y="4003"/>
                </a:lnTo>
                <a:cubicBezTo>
                  <a:pt x="11509" y="3970"/>
                  <a:pt x="11843" y="3737"/>
                  <a:pt x="11909" y="3436"/>
                </a:cubicBezTo>
                <a:cubicBezTo>
                  <a:pt x="12009" y="3170"/>
                  <a:pt x="11876" y="2703"/>
                  <a:pt x="10875" y="2035"/>
                </a:cubicBezTo>
                <a:cubicBezTo>
                  <a:pt x="11075" y="1502"/>
                  <a:pt x="11743" y="267"/>
                  <a:pt x="13144" y="267"/>
                </a:cubicBezTo>
                <a:close/>
                <a:moveTo>
                  <a:pt x="13177" y="1"/>
                </a:moveTo>
                <a:cubicBezTo>
                  <a:pt x="11876" y="1"/>
                  <a:pt x="11042" y="935"/>
                  <a:pt x="10608" y="1902"/>
                </a:cubicBezTo>
                <a:cubicBezTo>
                  <a:pt x="10141" y="1602"/>
                  <a:pt x="9674" y="1368"/>
                  <a:pt x="9207" y="1168"/>
                </a:cubicBezTo>
                <a:cubicBezTo>
                  <a:pt x="8734" y="946"/>
                  <a:pt x="8299" y="837"/>
                  <a:pt x="7910" y="837"/>
                </a:cubicBezTo>
                <a:cubicBezTo>
                  <a:pt x="7012" y="837"/>
                  <a:pt x="6354" y="1419"/>
                  <a:pt x="6005" y="2536"/>
                </a:cubicBezTo>
                <a:cubicBezTo>
                  <a:pt x="5872" y="2502"/>
                  <a:pt x="5738" y="2502"/>
                  <a:pt x="5638" y="2502"/>
                </a:cubicBezTo>
                <a:cubicBezTo>
                  <a:pt x="4537" y="2502"/>
                  <a:pt x="3670" y="3603"/>
                  <a:pt x="3136" y="4571"/>
                </a:cubicBezTo>
                <a:cubicBezTo>
                  <a:pt x="3014" y="4522"/>
                  <a:pt x="2874" y="4491"/>
                  <a:pt x="2743" y="4491"/>
                </a:cubicBezTo>
                <a:cubicBezTo>
                  <a:pt x="2694" y="4491"/>
                  <a:pt x="2647" y="4495"/>
                  <a:pt x="2603" y="4504"/>
                </a:cubicBezTo>
                <a:cubicBezTo>
                  <a:pt x="1835" y="4504"/>
                  <a:pt x="1168" y="4871"/>
                  <a:pt x="735" y="5471"/>
                </a:cubicBezTo>
                <a:cubicBezTo>
                  <a:pt x="168" y="6205"/>
                  <a:pt x="1" y="7172"/>
                  <a:pt x="268" y="8073"/>
                </a:cubicBezTo>
                <a:cubicBezTo>
                  <a:pt x="568" y="9241"/>
                  <a:pt x="2236" y="9808"/>
                  <a:pt x="5538" y="9808"/>
                </a:cubicBezTo>
                <a:cubicBezTo>
                  <a:pt x="7573" y="9808"/>
                  <a:pt x="9941" y="9574"/>
                  <a:pt x="12043" y="9407"/>
                </a:cubicBezTo>
                <a:cubicBezTo>
                  <a:pt x="13410" y="9274"/>
                  <a:pt x="14678" y="9174"/>
                  <a:pt x="15745" y="9141"/>
                </a:cubicBezTo>
                <a:cubicBezTo>
                  <a:pt x="19181" y="8974"/>
                  <a:pt x="21516" y="8240"/>
                  <a:pt x="21950" y="7139"/>
                </a:cubicBezTo>
                <a:cubicBezTo>
                  <a:pt x="22050" y="6839"/>
                  <a:pt x="22083" y="6305"/>
                  <a:pt x="21483" y="5705"/>
                </a:cubicBezTo>
                <a:cubicBezTo>
                  <a:pt x="21177" y="5333"/>
                  <a:pt x="20714" y="5134"/>
                  <a:pt x="20243" y="5134"/>
                </a:cubicBezTo>
                <a:cubicBezTo>
                  <a:pt x="19995" y="5134"/>
                  <a:pt x="19745" y="5189"/>
                  <a:pt x="19515" y="5304"/>
                </a:cubicBezTo>
                <a:cubicBezTo>
                  <a:pt x="19114" y="4237"/>
                  <a:pt x="18481" y="3236"/>
                  <a:pt x="17647" y="2436"/>
                </a:cubicBezTo>
                <a:cubicBezTo>
                  <a:pt x="17313" y="2002"/>
                  <a:pt x="16813" y="1769"/>
                  <a:pt x="16312" y="1735"/>
                </a:cubicBezTo>
                <a:cubicBezTo>
                  <a:pt x="15812" y="1001"/>
                  <a:pt x="15112" y="468"/>
                  <a:pt x="14278" y="201"/>
                </a:cubicBezTo>
                <a:cubicBezTo>
                  <a:pt x="13911" y="67"/>
                  <a:pt x="13544" y="1"/>
                  <a:pt x="13177" y="1"/>
                </a:cubicBezTo>
                <a:close/>
              </a:path>
            </a:pathLst>
          </a:custGeom>
          <a:solidFill>
            <a:srgbClr val="26192A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31E22-4CD0-E78C-D9D6-8DE03C38D8F8}"/>
              </a:ext>
            </a:extLst>
          </p:cNvPr>
          <p:cNvSpPr/>
          <p:nvPr/>
        </p:nvSpPr>
        <p:spPr>
          <a:xfrm>
            <a:off x="6008341" y="2910349"/>
            <a:ext cx="5605687" cy="1168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CC213-6B10-B1BA-BE8C-90E071902138}"/>
              </a:ext>
            </a:extLst>
          </p:cNvPr>
          <p:cNvSpPr txBox="1"/>
          <p:nvPr/>
        </p:nvSpPr>
        <p:spPr>
          <a:xfrm>
            <a:off x="6141720" y="2979914"/>
            <a:ext cx="5472308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quan vận động bao gồm : bộ </a:t>
            </a:r>
            <a:r>
              <a:rPr lang="nl-NL" sz="2400" b="1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 </a:t>
            </a: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nl-NL" sz="2400" b="1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cơ</a:t>
            </a: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nl-NL" sz="2400" b="1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89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1FDEF1DC-C97C-D181-A056-90C46BA844B3}"/>
              </a:ext>
            </a:extLst>
          </p:cNvPr>
          <p:cNvSpPr txBox="1"/>
          <p:nvPr/>
        </p:nvSpPr>
        <p:spPr>
          <a:xfrm>
            <a:off x="4440202" y="1086473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788;p39">
            <a:extLst>
              <a:ext uri="{FF2B5EF4-FFF2-40B4-BE49-F238E27FC236}">
                <a16:creationId xmlns:a16="http://schemas.microsoft.com/office/drawing/2014/main" id="{53219B8F-7532-2FCE-7A43-7D65752BD15B}"/>
              </a:ext>
            </a:extLst>
          </p:cNvPr>
          <p:cNvSpPr/>
          <p:nvPr/>
        </p:nvSpPr>
        <p:spPr>
          <a:xfrm>
            <a:off x="715971" y="3087715"/>
            <a:ext cx="1089600" cy="108960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34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43" name="Google Shape;789;p39">
            <a:extLst>
              <a:ext uri="{FF2B5EF4-FFF2-40B4-BE49-F238E27FC236}">
                <a16:creationId xmlns:a16="http://schemas.microsoft.com/office/drawing/2014/main" id="{ACE18408-973C-E27B-8D96-ADC89EFA9E58}"/>
              </a:ext>
            </a:extLst>
          </p:cNvPr>
          <p:cNvSpPr/>
          <p:nvPr/>
        </p:nvSpPr>
        <p:spPr>
          <a:xfrm>
            <a:off x="493225" y="5109424"/>
            <a:ext cx="1089600" cy="108960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34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grpSp>
        <p:nvGrpSpPr>
          <p:cNvPr id="44" name="Google Shape;790;p39">
            <a:extLst>
              <a:ext uri="{FF2B5EF4-FFF2-40B4-BE49-F238E27FC236}">
                <a16:creationId xmlns:a16="http://schemas.microsoft.com/office/drawing/2014/main" id="{ADD5EDBC-DD04-8D93-691B-7FCB4DCBA7BF}"/>
              </a:ext>
            </a:extLst>
          </p:cNvPr>
          <p:cNvGrpSpPr/>
          <p:nvPr/>
        </p:nvGrpSpPr>
        <p:grpSpPr>
          <a:xfrm>
            <a:off x="728333" y="5312467"/>
            <a:ext cx="619385" cy="683523"/>
            <a:chOff x="4571934" y="1879124"/>
            <a:chExt cx="464539" cy="512642"/>
          </a:xfrm>
        </p:grpSpPr>
        <p:sp>
          <p:nvSpPr>
            <p:cNvPr id="45" name="Google Shape;791;p39">
              <a:extLst>
                <a:ext uri="{FF2B5EF4-FFF2-40B4-BE49-F238E27FC236}">
                  <a16:creationId xmlns:a16="http://schemas.microsoft.com/office/drawing/2014/main" id="{01483158-4247-FD17-E6BB-951CE8BF77AB}"/>
                </a:ext>
              </a:extLst>
            </p:cNvPr>
            <p:cNvSpPr/>
            <p:nvPr/>
          </p:nvSpPr>
          <p:spPr>
            <a:xfrm>
              <a:off x="4747911" y="2191530"/>
              <a:ext cx="112169" cy="104129"/>
            </a:xfrm>
            <a:custGeom>
              <a:avLst/>
              <a:gdLst/>
              <a:ahLst/>
              <a:cxnLst/>
              <a:rect l="l" t="t" r="r" b="b"/>
              <a:pathLst>
                <a:path w="5678" h="5271" extrusionOk="0">
                  <a:moveTo>
                    <a:pt x="0" y="0"/>
                  </a:moveTo>
                  <a:lnTo>
                    <a:pt x="0" y="5270"/>
                  </a:lnTo>
                  <a:lnTo>
                    <a:pt x="5678" y="5270"/>
                  </a:lnTo>
                  <a:lnTo>
                    <a:pt x="5678" y="0"/>
                  </a:ln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6" name="Google Shape;792;p39">
              <a:extLst>
                <a:ext uri="{FF2B5EF4-FFF2-40B4-BE49-F238E27FC236}">
                  <a16:creationId xmlns:a16="http://schemas.microsoft.com/office/drawing/2014/main" id="{EBF42B5F-51CD-3905-B520-2BCC68D8ECE8}"/>
                </a:ext>
              </a:extLst>
            </p:cNvPr>
            <p:cNvSpPr/>
            <p:nvPr/>
          </p:nvSpPr>
          <p:spPr>
            <a:xfrm>
              <a:off x="4761839" y="2271340"/>
              <a:ext cx="74417" cy="40340"/>
            </a:xfrm>
            <a:custGeom>
              <a:avLst/>
              <a:gdLst/>
              <a:ahLst/>
              <a:cxnLst/>
              <a:rect l="l" t="t" r="r" b="b"/>
              <a:pathLst>
                <a:path w="3767" h="2042" extrusionOk="0">
                  <a:moveTo>
                    <a:pt x="87" y="1"/>
                  </a:moveTo>
                  <a:cubicBezTo>
                    <a:pt x="0" y="1"/>
                    <a:pt x="524" y="1329"/>
                    <a:pt x="524" y="1329"/>
                  </a:cubicBezTo>
                  <a:cubicBezTo>
                    <a:pt x="1498" y="1948"/>
                    <a:pt x="2146" y="2041"/>
                    <a:pt x="2146" y="2041"/>
                  </a:cubicBezTo>
                  <a:cubicBezTo>
                    <a:pt x="2146" y="2041"/>
                    <a:pt x="2792" y="1948"/>
                    <a:pt x="3766" y="1329"/>
                  </a:cubicBezTo>
                  <a:lnTo>
                    <a:pt x="3756" y="418"/>
                  </a:lnTo>
                  <a:lnTo>
                    <a:pt x="2146" y="14"/>
                  </a:lnTo>
                  <a:cubicBezTo>
                    <a:pt x="2146" y="14"/>
                    <a:pt x="1315" y="89"/>
                    <a:pt x="711" y="89"/>
                  </a:cubicBezTo>
                  <a:cubicBezTo>
                    <a:pt x="409" y="89"/>
                    <a:pt x="164" y="70"/>
                    <a:pt x="108" y="14"/>
                  </a:cubicBezTo>
                  <a:cubicBezTo>
                    <a:pt x="99" y="5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429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7" name="Google Shape;793;p39">
              <a:extLst>
                <a:ext uri="{FF2B5EF4-FFF2-40B4-BE49-F238E27FC236}">
                  <a16:creationId xmlns:a16="http://schemas.microsoft.com/office/drawing/2014/main" id="{1DB1CE58-2A01-FBD7-55B6-14D9A0D006D6}"/>
                </a:ext>
              </a:extLst>
            </p:cNvPr>
            <p:cNvSpPr/>
            <p:nvPr/>
          </p:nvSpPr>
          <p:spPr>
            <a:xfrm>
              <a:off x="4571934" y="2231573"/>
              <a:ext cx="464539" cy="160193"/>
            </a:xfrm>
            <a:custGeom>
              <a:avLst/>
              <a:gdLst/>
              <a:ahLst/>
              <a:cxnLst/>
              <a:rect l="l" t="t" r="r" b="b"/>
              <a:pathLst>
                <a:path w="23515" h="8109" extrusionOk="0">
                  <a:moveTo>
                    <a:pt x="6883" y="0"/>
                  </a:moveTo>
                  <a:lnTo>
                    <a:pt x="2685" y="710"/>
                  </a:lnTo>
                  <a:cubicBezTo>
                    <a:pt x="986" y="1187"/>
                    <a:pt x="1" y="2853"/>
                    <a:pt x="1" y="4416"/>
                  </a:cubicBezTo>
                  <a:lnTo>
                    <a:pt x="1" y="7043"/>
                  </a:lnTo>
                  <a:cubicBezTo>
                    <a:pt x="1" y="7631"/>
                    <a:pt x="546" y="8108"/>
                    <a:pt x="1217" y="8108"/>
                  </a:cubicBezTo>
                  <a:lnTo>
                    <a:pt x="22298" y="8108"/>
                  </a:lnTo>
                  <a:cubicBezTo>
                    <a:pt x="22971" y="8108"/>
                    <a:pt x="23514" y="7631"/>
                    <a:pt x="23514" y="7043"/>
                  </a:cubicBezTo>
                  <a:lnTo>
                    <a:pt x="23514" y="4416"/>
                  </a:lnTo>
                  <a:cubicBezTo>
                    <a:pt x="23514" y="2853"/>
                    <a:pt x="22530" y="1187"/>
                    <a:pt x="20831" y="710"/>
                  </a:cubicBezTo>
                  <a:lnTo>
                    <a:pt x="16613" y="0"/>
                  </a:lnTo>
                  <a:lnTo>
                    <a:pt x="11759" y="2027"/>
                  </a:lnTo>
                  <a:lnTo>
                    <a:pt x="68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794;p39">
              <a:extLst>
                <a:ext uri="{FF2B5EF4-FFF2-40B4-BE49-F238E27FC236}">
                  <a16:creationId xmlns:a16="http://schemas.microsoft.com/office/drawing/2014/main" id="{6EDC577B-F9C6-D80E-903C-2BA2734953C8}"/>
                </a:ext>
              </a:extLst>
            </p:cNvPr>
            <p:cNvSpPr/>
            <p:nvPr/>
          </p:nvSpPr>
          <p:spPr>
            <a:xfrm>
              <a:off x="4670630" y="2231573"/>
              <a:ext cx="267147" cy="120466"/>
            </a:xfrm>
            <a:custGeom>
              <a:avLst/>
              <a:gdLst/>
              <a:ahLst/>
              <a:cxnLst/>
              <a:rect l="l" t="t" r="r" b="b"/>
              <a:pathLst>
                <a:path w="13523" h="6098" extrusionOk="0">
                  <a:moveTo>
                    <a:pt x="1885" y="0"/>
                  </a:moveTo>
                  <a:lnTo>
                    <a:pt x="1" y="318"/>
                  </a:lnTo>
                  <a:cubicBezTo>
                    <a:pt x="5" y="332"/>
                    <a:pt x="9" y="346"/>
                    <a:pt x="15" y="359"/>
                  </a:cubicBezTo>
                  <a:cubicBezTo>
                    <a:pt x="3097" y="5330"/>
                    <a:pt x="6097" y="5987"/>
                    <a:pt x="6429" y="6045"/>
                  </a:cubicBezTo>
                  <a:lnTo>
                    <a:pt x="6691" y="6091"/>
                  </a:lnTo>
                  <a:cubicBezTo>
                    <a:pt x="6714" y="6095"/>
                    <a:pt x="6738" y="6097"/>
                    <a:pt x="6762" y="6097"/>
                  </a:cubicBezTo>
                  <a:cubicBezTo>
                    <a:pt x="6785" y="6097"/>
                    <a:pt x="6809" y="6095"/>
                    <a:pt x="6832" y="6091"/>
                  </a:cubicBezTo>
                  <a:lnTo>
                    <a:pt x="7095" y="6045"/>
                  </a:lnTo>
                  <a:cubicBezTo>
                    <a:pt x="7426" y="5987"/>
                    <a:pt x="10427" y="5330"/>
                    <a:pt x="13510" y="359"/>
                  </a:cubicBezTo>
                  <a:cubicBezTo>
                    <a:pt x="13517" y="348"/>
                    <a:pt x="13517" y="332"/>
                    <a:pt x="13523" y="321"/>
                  </a:cubicBezTo>
                  <a:lnTo>
                    <a:pt x="11615" y="0"/>
                  </a:lnTo>
                  <a:lnTo>
                    <a:pt x="6762" y="2027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795;p39">
              <a:extLst>
                <a:ext uri="{FF2B5EF4-FFF2-40B4-BE49-F238E27FC236}">
                  <a16:creationId xmlns:a16="http://schemas.microsoft.com/office/drawing/2014/main" id="{1F2491A3-44F5-512F-8202-3D4FA4BE6FE8}"/>
                </a:ext>
              </a:extLst>
            </p:cNvPr>
            <p:cNvSpPr/>
            <p:nvPr/>
          </p:nvSpPr>
          <p:spPr>
            <a:xfrm>
              <a:off x="4701882" y="2191530"/>
              <a:ext cx="102331" cy="115626"/>
            </a:xfrm>
            <a:custGeom>
              <a:avLst/>
              <a:gdLst/>
              <a:ahLst/>
              <a:cxnLst/>
              <a:rect l="l" t="t" r="r" b="b"/>
              <a:pathLst>
                <a:path w="5180" h="5853" extrusionOk="0">
                  <a:moveTo>
                    <a:pt x="1531" y="0"/>
                  </a:moveTo>
                  <a:lnTo>
                    <a:pt x="1" y="2027"/>
                  </a:lnTo>
                  <a:lnTo>
                    <a:pt x="2471" y="5674"/>
                  </a:lnTo>
                  <a:cubicBezTo>
                    <a:pt x="2551" y="5792"/>
                    <a:pt x="2679" y="5853"/>
                    <a:pt x="2808" y="5853"/>
                  </a:cubicBezTo>
                  <a:cubicBezTo>
                    <a:pt x="2911" y="5853"/>
                    <a:pt x="3015" y="5814"/>
                    <a:pt x="3095" y="5734"/>
                  </a:cubicBezTo>
                  <a:lnTo>
                    <a:pt x="5180" y="4054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796;p39">
              <a:extLst>
                <a:ext uri="{FF2B5EF4-FFF2-40B4-BE49-F238E27FC236}">
                  <a16:creationId xmlns:a16="http://schemas.microsoft.com/office/drawing/2014/main" id="{3CAFF3BC-122C-8ED0-D167-5264F33107C8}"/>
                </a:ext>
              </a:extLst>
            </p:cNvPr>
            <p:cNvSpPr/>
            <p:nvPr/>
          </p:nvSpPr>
          <p:spPr>
            <a:xfrm>
              <a:off x="4804193" y="2191530"/>
              <a:ext cx="102351" cy="115626"/>
            </a:xfrm>
            <a:custGeom>
              <a:avLst/>
              <a:gdLst/>
              <a:ahLst/>
              <a:cxnLst/>
              <a:rect l="l" t="t" r="r" b="b"/>
              <a:pathLst>
                <a:path w="5181" h="5853" extrusionOk="0">
                  <a:moveTo>
                    <a:pt x="3649" y="0"/>
                  </a:moveTo>
                  <a:lnTo>
                    <a:pt x="1" y="4054"/>
                  </a:lnTo>
                  <a:lnTo>
                    <a:pt x="2087" y="5734"/>
                  </a:lnTo>
                  <a:cubicBezTo>
                    <a:pt x="2167" y="5814"/>
                    <a:pt x="2271" y="5853"/>
                    <a:pt x="2374" y="5853"/>
                  </a:cubicBezTo>
                  <a:cubicBezTo>
                    <a:pt x="2502" y="5853"/>
                    <a:pt x="2630" y="5792"/>
                    <a:pt x="2709" y="5674"/>
                  </a:cubicBezTo>
                  <a:lnTo>
                    <a:pt x="5181" y="2027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797;p39">
              <a:extLst>
                <a:ext uri="{FF2B5EF4-FFF2-40B4-BE49-F238E27FC236}">
                  <a16:creationId xmlns:a16="http://schemas.microsoft.com/office/drawing/2014/main" id="{8F87B45A-E29F-0111-8A2C-93934D0BE479}"/>
                </a:ext>
              </a:extLst>
            </p:cNvPr>
            <p:cNvSpPr/>
            <p:nvPr/>
          </p:nvSpPr>
          <p:spPr>
            <a:xfrm>
              <a:off x="4683866" y="1987974"/>
              <a:ext cx="240280" cy="243619"/>
            </a:xfrm>
            <a:custGeom>
              <a:avLst/>
              <a:gdLst/>
              <a:ahLst/>
              <a:cxnLst/>
              <a:rect l="l" t="t" r="r" b="b"/>
              <a:pathLst>
                <a:path w="12163" h="12332" extrusionOk="0">
                  <a:moveTo>
                    <a:pt x="4220" y="1"/>
                  </a:moveTo>
                  <a:cubicBezTo>
                    <a:pt x="3418" y="1"/>
                    <a:pt x="2553" y="50"/>
                    <a:pt x="1632" y="169"/>
                  </a:cubicBezTo>
                  <a:lnTo>
                    <a:pt x="1622" y="169"/>
                  </a:lnTo>
                  <a:cubicBezTo>
                    <a:pt x="585" y="1477"/>
                    <a:pt x="1" y="3084"/>
                    <a:pt x="1" y="5034"/>
                  </a:cubicBezTo>
                  <a:cubicBezTo>
                    <a:pt x="1" y="9063"/>
                    <a:pt x="2723" y="12331"/>
                    <a:pt x="6082" y="12331"/>
                  </a:cubicBezTo>
                  <a:cubicBezTo>
                    <a:pt x="9440" y="12331"/>
                    <a:pt x="12163" y="9064"/>
                    <a:pt x="12163" y="5034"/>
                  </a:cubicBezTo>
                  <a:cubicBezTo>
                    <a:pt x="12161" y="4398"/>
                    <a:pt x="12090" y="3766"/>
                    <a:pt x="11949" y="3145"/>
                  </a:cubicBezTo>
                  <a:cubicBezTo>
                    <a:pt x="11843" y="3263"/>
                    <a:pt x="11777" y="3336"/>
                    <a:pt x="11777" y="3336"/>
                  </a:cubicBezTo>
                  <a:lnTo>
                    <a:pt x="10958" y="1385"/>
                  </a:lnTo>
                  <a:cubicBezTo>
                    <a:pt x="10958" y="1385"/>
                    <a:pt x="8451" y="1"/>
                    <a:pt x="4220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2" name="Google Shape;798;p39">
              <a:extLst>
                <a:ext uri="{FF2B5EF4-FFF2-40B4-BE49-F238E27FC236}">
                  <a16:creationId xmlns:a16="http://schemas.microsoft.com/office/drawing/2014/main" id="{5DAF1102-57B2-2FB3-25EB-6A3EDEAD9513}"/>
                </a:ext>
              </a:extLst>
            </p:cNvPr>
            <p:cNvSpPr/>
            <p:nvPr/>
          </p:nvSpPr>
          <p:spPr>
            <a:xfrm>
              <a:off x="4668081" y="1879124"/>
              <a:ext cx="280126" cy="197787"/>
            </a:xfrm>
            <a:custGeom>
              <a:avLst/>
              <a:gdLst/>
              <a:ahLst/>
              <a:cxnLst/>
              <a:rect l="l" t="t" r="r" b="b"/>
              <a:pathLst>
                <a:path w="14180" h="10012" extrusionOk="0">
                  <a:moveTo>
                    <a:pt x="6021" y="0"/>
                  </a:moveTo>
                  <a:cubicBezTo>
                    <a:pt x="4992" y="0"/>
                    <a:pt x="4015" y="207"/>
                    <a:pt x="3155" y="821"/>
                  </a:cubicBezTo>
                  <a:cubicBezTo>
                    <a:pt x="3128" y="815"/>
                    <a:pt x="3101" y="814"/>
                    <a:pt x="3074" y="814"/>
                  </a:cubicBezTo>
                  <a:cubicBezTo>
                    <a:pt x="1264" y="814"/>
                    <a:pt x="0" y="2315"/>
                    <a:pt x="0" y="4463"/>
                  </a:cubicBezTo>
                  <a:cubicBezTo>
                    <a:pt x="0" y="6212"/>
                    <a:pt x="774" y="9557"/>
                    <a:pt x="809" y="9699"/>
                  </a:cubicBezTo>
                  <a:cubicBezTo>
                    <a:pt x="850" y="9877"/>
                    <a:pt x="1007" y="10005"/>
                    <a:pt x="1188" y="10012"/>
                  </a:cubicBezTo>
                  <a:lnTo>
                    <a:pt x="1204" y="10012"/>
                  </a:lnTo>
                  <a:cubicBezTo>
                    <a:pt x="1381" y="10012"/>
                    <a:pt x="1537" y="9896"/>
                    <a:pt x="1591" y="9727"/>
                  </a:cubicBezTo>
                  <a:lnTo>
                    <a:pt x="2742" y="6049"/>
                  </a:lnTo>
                  <a:cubicBezTo>
                    <a:pt x="3540" y="5957"/>
                    <a:pt x="4294" y="5917"/>
                    <a:pt x="5000" y="5917"/>
                  </a:cubicBezTo>
                  <a:cubicBezTo>
                    <a:pt x="8572" y="5917"/>
                    <a:pt x="10901" y="6928"/>
                    <a:pt x="11442" y="7189"/>
                  </a:cubicBezTo>
                  <a:lnTo>
                    <a:pt x="12204" y="9004"/>
                  </a:lnTo>
                  <a:cubicBezTo>
                    <a:pt x="12265" y="9150"/>
                    <a:pt x="12406" y="9253"/>
                    <a:pt x="12563" y="9253"/>
                  </a:cubicBezTo>
                  <a:cubicBezTo>
                    <a:pt x="12574" y="9253"/>
                    <a:pt x="12585" y="9253"/>
                    <a:pt x="12596" y="9252"/>
                  </a:cubicBezTo>
                  <a:cubicBezTo>
                    <a:pt x="12765" y="9245"/>
                    <a:pt x="12913" y="9132"/>
                    <a:pt x="12965" y="8970"/>
                  </a:cubicBezTo>
                  <a:cubicBezTo>
                    <a:pt x="14179" y="5162"/>
                    <a:pt x="13735" y="1940"/>
                    <a:pt x="13345" y="1056"/>
                  </a:cubicBezTo>
                  <a:lnTo>
                    <a:pt x="13343" y="1056"/>
                  </a:lnTo>
                  <a:cubicBezTo>
                    <a:pt x="13278" y="906"/>
                    <a:pt x="13131" y="813"/>
                    <a:pt x="12972" y="813"/>
                  </a:cubicBezTo>
                  <a:cubicBezTo>
                    <a:pt x="12953" y="813"/>
                    <a:pt x="12934" y="814"/>
                    <a:pt x="12915" y="817"/>
                  </a:cubicBezTo>
                  <a:cubicBezTo>
                    <a:pt x="12705" y="847"/>
                    <a:pt x="12486" y="861"/>
                    <a:pt x="12258" y="861"/>
                  </a:cubicBezTo>
                  <a:cubicBezTo>
                    <a:pt x="11386" y="861"/>
                    <a:pt x="10398" y="661"/>
                    <a:pt x="9364" y="454"/>
                  </a:cubicBezTo>
                  <a:cubicBezTo>
                    <a:pt x="8244" y="229"/>
                    <a:pt x="7104" y="0"/>
                    <a:pt x="60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grpSp>
        <p:nvGrpSpPr>
          <p:cNvPr id="53" name="Google Shape;811;p39">
            <a:extLst>
              <a:ext uri="{FF2B5EF4-FFF2-40B4-BE49-F238E27FC236}">
                <a16:creationId xmlns:a16="http://schemas.microsoft.com/office/drawing/2014/main" id="{A5DD722E-2C59-C8ED-1895-3A9A2F4D062E}"/>
              </a:ext>
            </a:extLst>
          </p:cNvPr>
          <p:cNvGrpSpPr/>
          <p:nvPr/>
        </p:nvGrpSpPr>
        <p:grpSpPr>
          <a:xfrm>
            <a:off x="1019919" y="3293091"/>
            <a:ext cx="530040" cy="678861"/>
            <a:chOff x="3488175" y="4954464"/>
            <a:chExt cx="397530" cy="509146"/>
          </a:xfrm>
        </p:grpSpPr>
        <p:sp>
          <p:nvSpPr>
            <p:cNvPr id="54" name="Google Shape;812;p39">
              <a:extLst>
                <a:ext uri="{FF2B5EF4-FFF2-40B4-BE49-F238E27FC236}">
                  <a16:creationId xmlns:a16="http://schemas.microsoft.com/office/drawing/2014/main" id="{B5448A5D-C45B-6B52-914C-F6CACD2459FC}"/>
                </a:ext>
              </a:extLst>
            </p:cNvPr>
            <p:cNvSpPr/>
            <p:nvPr/>
          </p:nvSpPr>
          <p:spPr>
            <a:xfrm>
              <a:off x="3706052" y="5172026"/>
              <a:ext cx="69755" cy="67384"/>
            </a:xfrm>
            <a:custGeom>
              <a:avLst/>
              <a:gdLst/>
              <a:ahLst/>
              <a:cxnLst/>
              <a:rect l="l" t="t" r="r" b="b"/>
              <a:pathLst>
                <a:path w="3531" h="3411" extrusionOk="0">
                  <a:moveTo>
                    <a:pt x="2068" y="1"/>
                  </a:moveTo>
                  <a:cubicBezTo>
                    <a:pt x="1964" y="1"/>
                    <a:pt x="1860" y="40"/>
                    <a:pt x="1781" y="120"/>
                  </a:cubicBezTo>
                  <a:lnTo>
                    <a:pt x="159" y="1741"/>
                  </a:lnTo>
                  <a:cubicBezTo>
                    <a:pt x="0" y="1899"/>
                    <a:pt x="0" y="2157"/>
                    <a:pt x="159" y="2314"/>
                  </a:cubicBezTo>
                  <a:lnTo>
                    <a:pt x="1019" y="3174"/>
                  </a:lnTo>
                  <a:cubicBezTo>
                    <a:pt x="1178" y="3332"/>
                    <a:pt x="1385" y="3411"/>
                    <a:pt x="1593" y="3411"/>
                  </a:cubicBezTo>
                  <a:cubicBezTo>
                    <a:pt x="1800" y="3411"/>
                    <a:pt x="2008" y="3332"/>
                    <a:pt x="2166" y="3174"/>
                  </a:cubicBezTo>
                  <a:lnTo>
                    <a:pt x="3214" y="2126"/>
                  </a:lnTo>
                  <a:cubicBezTo>
                    <a:pt x="3531" y="1809"/>
                    <a:pt x="3531" y="1295"/>
                    <a:pt x="3214" y="980"/>
                  </a:cubicBezTo>
                  <a:lnTo>
                    <a:pt x="2354" y="120"/>
                  </a:lnTo>
                  <a:cubicBezTo>
                    <a:pt x="2275" y="40"/>
                    <a:pt x="2171" y="1"/>
                    <a:pt x="2068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5" name="Google Shape;813;p39">
              <a:extLst>
                <a:ext uri="{FF2B5EF4-FFF2-40B4-BE49-F238E27FC236}">
                  <a16:creationId xmlns:a16="http://schemas.microsoft.com/office/drawing/2014/main" id="{8FB943E8-BEB2-F18E-3307-C64E3D72AFC5}"/>
                </a:ext>
              </a:extLst>
            </p:cNvPr>
            <p:cNvSpPr/>
            <p:nvPr/>
          </p:nvSpPr>
          <p:spPr>
            <a:xfrm>
              <a:off x="3668814" y="5135479"/>
              <a:ext cx="89411" cy="87949"/>
            </a:xfrm>
            <a:custGeom>
              <a:avLst/>
              <a:gdLst/>
              <a:ahLst/>
              <a:cxnLst/>
              <a:rect l="l" t="t" r="r" b="b"/>
              <a:pathLst>
                <a:path w="4526" h="4452" extrusionOk="0">
                  <a:moveTo>
                    <a:pt x="3371" y="0"/>
                  </a:moveTo>
                  <a:cubicBezTo>
                    <a:pt x="3265" y="0"/>
                    <a:pt x="3161" y="42"/>
                    <a:pt x="3084" y="119"/>
                  </a:cubicBezTo>
                  <a:lnTo>
                    <a:pt x="214" y="2989"/>
                  </a:lnTo>
                  <a:cubicBezTo>
                    <a:pt x="0" y="3203"/>
                    <a:pt x="86" y="3568"/>
                    <a:pt x="375" y="3662"/>
                  </a:cubicBezTo>
                  <a:lnTo>
                    <a:pt x="2331" y="4452"/>
                  </a:lnTo>
                  <a:lnTo>
                    <a:pt x="4526" y="2256"/>
                  </a:lnTo>
                  <a:lnTo>
                    <a:pt x="3757" y="285"/>
                  </a:lnTo>
                  <a:cubicBezTo>
                    <a:pt x="3715" y="150"/>
                    <a:pt x="3605" y="47"/>
                    <a:pt x="3467" y="13"/>
                  </a:cubicBezTo>
                  <a:lnTo>
                    <a:pt x="3467" y="12"/>
                  </a:lnTo>
                  <a:cubicBezTo>
                    <a:pt x="3435" y="4"/>
                    <a:pt x="3403" y="0"/>
                    <a:pt x="3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6" name="Google Shape;814;p39">
              <a:extLst>
                <a:ext uri="{FF2B5EF4-FFF2-40B4-BE49-F238E27FC236}">
                  <a16:creationId xmlns:a16="http://schemas.microsoft.com/office/drawing/2014/main" id="{BD7ED99E-328F-B1F9-3E27-5EA3230484DA}"/>
                </a:ext>
              </a:extLst>
            </p:cNvPr>
            <p:cNvSpPr/>
            <p:nvPr/>
          </p:nvSpPr>
          <p:spPr>
            <a:xfrm>
              <a:off x="3668814" y="5166514"/>
              <a:ext cx="67582" cy="56914"/>
            </a:xfrm>
            <a:custGeom>
              <a:avLst/>
              <a:gdLst/>
              <a:ahLst/>
              <a:cxnLst/>
              <a:rect l="l" t="t" r="r" b="b"/>
              <a:pathLst>
                <a:path w="3421" h="2881" extrusionOk="0">
                  <a:moveTo>
                    <a:pt x="1632" y="0"/>
                  </a:moveTo>
                  <a:lnTo>
                    <a:pt x="214" y="1418"/>
                  </a:lnTo>
                  <a:cubicBezTo>
                    <a:pt x="0" y="1632"/>
                    <a:pt x="86" y="1997"/>
                    <a:pt x="375" y="2091"/>
                  </a:cubicBezTo>
                  <a:lnTo>
                    <a:pt x="2331" y="2881"/>
                  </a:lnTo>
                  <a:lnTo>
                    <a:pt x="3421" y="1791"/>
                  </a:lnTo>
                  <a:lnTo>
                    <a:pt x="16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7" name="Google Shape;815;p39">
              <a:extLst>
                <a:ext uri="{FF2B5EF4-FFF2-40B4-BE49-F238E27FC236}">
                  <a16:creationId xmlns:a16="http://schemas.microsoft.com/office/drawing/2014/main" id="{13A76706-7A3F-AA26-50D2-A521A2A16EAB}"/>
                </a:ext>
              </a:extLst>
            </p:cNvPr>
            <p:cNvSpPr/>
            <p:nvPr/>
          </p:nvSpPr>
          <p:spPr>
            <a:xfrm>
              <a:off x="3509885" y="4975464"/>
              <a:ext cx="80126" cy="79968"/>
            </a:xfrm>
            <a:custGeom>
              <a:avLst/>
              <a:gdLst/>
              <a:ahLst/>
              <a:cxnLst/>
              <a:rect l="l" t="t" r="r" b="b"/>
              <a:pathLst>
                <a:path w="4056" h="4048" extrusionOk="0">
                  <a:moveTo>
                    <a:pt x="1200" y="0"/>
                  </a:moveTo>
                  <a:cubicBezTo>
                    <a:pt x="1187" y="0"/>
                    <a:pt x="1174" y="5"/>
                    <a:pt x="1165" y="15"/>
                  </a:cubicBezTo>
                  <a:lnTo>
                    <a:pt x="20" y="1159"/>
                  </a:lnTo>
                  <a:cubicBezTo>
                    <a:pt x="0" y="1179"/>
                    <a:pt x="0" y="1211"/>
                    <a:pt x="20" y="1231"/>
                  </a:cubicBezTo>
                  <a:lnTo>
                    <a:pt x="2821" y="4032"/>
                  </a:lnTo>
                  <a:cubicBezTo>
                    <a:pt x="2831" y="4042"/>
                    <a:pt x="2844" y="4047"/>
                    <a:pt x="2857" y="4047"/>
                  </a:cubicBezTo>
                  <a:cubicBezTo>
                    <a:pt x="2870" y="4047"/>
                    <a:pt x="2883" y="4042"/>
                    <a:pt x="2893" y="4032"/>
                  </a:cubicBezTo>
                  <a:lnTo>
                    <a:pt x="4036" y="2888"/>
                  </a:lnTo>
                  <a:cubicBezTo>
                    <a:pt x="4056" y="2867"/>
                    <a:pt x="4056" y="2836"/>
                    <a:pt x="4036" y="2816"/>
                  </a:cubicBezTo>
                  <a:lnTo>
                    <a:pt x="1236" y="15"/>
                  </a:lnTo>
                  <a:cubicBezTo>
                    <a:pt x="1226" y="5"/>
                    <a:pt x="1213" y="0"/>
                    <a:pt x="1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8" name="Google Shape;816;p39">
              <a:extLst>
                <a:ext uri="{FF2B5EF4-FFF2-40B4-BE49-F238E27FC236}">
                  <a16:creationId xmlns:a16="http://schemas.microsoft.com/office/drawing/2014/main" id="{2CACF7F3-6D44-A0A6-1F94-B01BA55A9605}"/>
                </a:ext>
              </a:extLst>
            </p:cNvPr>
            <p:cNvSpPr/>
            <p:nvPr/>
          </p:nvSpPr>
          <p:spPr>
            <a:xfrm>
              <a:off x="3734105" y="5325779"/>
              <a:ext cx="87258" cy="41723"/>
            </a:xfrm>
            <a:custGeom>
              <a:avLst/>
              <a:gdLst/>
              <a:ahLst/>
              <a:cxnLst/>
              <a:rect l="l" t="t" r="r" b="b"/>
              <a:pathLst>
                <a:path w="4417" h="2112" extrusionOk="0">
                  <a:moveTo>
                    <a:pt x="3971" y="1"/>
                  </a:moveTo>
                  <a:cubicBezTo>
                    <a:pt x="3867" y="1"/>
                    <a:pt x="3763" y="40"/>
                    <a:pt x="3684" y="120"/>
                  </a:cubicBezTo>
                  <a:lnTo>
                    <a:pt x="2740" y="1063"/>
                  </a:lnTo>
                  <a:cubicBezTo>
                    <a:pt x="2588" y="1215"/>
                    <a:pt x="2382" y="1299"/>
                    <a:pt x="2167" y="1301"/>
                  </a:cubicBezTo>
                  <a:lnTo>
                    <a:pt x="406" y="1301"/>
                  </a:lnTo>
                  <a:cubicBezTo>
                    <a:pt x="182" y="1301"/>
                    <a:pt x="0" y="1482"/>
                    <a:pt x="0" y="1706"/>
                  </a:cubicBezTo>
                  <a:cubicBezTo>
                    <a:pt x="0" y="1930"/>
                    <a:pt x="182" y="2112"/>
                    <a:pt x="406" y="2112"/>
                  </a:cubicBezTo>
                  <a:lnTo>
                    <a:pt x="2167" y="2112"/>
                  </a:lnTo>
                  <a:cubicBezTo>
                    <a:pt x="2598" y="2110"/>
                    <a:pt x="3009" y="1940"/>
                    <a:pt x="3314" y="1636"/>
                  </a:cubicBezTo>
                  <a:lnTo>
                    <a:pt x="4257" y="693"/>
                  </a:lnTo>
                  <a:cubicBezTo>
                    <a:pt x="4416" y="534"/>
                    <a:pt x="4416" y="277"/>
                    <a:pt x="4257" y="120"/>
                  </a:cubicBezTo>
                  <a:cubicBezTo>
                    <a:pt x="4178" y="40"/>
                    <a:pt x="4075" y="1"/>
                    <a:pt x="39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9" name="Google Shape;817;p39">
              <a:extLst>
                <a:ext uri="{FF2B5EF4-FFF2-40B4-BE49-F238E27FC236}">
                  <a16:creationId xmlns:a16="http://schemas.microsoft.com/office/drawing/2014/main" id="{CB620159-CC21-3D7B-6C97-13F369975E89}"/>
                </a:ext>
              </a:extLst>
            </p:cNvPr>
            <p:cNvSpPr/>
            <p:nvPr/>
          </p:nvSpPr>
          <p:spPr>
            <a:xfrm>
              <a:off x="3565910" y="5151244"/>
              <a:ext cx="126057" cy="195851"/>
            </a:xfrm>
            <a:custGeom>
              <a:avLst/>
              <a:gdLst/>
              <a:ahLst/>
              <a:cxnLst/>
              <a:rect l="l" t="t" r="r" b="b"/>
              <a:pathLst>
                <a:path w="6381" h="9914" extrusionOk="0">
                  <a:moveTo>
                    <a:pt x="301" y="1"/>
                  </a:moveTo>
                  <a:cubicBezTo>
                    <a:pt x="102" y="709"/>
                    <a:pt x="2" y="1441"/>
                    <a:pt x="1" y="2177"/>
                  </a:cubicBezTo>
                  <a:cubicBezTo>
                    <a:pt x="1" y="5802"/>
                    <a:pt x="2391" y="8877"/>
                    <a:pt x="5679" y="9913"/>
                  </a:cubicBezTo>
                  <a:lnTo>
                    <a:pt x="6380" y="7584"/>
                  </a:lnTo>
                  <a:cubicBezTo>
                    <a:pt x="4094" y="6850"/>
                    <a:pt x="2433" y="4704"/>
                    <a:pt x="2433" y="2177"/>
                  </a:cubicBezTo>
                  <a:cubicBezTo>
                    <a:pt x="2433" y="1717"/>
                    <a:pt x="2488" y="1258"/>
                    <a:pt x="2597" y="811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0" name="Google Shape;818;p39">
              <a:extLst>
                <a:ext uri="{FF2B5EF4-FFF2-40B4-BE49-F238E27FC236}">
                  <a16:creationId xmlns:a16="http://schemas.microsoft.com/office/drawing/2014/main" id="{9963A20A-DE94-B84D-0E75-DB0EF716F62B}"/>
                </a:ext>
              </a:extLst>
            </p:cNvPr>
            <p:cNvSpPr/>
            <p:nvPr/>
          </p:nvSpPr>
          <p:spPr>
            <a:xfrm>
              <a:off x="3718083" y="5176649"/>
              <a:ext cx="151600" cy="157428"/>
            </a:xfrm>
            <a:custGeom>
              <a:avLst/>
              <a:gdLst/>
              <a:ahLst/>
              <a:cxnLst/>
              <a:rect l="l" t="t" r="r" b="b"/>
              <a:pathLst>
                <a:path w="7674" h="7969" extrusionOk="0">
                  <a:moveTo>
                    <a:pt x="6082" y="0"/>
                  </a:moveTo>
                  <a:cubicBezTo>
                    <a:pt x="5979" y="0"/>
                    <a:pt x="5875" y="40"/>
                    <a:pt x="5796" y="120"/>
                  </a:cubicBezTo>
                  <a:lnTo>
                    <a:pt x="154" y="5760"/>
                  </a:lnTo>
                  <a:cubicBezTo>
                    <a:pt x="30" y="5884"/>
                    <a:pt x="1" y="6074"/>
                    <a:pt x="81" y="6232"/>
                  </a:cubicBezTo>
                  <a:lnTo>
                    <a:pt x="856" y="7748"/>
                  </a:lnTo>
                  <a:cubicBezTo>
                    <a:pt x="916" y="7864"/>
                    <a:pt x="1027" y="7945"/>
                    <a:pt x="1155" y="7964"/>
                  </a:cubicBezTo>
                  <a:cubicBezTo>
                    <a:pt x="1175" y="7967"/>
                    <a:pt x="1196" y="7969"/>
                    <a:pt x="1217" y="7969"/>
                  </a:cubicBezTo>
                  <a:cubicBezTo>
                    <a:pt x="1325" y="7969"/>
                    <a:pt x="1428" y="7926"/>
                    <a:pt x="1504" y="7850"/>
                  </a:cubicBezTo>
                  <a:lnTo>
                    <a:pt x="7515" y="1840"/>
                  </a:lnTo>
                  <a:cubicBezTo>
                    <a:pt x="7674" y="1681"/>
                    <a:pt x="7674" y="1424"/>
                    <a:pt x="7515" y="1265"/>
                  </a:cubicBezTo>
                  <a:lnTo>
                    <a:pt x="6369" y="120"/>
                  </a:lnTo>
                  <a:cubicBezTo>
                    <a:pt x="6290" y="40"/>
                    <a:pt x="6186" y="0"/>
                    <a:pt x="6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1" name="Google Shape;819;p39">
              <a:extLst>
                <a:ext uri="{FF2B5EF4-FFF2-40B4-BE49-F238E27FC236}">
                  <a16:creationId xmlns:a16="http://schemas.microsoft.com/office/drawing/2014/main" id="{B46F6FCC-C037-D8B9-216C-5F1A8B7BFB48}"/>
                </a:ext>
              </a:extLst>
            </p:cNvPr>
            <p:cNvSpPr/>
            <p:nvPr/>
          </p:nvSpPr>
          <p:spPr>
            <a:xfrm>
              <a:off x="3790742" y="5256735"/>
              <a:ext cx="94962" cy="93382"/>
            </a:xfrm>
            <a:custGeom>
              <a:avLst/>
              <a:gdLst/>
              <a:ahLst/>
              <a:cxnLst/>
              <a:rect l="l" t="t" r="r" b="b"/>
              <a:pathLst>
                <a:path w="4807" h="4727" extrusionOk="0">
                  <a:moveTo>
                    <a:pt x="3215" y="0"/>
                  </a:moveTo>
                  <a:cubicBezTo>
                    <a:pt x="3111" y="0"/>
                    <a:pt x="3008" y="40"/>
                    <a:pt x="2929" y="120"/>
                  </a:cubicBezTo>
                  <a:lnTo>
                    <a:pt x="160" y="2887"/>
                  </a:lnTo>
                  <a:cubicBezTo>
                    <a:pt x="1" y="3045"/>
                    <a:pt x="1" y="3302"/>
                    <a:pt x="160" y="3460"/>
                  </a:cubicBezTo>
                  <a:lnTo>
                    <a:pt x="1307" y="4607"/>
                  </a:lnTo>
                  <a:cubicBezTo>
                    <a:pt x="1386" y="4687"/>
                    <a:pt x="1489" y="4727"/>
                    <a:pt x="1593" y="4727"/>
                  </a:cubicBezTo>
                  <a:cubicBezTo>
                    <a:pt x="1697" y="4727"/>
                    <a:pt x="1801" y="4687"/>
                    <a:pt x="1880" y="4607"/>
                  </a:cubicBezTo>
                  <a:lnTo>
                    <a:pt x="4648" y="1838"/>
                  </a:lnTo>
                  <a:cubicBezTo>
                    <a:pt x="4807" y="1681"/>
                    <a:pt x="4807" y="1424"/>
                    <a:pt x="4648" y="1265"/>
                  </a:cubicBezTo>
                  <a:lnTo>
                    <a:pt x="3502" y="120"/>
                  </a:lnTo>
                  <a:cubicBezTo>
                    <a:pt x="3423" y="40"/>
                    <a:pt x="3319" y="0"/>
                    <a:pt x="3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2" name="Google Shape;820;p39">
              <a:extLst>
                <a:ext uri="{FF2B5EF4-FFF2-40B4-BE49-F238E27FC236}">
                  <a16:creationId xmlns:a16="http://schemas.microsoft.com/office/drawing/2014/main" id="{D292DDE1-513E-A5B1-7295-72BC1594C773}"/>
                </a:ext>
              </a:extLst>
            </p:cNvPr>
            <p:cNvSpPr/>
            <p:nvPr/>
          </p:nvSpPr>
          <p:spPr>
            <a:xfrm>
              <a:off x="3670039" y="5287395"/>
              <a:ext cx="80107" cy="136171"/>
            </a:xfrm>
            <a:custGeom>
              <a:avLst/>
              <a:gdLst/>
              <a:ahLst/>
              <a:cxnLst/>
              <a:rect l="l" t="t" r="r" b="b"/>
              <a:pathLst>
                <a:path w="4055" h="6893" extrusionOk="0">
                  <a:moveTo>
                    <a:pt x="2027" y="1"/>
                  </a:moveTo>
                  <a:cubicBezTo>
                    <a:pt x="908" y="2"/>
                    <a:pt x="2" y="909"/>
                    <a:pt x="0" y="2028"/>
                  </a:cubicBezTo>
                  <a:lnTo>
                    <a:pt x="0" y="6487"/>
                  </a:lnTo>
                  <a:cubicBezTo>
                    <a:pt x="0" y="6711"/>
                    <a:pt x="182" y="6892"/>
                    <a:pt x="406" y="6892"/>
                  </a:cubicBezTo>
                  <a:cubicBezTo>
                    <a:pt x="629" y="6892"/>
                    <a:pt x="811" y="6711"/>
                    <a:pt x="811" y="6487"/>
                  </a:cubicBezTo>
                  <a:lnTo>
                    <a:pt x="3243" y="6487"/>
                  </a:lnTo>
                  <a:cubicBezTo>
                    <a:pt x="3243" y="6711"/>
                    <a:pt x="3425" y="6892"/>
                    <a:pt x="3649" y="6892"/>
                  </a:cubicBezTo>
                  <a:cubicBezTo>
                    <a:pt x="3873" y="6892"/>
                    <a:pt x="4054" y="6711"/>
                    <a:pt x="4054" y="6487"/>
                  </a:cubicBezTo>
                  <a:lnTo>
                    <a:pt x="4054" y="2028"/>
                  </a:lnTo>
                  <a:cubicBezTo>
                    <a:pt x="4053" y="909"/>
                    <a:pt x="3146" y="2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3" name="Google Shape;821;p39">
              <a:extLst>
                <a:ext uri="{FF2B5EF4-FFF2-40B4-BE49-F238E27FC236}">
                  <a16:creationId xmlns:a16="http://schemas.microsoft.com/office/drawing/2014/main" id="{C8D30587-D369-F1BF-7C9D-D866B1F4889A}"/>
                </a:ext>
              </a:extLst>
            </p:cNvPr>
            <p:cNvSpPr/>
            <p:nvPr/>
          </p:nvSpPr>
          <p:spPr>
            <a:xfrm>
              <a:off x="3546175" y="5013729"/>
              <a:ext cx="198044" cy="194508"/>
            </a:xfrm>
            <a:custGeom>
              <a:avLst/>
              <a:gdLst/>
              <a:ahLst/>
              <a:cxnLst/>
              <a:rect l="l" t="t" r="r" b="b"/>
              <a:pathLst>
                <a:path w="10025" h="9846" extrusionOk="0">
                  <a:moveTo>
                    <a:pt x="3056" y="1"/>
                  </a:moveTo>
                  <a:cubicBezTo>
                    <a:pt x="2745" y="1"/>
                    <a:pt x="2434" y="119"/>
                    <a:pt x="2196" y="356"/>
                  </a:cubicBezTo>
                  <a:lnTo>
                    <a:pt x="476" y="2076"/>
                  </a:lnTo>
                  <a:cubicBezTo>
                    <a:pt x="0" y="2551"/>
                    <a:pt x="0" y="3321"/>
                    <a:pt x="476" y="3796"/>
                  </a:cubicBezTo>
                  <a:lnTo>
                    <a:pt x="1120" y="4439"/>
                  </a:lnTo>
                  <a:cubicBezTo>
                    <a:pt x="1198" y="4518"/>
                    <a:pt x="1302" y="4557"/>
                    <a:pt x="1406" y="4557"/>
                  </a:cubicBezTo>
                  <a:cubicBezTo>
                    <a:pt x="1510" y="4557"/>
                    <a:pt x="1614" y="4518"/>
                    <a:pt x="1692" y="4439"/>
                  </a:cubicBezTo>
                  <a:lnTo>
                    <a:pt x="4333" y="7080"/>
                  </a:lnTo>
                  <a:lnTo>
                    <a:pt x="4332" y="7080"/>
                  </a:lnTo>
                  <a:cubicBezTo>
                    <a:pt x="4174" y="7239"/>
                    <a:pt x="4176" y="7497"/>
                    <a:pt x="4335" y="7654"/>
                  </a:cubicBezTo>
                  <a:lnTo>
                    <a:pt x="6424" y="9728"/>
                  </a:lnTo>
                  <a:cubicBezTo>
                    <a:pt x="6502" y="9806"/>
                    <a:pt x="6605" y="9845"/>
                    <a:pt x="6708" y="9845"/>
                  </a:cubicBezTo>
                  <a:cubicBezTo>
                    <a:pt x="6812" y="9845"/>
                    <a:pt x="6916" y="9806"/>
                    <a:pt x="6995" y="9726"/>
                  </a:cubicBezTo>
                  <a:lnTo>
                    <a:pt x="9865" y="6856"/>
                  </a:lnTo>
                  <a:cubicBezTo>
                    <a:pt x="10024" y="6698"/>
                    <a:pt x="10024" y="6441"/>
                    <a:pt x="9865" y="6283"/>
                  </a:cubicBezTo>
                  <a:lnTo>
                    <a:pt x="9865" y="6282"/>
                  </a:lnTo>
                  <a:lnTo>
                    <a:pt x="3917" y="356"/>
                  </a:lnTo>
                  <a:cubicBezTo>
                    <a:pt x="3679" y="119"/>
                    <a:pt x="3368" y="1"/>
                    <a:pt x="3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822;p39">
              <a:extLst>
                <a:ext uri="{FF2B5EF4-FFF2-40B4-BE49-F238E27FC236}">
                  <a16:creationId xmlns:a16="http://schemas.microsoft.com/office/drawing/2014/main" id="{0D1378C4-7EE7-FEE8-FDA0-22924E4127DB}"/>
                </a:ext>
              </a:extLst>
            </p:cNvPr>
            <p:cNvSpPr/>
            <p:nvPr/>
          </p:nvSpPr>
          <p:spPr>
            <a:xfrm>
              <a:off x="3546195" y="5037909"/>
              <a:ext cx="166179" cy="170328"/>
            </a:xfrm>
            <a:custGeom>
              <a:avLst/>
              <a:gdLst/>
              <a:ahLst/>
              <a:cxnLst/>
              <a:rect l="l" t="t" r="r" b="b"/>
              <a:pathLst>
                <a:path w="8412" h="8622" extrusionOk="0">
                  <a:moveTo>
                    <a:pt x="1328" y="0"/>
                  </a:moveTo>
                  <a:lnTo>
                    <a:pt x="475" y="852"/>
                  </a:lnTo>
                  <a:cubicBezTo>
                    <a:pt x="1" y="1327"/>
                    <a:pt x="1" y="2097"/>
                    <a:pt x="475" y="2572"/>
                  </a:cubicBezTo>
                  <a:lnTo>
                    <a:pt x="1119" y="3215"/>
                  </a:lnTo>
                  <a:cubicBezTo>
                    <a:pt x="1197" y="3294"/>
                    <a:pt x="1301" y="3333"/>
                    <a:pt x="1405" y="3333"/>
                  </a:cubicBezTo>
                  <a:cubicBezTo>
                    <a:pt x="1509" y="3333"/>
                    <a:pt x="1613" y="3294"/>
                    <a:pt x="1691" y="3215"/>
                  </a:cubicBezTo>
                  <a:lnTo>
                    <a:pt x="4334" y="5856"/>
                  </a:lnTo>
                  <a:lnTo>
                    <a:pt x="4332" y="5856"/>
                  </a:lnTo>
                  <a:cubicBezTo>
                    <a:pt x="4173" y="6015"/>
                    <a:pt x="4175" y="6273"/>
                    <a:pt x="4334" y="6430"/>
                  </a:cubicBezTo>
                  <a:lnTo>
                    <a:pt x="6423" y="8504"/>
                  </a:lnTo>
                  <a:cubicBezTo>
                    <a:pt x="6501" y="8582"/>
                    <a:pt x="6604" y="8621"/>
                    <a:pt x="6707" y="8621"/>
                  </a:cubicBezTo>
                  <a:cubicBezTo>
                    <a:pt x="6811" y="8621"/>
                    <a:pt x="6915" y="8582"/>
                    <a:pt x="6994" y="8502"/>
                  </a:cubicBezTo>
                  <a:lnTo>
                    <a:pt x="8412" y="7085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823;p39">
              <a:extLst>
                <a:ext uri="{FF2B5EF4-FFF2-40B4-BE49-F238E27FC236}">
                  <a16:creationId xmlns:a16="http://schemas.microsoft.com/office/drawing/2014/main" id="{8CC71E9E-2107-3007-E6FF-AB785E5BEE6E}"/>
                </a:ext>
              </a:extLst>
            </p:cNvPr>
            <p:cNvSpPr/>
            <p:nvPr/>
          </p:nvSpPr>
          <p:spPr>
            <a:xfrm>
              <a:off x="3621975" y="5407525"/>
              <a:ext cx="176215" cy="56084"/>
            </a:xfrm>
            <a:custGeom>
              <a:avLst/>
              <a:gdLst/>
              <a:ahLst/>
              <a:cxnLst/>
              <a:rect l="l" t="t" r="r" b="b"/>
              <a:pathLst>
                <a:path w="8920" h="2839" extrusionOk="0">
                  <a:moveTo>
                    <a:pt x="1622" y="1"/>
                  </a:moveTo>
                  <a:cubicBezTo>
                    <a:pt x="727" y="1"/>
                    <a:pt x="2" y="727"/>
                    <a:pt x="1" y="1622"/>
                  </a:cubicBezTo>
                  <a:lnTo>
                    <a:pt x="1" y="2433"/>
                  </a:lnTo>
                  <a:cubicBezTo>
                    <a:pt x="1" y="2657"/>
                    <a:pt x="182" y="2839"/>
                    <a:pt x="406" y="2839"/>
                  </a:cubicBezTo>
                  <a:lnTo>
                    <a:pt x="8514" y="2839"/>
                  </a:lnTo>
                  <a:cubicBezTo>
                    <a:pt x="8738" y="2839"/>
                    <a:pt x="8920" y="2657"/>
                    <a:pt x="8918" y="2433"/>
                  </a:cubicBezTo>
                  <a:lnTo>
                    <a:pt x="8918" y="1622"/>
                  </a:lnTo>
                  <a:cubicBezTo>
                    <a:pt x="8918" y="727"/>
                    <a:pt x="8192" y="1"/>
                    <a:pt x="7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824;p39">
              <a:extLst>
                <a:ext uri="{FF2B5EF4-FFF2-40B4-BE49-F238E27FC236}">
                  <a16:creationId xmlns:a16="http://schemas.microsoft.com/office/drawing/2014/main" id="{19E4A8FB-C1A5-7A0D-F3D6-4A61607FDA8A}"/>
                </a:ext>
              </a:extLst>
            </p:cNvPr>
            <p:cNvSpPr/>
            <p:nvPr/>
          </p:nvSpPr>
          <p:spPr>
            <a:xfrm>
              <a:off x="3554137" y="5079177"/>
              <a:ext cx="99901" cy="96108"/>
            </a:xfrm>
            <a:custGeom>
              <a:avLst/>
              <a:gdLst/>
              <a:ahLst/>
              <a:cxnLst/>
              <a:rect l="l" t="t" r="r" b="b"/>
              <a:pathLst>
                <a:path w="5057" h="4865" extrusionOk="0">
                  <a:moveTo>
                    <a:pt x="2624" y="0"/>
                  </a:moveTo>
                  <a:cubicBezTo>
                    <a:pt x="1640" y="0"/>
                    <a:pt x="753" y="593"/>
                    <a:pt x="377" y="1502"/>
                  </a:cubicBezTo>
                  <a:cubicBezTo>
                    <a:pt x="0" y="2410"/>
                    <a:pt x="208" y="3457"/>
                    <a:pt x="904" y="4153"/>
                  </a:cubicBezTo>
                  <a:cubicBezTo>
                    <a:pt x="1370" y="4618"/>
                    <a:pt x="1992" y="4865"/>
                    <a:pt x="2625" y="4865"/>
                  </a:cubicBezTo>
                  <a:cubicBezTo>
                    <a:pt x="2938" y="4865"/>
                    <a:pt x="3254" y="4804"/>
                    <a:pt x="3556" y="4679"/>
                  </a:cubicBezTo>
                  <a:cubicBezTo>
                    <a:pt x="4464" y="4303"/>
                    <a:pt x="5056" y="3416"/>
                    <a:pt x="5056" y="2432"/>
                  </a:cubicBezTo>
                  <a:cubicBezTo>
                    <a:pt x="5056" y="1088"/>
                    <a:pt x="3968" y="0"/>
                    <a:pt x="2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825;p39">
              <a:extLst>
                <a:ext uri="{FF2B5EF4-FFF2-40B4-BE49-F238E27FC236}">
                  <a16:creationId xmlns:a16="http://schemas.microsoft.com/office/drawing/2014/main" id="{600F4CDA-676B-B9D1-FC01-661791034244}"/>
                </a:ext>
              </a:extLst>
            </p:cNvPr>
            <p:cNvSpPr/>
            <p:nvPr/>
          </p:nvSpPr>
          <p:spPr>
            <a:xfrm>
              <a:off x="3580035" y="5103200"/>
              <a:ext cx="49980" cy="48064"/>
            </a:xfrm>
            <a:custGeom>
              <a:avLst/>
              <a:gdLst/>
              <a:ahLst/>
              <a:cxnLst/>
              <a:rect l="l" t="t" r="r" b="b"/>
              <a:pathLst>
                <a:path w="2530" h="2433" extrusionOk="0">
                  <a:moveTo>
                    <a:pt x="1313" y="0"/>
                  </a:moveTo>
                  <a:cubicBezTo>
                    <a:pt x="822" y="0"/>
                    <a:pt x="378" y="296"/>
                    <a:pt x="190" y="751"/>
                  </a:cubicBezTo>
                  <a:cubicBezTo>
                    <a:pt x="1" y="1205"/>
                    <a:pt x="105" y="1729"/>
                    <a:pt x="453" y="2077"/>
                  </a:cubicBezTo>
                  <a:cubicBezTo>
                    <a:pt x="685" y="2309"/>
                    <a:pt x="996" y="2433"/>
                    <a:pt x="1313" y="2433"/>
                  </a:cubicBezTo>
                  <a:cubicBezTo>
                    <a:pt x="1470" y="2433"/>
                    <a:pt x="1628" y="2402"/>
                    <a:pt x="1779" y="2340"/>
                  </a:cubicBezTo>
                  <a:cubicBezTo>
                    <a:pt x="2234" y="2151"/>
                    <a:pt x="2529" y="1708"/>
                    <a:pt x="2529" y="1216"/>
                  </a:cubicBezTo>
                  <a:cubicBezTo>
                    <a:pt x="2529" y="545"/>
                    <a:pt x="198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8" name="Google Shape;826;p39">
              <a:extLst>
                <a:ext uri="{FF2B5EF4-FFF2-40B4-BE49-F238E27FC236}">
                  <a16:creationId xmlns:a16="http://schemas.microsoft.com/office/drawing/2014/main" id="{2C3B3E7E-1272-CBC0-1A14-E0A5564B14B6}"/>
                </a:ext>
              </a:extLst>
            </p:cNvPr>
            <p:cNvSpPr/>
            <p:nvPr/>
          </p:nvSpPr>
          <p:spPr>
            <a:xfrm>
              <a:off x="3692501" y="5311417"/>
              <a:ext cx="33307" cy="32062"/>
            </a:xfrm>
            <a:custGeom>
              <a:avLst/>
              <a:gdLst/>
              <a:ahLst/>
              <a:cxnLst/>
              <a:rect l="l" t="t" r="r" b="b"/>
              <a:pathLst>
                <a:path w="1686" h="1623" extrusionOk="0">
                  <a:moveTo>
                    <a:pt x="875" y="1"/>
                  </a:moveTo>
                  <a:cubicBezTo>
                    <a:pt x="547" y="1"/>
                    <a:pt x="251" y="198"/>
                    <a:pt x="126" y="501"/>
                  </a:cubicBezTo>
                  <a:cubicBezTo>
                    <a:pt x="1" y="803"/>
                    <a:pt x="70" y="1152"/>
                    <a:pt x="302" y="1385"/>
                  </a:cubicBezTo>
                  <a:cubicBezTo>
                    <a:pt x="456" y="1540"/>
                    <a:pt x="663" y="1622"/>
                    <a:pt x="874" y="1622"/>
                  </a:cubicBezTo>
                  <a:cubicBezTo>
                    <a:pt x="979" y="1622"/>
                    <a:pt x="1084" y="1602"/>
                    <a:pt x="1184" y="1560"/>
                  </a:cubicBezTo>
                  <a:cubicBezTo>
                    <a:pt x="1488" y="1435"/>
                    <a:pt x="1686" y="1140"/>
                    <a:pt x="1686" y="812"/>
                  </a:cubicBezTo>
                  <a:cubicBezTo>
                    <a:pt x="1686" y="364"/>
                    <a:pt x="1322" y="1"/>
                    <a:pt x="8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9" name="Google Shape;827;p39">
              <a:extLst>
                <a:ext uri="{FF2B5EF4-FFF2-40B4-BE49-F238E27FC236}">
                  <a16:creationId xmlns:a16="http://schemas.microsoft.com/office/drawing/2014/main" id="{FA40DA97-40CE-1B73-F5B1-79968EED0AE5}"/>
                </a:ext>
              </a:extLst>
            </p:cNvPr>
            <p:cNvSpPr/>
            <p:nvPr/>
          </p:nvSpPr>
          <p:spPr>
            <a:xfrm>
              <a:off x="3488175" y="4954464"/>
              <a:ext cx="62920" cy="61339"/>
            </a:xfrm>
            <a:custGeom>
              <a:avLst/>
              <a:gdLst/>
              <a:ahLst/>
              <a:cxnLst/>
              <a:rect l="l" t="t" r="r" b="b"/>
              <a:pathLst>
                <a:path w="3185" h="3105" extrusionOk="0">
                  <a:moveTo>
                    <a:pt x="2166" y="0"/>
                  </a:moveTo>
                  <a:cubicBezTo>
                    <a:pt x="2062" y="0"/>
                    <a:pt x="1958" y="40"/>
                    <a:pt x="1879" y="119"/>
                  </a:cubicBezTo>
                  <a:lnTo>
                    <a:pt x="159" y="1839"/>
                  </a:lnTo>
                  <a:cubicBezTo>
                    <a:pt x="0" y="1997"/>
                    <a:pt x="0" y="2255"/>
                    <a:pt x="159" y="2412"/>
                  </a:cubicBezTo>
                  <a:lnTo>
                    <a:pt x="732" y="2985"/>
                  </a:lnTo>
                  <a:cubicBezTo>
                    <a:pt x="812" y="3065"/>
                    <a:pt x="915" y="3105"/>
                    <a:pt x="1019" y="3105"/>
                  </a:cubicBezTo>
                  <a:cubicBezTo>
                    <a:pt x="1123" y="3105"/>
                    <a:pt x="1227" y="3065"/>
                    <a:pt x="1306" y="2985"/>
                  </a:cubicBezTo>
                  <a:lnTo>
                    <a:pt x="3025" y="1265"/>
                  </a:lnTo>
                  <a:cubicBezTo>
                    <a:pt x="3184" y="1107"/>
                    <a:pt x="3184" y="850"/>
                    <a:pt x="3025" y="692"/>
                  </a:cubicBezTo>
                  <a:lnTo>
                    <a:pt x="2452" y="119"/>
                  </a:lnTo>
                  <a:cubicBezTo>
                    <a:pt x="2373" y="40"/>
                    <a:pt x="2270" y="0"/>
                    <a:pt x="2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828;p39">
              <a:extLst>
                <a:ext uri="{FF2B5EF4-FFF2-40B4-BE49-F238E27FC236}">
                  <a16:creationId xmlns:a16="http://schemas.microsoft.com/office/drawing/2014/main" id="{20FA02C9-AB27-BCB9-886C-566762B4F28D}"/>
                </a:ext>
              </a:extLst>
            </p:cNvPr>
            <p:cNvSpPr/>
            <p:nvPr/>
          </p:nvSpPr>
          <p:spPr>
            <a:xfrm>
              <a:off x="3488175" y="4973804"/>
              <a:ext cx="42789" cy="41999"/>
            </a:xfrm>
            <a:custGeom>
              <a:avLst/>
              <a:gdLst/>
              <a:ahLst/>
              <a:cxnLst/>
              <a:rect l="l" t="t" r="r" b="b"/>
              <a:pathLst>
                <a:path w="2166" h="2126" extrusionOk="0">
                  <a:moveTo>
                    <a:pt x="1019" y="0"/>
                  </a:moveTo>
                  <a:lnTo>
                    <a:pt x="159" y="860"/>
                  </a:lnTo>
                  <a:cubicBezTo>
                    <a:pt x="0" y="1018"/>
                    <a:pt x="0" y="1276"/>
                    <a:pt x="159" y="1433"/>
                  </a:cubicBezTo>
                  <a:lnTo>
                    <a:pt x="732" y="2006"/>
                  </a:lnTo>
                  <a:cubicBezTo>
                    <a:pt x="812" y="2086"/>
                    <a:pt x="915" y="2126"/>
                    <a:pt x="1019" y="2126"/>
                  </a:cubicBezTo>
                  <a:cubicBezTo>
                    <a:pt x="1123" y="2126"/>
                    <a:pt x="1227" y="2086"/>
                    <a:pt x="1306" y="2006"/>
                  </a:cubicBezTo>
                  <a:lnTo>
                    <a:pt x="2165" y="1146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92CF9B4-B472-806F-B549-2E19085359B2}"/>
              </a:ext>
            </a:extLst>
          </p:cNvPr>
          <p:cNvSpPr txBox="1"/>
          <p:nvPr/>
        </p:nvSpPr>
        <p:spPr>
          <a:xfrm>
            <a:off x="274703" y="1437428"/>
            <a:ext cx="11642593" cy="104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200">
                <a:solidFill>
                  <a:srgbClr val="C00000"/>
                </a:solidFill>
                <a:latin typeface="UTM Avo" panose="02040603050506020204" pitchFamily="18" charset="0"/>
              </a:rPr>
              <a:t>Hãy thực hiện một số cử động và nói tên các cơ quan, xương, khớp thực hiện các cử động đó ?</a:t>
            </a:r>
            <a:endParaRPr lang="vi-VN" sz="220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2" name="Picture 9">
            <a:extLst>
              <a:ext uri="{FF2B5EF4-FFF2-40B4-BE49-F238E27FC236}">
                <a16:creationId xmlns:a16="http://schemas.microsoft.com/office/drawing/2014/main" id="{95B901CF-E30C-C78A-77FC-39D2FA7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3615" y="2042040"/>
            <a:ext cx="2670088" cy="4815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E434B-2330-5CB0-8EB4-623FA630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389"/>
          <a:stretch/>
        </p:blipFill>
        <p:spPr>
          <a:xfrm>
            <a:off x="2312033" y="2480983"/>
            <a:ext cx="5976597" cy="4374291"/>
          </a:xfrm>
          <a:prstGeom prst="round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05684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8C64C90F-2167-46C2-F3B4-76D8D3333A6D}"/>
              </a:ext>
            </a:extLst>
          </p:cNvPr>
          <p:cNvSpPr/>
          <p:nvPr/>
        </p:nvSpPr>
        <p:spPr>
          <a:xfrm>
            <a:off x="7315200" y="3188857"/>
            <a:ext cx="4861137" cy="366914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Google Shape;857;p40">
            <a:extLst>
              <a:ext uri="{FF2B5EF4-FFF2-40B4-BE49-F238E27FC236}">
                <a16:creationId xmlns:a16="http://schemas.microsoft.com/office/drawing/2014/main" id="{A2289FD9-71CC-4E02-5767-54EBCB37F5CE}"/>
              </a:ext>
            </a:extLst>
          </p:cNvPr>
          <p:cNvSpPr/>
          <p:nvPr/>
        </p:nvSpPr>
        <p:spPr>
          <a:xfrm>
            <a:off x="15663" y="4350891"/>
            <a:ext cx="2533195" cy="2396965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Google Shape;860;p40">
            <a:extLst>
              <a:ext uri="{FF2B5EF4-FFF2-40B4-BE49-F238E27FC236}">
                <a16:creationId xmlns:a16="http://schemas.microsoft.com/office/drawing/2014/main" id="{D2521742-7BCB-DAFA-D5A5-4481E9C52F5E}"/>
              </a:ext>
            </a:extLst>
          </p:cNvPr>
          <p:cNvSpPr/>
          <p:nvPr/>
        </p:nvSpPr>
        <p:spPr>
          <a:xfrm>
            <a:off x="9332052" y="85592"/>
            <a:ext cx="2886257" cy="2650960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2044A-F4F7-38AA-A032-EA7979AF4D64}"/>
              </a:ext>
            </a:extLst>
          </p:cNvPr>
          <p:cNvSpPr txBox="1"/>
          <p:nvPr/>
        </p:nvSpPr>
        <p:spPr>
          <a:xfrm>
            <a:off x="1248255" y="1518004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98CAD-7DAC-ABD9-92D4-EDDCB7B5EF36}"/>
              </a:ext>
            </a:extLst>
          </p:cNvPr>
          <p:cNvSpPr txBox="1"/>
          <p:nvPr/>
        </p:nvSpPr>
        <p:spPr>
          <a:xfrm>
            <a:off x="728992" y="1813817"/>
            <a:ext cx="10323871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Wingdings" panose="05000000000000000000" pitchFamily="2" charset="2"/>
              <a:buChar char="v"/>
            </a:pPr>
            <a:r>
              <a:rPr lang="nl-NL" sz="2400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tên các cử động và tên các cơ, xương, khớp thực hiện cử động vào vở theo mẫu?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865;p40">
            <a:extLst>
              <a:ext uri="{FF2B5EF4-FFF2-40B4-BE49-F238E27FC236}">
                <a16:creationId xmlns:a16="http://schemas.microsoft.com/office/drawing/2014/main" id="{88741399-E088-1AA5-17A5-9407C9139E94}"/>
              </a:ext>
            </a:extLst>
          </p:cNvPr>
          <p:cNvGrpSpPr/>
          <p:nvPr/>
        </p:nvGrpSpPr>
        <p:grpSpPr>
          <a:xfrm>
            <a:off x="10003209" y="3188857"/>
            <a:ext cx="2184432" cy="3668391"/>
            <a:chOff x="4724018" y="1905159"/>
            <a:chExt cx="1638324" cy="2751293"/>
          </a:xfrm>
        </p:grpSpPr>
        <p:grpSp>
          <p:nvGrpSpPr>
            <p:cNvPr id="8" name="Google Shape;866;p40">
              <a:extLst>
                <a:ext uri="{FF2B5EF4-FFF2-40B4-BE49-F238E27FC236}">
                  <a16:creationId xmlns:a16="http://schemas.microsoft.com/office/drawing/2014/main" id="{C44DD93B-9F9B-69C1-C9D5-97C4CB7C6BD8}"/>
                </a:ext>
              </a:extLst>
            </p:cNvPr>
            <p:cNvGrpSpPr/>
            <p:nvPr/>
          </p:nvGrpSpPr>
          <p:grpSpPr>
            <a:xfrm>
              <a:off x="4724018" y="1905159"/>
              <a:ext cx="1638324" cy="2751293"/>
              <a:chOff x="12153225" y="-1004562"/>
              <a:chExt cx="2247975" cy="3775100"/>
            </a:xfrm>
          </p:grpSpPr>
          <p:sp>
            <p:nvSpPr>
              <p:cNvPr id="12" name="Google Shape;867;p40">
                <a:extLst>
                  <a:ext uri="{FF2B5EF4-FFF2-40B4-BE49-F238E27FC236}">
                    <a16:creationId xmlns:a16="http://schemas.microsoft.com/office/drawing/2014/main" id="{A897684C-68EF-9E0C-F99D-A5D7358453CF}"/>
                  </a:ext>
                </a:extLst>
              </p:cNvPr>
              <p:cNvSpPr/>
              <p:nvPr/>
            </p:nvSpPr>
            <p:spPr>
              <a:xfrm>
                <a:off x="12585525" y="1087063"/>
                <a:ext cx="564125" cy="1566325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62653" extrusionOk="0">
                    <a:moveTo>
                      <a:pt x="12754" y="0"/>
                    </a:moveTo>
                    <a:cubicBezTo>
                      <a:pt x="6940" y="0"/>
                      <a:pt x="2316" y="2281"/>
                      <a:pt x="1724" y="9234"/>
                    </a:cubicBezTo>
                    <a:cubicBezTo>
                      <a:pt x="0" y="29458"/>
                      <a:pt x="8935" y="61128"/>
                      <a:pt x="8935" y="61128"/>
                    </a:cubicBezTo>
                    <a:lnTo>
                      <a:pt x="18572" y="62653"/>
                    </a:lnTo>
                    <a:cubicBezTo>
                      <a:pt x="17474" y="53716"/>
                      <a:pt x="21009" y="24599"/>
                      <a:pt x="21009" y="24599"/>
                    </a:cubicBezTo>
                    <a:lnTo>
                      <a:pt x="22076" y="24284"/>
                    </a:lnTo>
                    <a:cubicBezTo>
                      <a:pt x="22351" y="16709"/>
                      <a:pt x="22565" y="9124"/>
                      <a:pt x="22508" y="1548"/>
                    </a:cubicBezTo>
                    <a:cubicBezTo>
                      <a:pt x="19203" y="632"/>
                      <a:pt x="15814" y="0"/>
                      <a:pt x="12754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Google Shape;868;p40">
                <a:extLst>
                  <a:ext uri="{FF2B5EF4-FFF2-40B4-BE49-F238E27FC236}">
                    <a16:creationId xmlns:a16="http://schemas.microsoft.com/office/drawing/2014/main" id="{5A0798D5-1F4C-5813-72CD-EF3584252D40}"/>
                  </a:ext>
                </a:extLst>
              </p:cNvPr>
              <p:cNvSpPr/>
              <p:nvPr/>
            </p:nvSpPr>
            <p:spPr>
              <a:xfrm>
                <a:off x="12602500" y="1087063"/>
                <a:ext cx="547150" cy="1281800"/>
              </a:xfrm>
              <a:custGeom>
                <a:avLst/>
                <a:gdLst/>
                <a:ahLst/>
                <a:cxnLst/>
                <a:rect l="l" t="t" r="r" b="b"/>
                <a:pathLst>
                  <a:path w="21886" h="51272" extrusionOk="0">
                    <a:moveTo>
                      <a:pt x="12075" y="0"/>
                    </a:moveTo>
                    <a:cubicBezTo>
                      <a:pt x="6261" y="0"/>
                      <a:pt x="1637" y="2281"/>
                      <a:pt x="1045" y="9234"/>
                    </a:cubicBezTo>
                    <a:cubicBezTo>
                      <a:pt x="0" y="21481"/>
                      <a:pt x="2865" y="37924"/>
                      <a:pt x="5288" y="48990"/>
                    </a:cubicBezTo>
                    <a:cubicBezTo>
                      <a:pt x="9493" y="49725"/>
                      <a:pt x="13673" y="50605"/>
                      <a:pt x="17892" y="51271"/>
                    </a:cubicBezTo>
                    <a:cubicBezTo>
                      <a:pt x="18519" y="39514"/>
                      <a:pt x="20330" y="24598"/>
                      <a:pt x="20330" y="24598"/>
                    </a:cubicBezTo>
                    <a:lnTo>
                      <a:pt x="21397" y="24284"/>
                    </a:lnTo>
                    <a:cubicBezTo>
                      <a:pt x="21672" y="16710"/>
                      <a:pt x="21886" y="9124"/>
                      <a:pt x="21829" y="1548"/>
                    </a:cubicBezTo>
                    <a:cubicBezTo>
                      <a:pt x="18524" y="632"/>
                      <a:pt x="15135" y="0"/>
                      <a:pt x="120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Google Shape;869;p40">
                <a:extLst>
                  <a:ext uri="{FF2B5EF4-FFF2-40B4-BE49-F238E27FC236}">
                    <a16:creationId xmlns:a16="http://schemas.microsoft.com/office/drawing/2014/main" id="{9A33A607-DC2F-FDDB-383C-FF99BCF3BAE4}"/>
                  </a:ext>
                </a:extLst>
              </p:cNvPr>
              <p:cNvSpPr/>
              <p:nvPr/>
            </p:nvSpPr>
            <p:spPr>
              <a:xfrm>
                <a:off x="12600475" y="2645663"/>
                <a:ext cx="46092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4995" extrusionOk="0">
                    <a:moveTo>
                      <a:pt x="7752" y="1"/>
                    </a:moveTo>
                    <a:cubicBezTo>
                      <a:pt x="7752" y="1"/>
                      <a:pt x="0" y="1360"/>
                      <a:pt x="675" y="3869"/>
                    </a:cubicBezTo>
                    <a:cubicBezTo>
                      <a:pt x="903" y="4714"/>
                      <a:pt x="2969" y="4994"/>
                      <a:pt x="5609" y="4994"/>
                    </a:cubicBezTo>
                    <a:cubicBezTo>
                      <a:pt x="10803" y="4994"/>
                      <a:pt x="18219" y="3909"/>
                      <a:pt x="18219" y="3909"/>
                    </a:cubicBezTo>
                    <a:lnTo>
                      <a:pt x="18437" y="1840"/>
                    </a:lnTo>
                    <a:lnTo>
                      <a:pt x="77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Google Shape;870;p40">
                <a:extLst>
                  <a:ext uri="{FF2B5EF4-FFF2-40B4-BE49-F238E27FC236}">
                    <a16:creationId xmlns:a16="http://schemas.microsoft.com/office/drawing/2014/main" id="{F22F00B2-347B-6B0D-A027-1F13F948BACD}"/>
                  </a:ext>
                </a:extLst>
              </p:cNvPr>
              <p:cNvSpPr/>
              <p:nvPr/>
            </p:nvSpPr>
            <p:spPr>
              <a:xfrm>
                <a:off x="12694650" y="2615263"/>
                <a:ext cx="36127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4451" h="6180" extrusionOk="0">
                    <a:moveTo>
                      <a:pt x="4570" y="0"/>
                    </a:moveTo>
                    <a:cubicBezTo>
                      <a:pt x="4570" y="0"/>
                      <a:pt x="1910" y="1582"/>
                      <a:pt x="0" y="2282"/>
                    </a:cubicBezTo>
                    <a:cubicBezTo>
                      <a:pt x="1234" y="3542"/>
                      <a:pt x="2357" y="4836"/>
                      <a:pt x="3369" y="6180"/>
                    </a:cubicBezTo>
                    <a:cubicBezTo>
                      <a:pt x="8375" y="6012"/>
                      <a:pt x="14450" y="5125"/>
                      <a:pt x="14450" y="5125"/>
                    </a:cubicBezTo>
                    <a:lnTo>
                      <a:pt x="14353" y="57"/>
                    </a:lnTo>
                    <a:lnTo>
                      <a:pt x="4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Google Shape;871;p40">
                <a:extLst>
                  <a:ext uri="{FF2B5EF4-FFF2-40B4-BE49-F238E27FC236}">
                    <a16:creationId xmlns:a16="http://schemas.microsoft.com/office/drawing/2014/main" id="{0A2F42C7-A120-6ED5-2D32-E34E9CEA23BF}"/>
                  </a:ext>
                </a:extLst>
              </p:cNvPr>
              <p:cNvSpPr/>
              <p:nvPr/>
            </p:nvSpPr>
            <p:spPr>
              <a:xfrm>
                <a:off x="126159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17687" y="1"/>
                    </a:moveTo>
                    <a:lnTo>
                      <a:pt x="17687" y="1"/>
                    </a:lnTo>
                    <a:cubicBezTo>
                      <a:pt x="14796" y="367"/>
                      <a:pt x="9496" y="957"/>
                      <a:pt x="5403" y="957"/>
                    </a:cubicBezTo>
                    <a:cubicBezTo>
                      <a:pt x="2900" y="957"/>
                      <a:pt x="848" y="736"/>
                      <a:pt x="72" y="109"/>
                    </a:cubicBezTo>
                    <a:cubicBezTo>
                      <a:pt x="5" y="320"/>
                      <a:pt x="0" y="547"/>
                      <a:pt x="58" y="761"/>
                    </a:cubicBezTo>
                    <a:cubicBezTo>
                      <a:pt x="286" y="1606"/>
                      <a:pt x="2352" y="1886"/>
                      <a:pt x="4992" y="1886"/>
                    </a:cubicBezTo>
                    <a:cubicBezTo>
                      <a:pt x="10186" y="1886"/>
                      <a:pt x="17602" y="801"/>
                      <a:pt x="17602" y="801"/>
                    </a:cubicBezTo>
                    <a:lnTo>
                      <a:pt x="176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Google Shape;872;p40">
                <a:extLst>
                  <a:ext uri="{FF2B5EF4-FFF2-40B4-BE49-F238E27FC236}">
                    <a16:creationId xmlns:a16="http://schemas.microsoft.com/office/drawing/2014/main" id="{92080029-98AD-8B47-9440-7A6A2B6D62DC}"/>
                  </a:ext>
                </a:extLst>
              </p:cNvPr>
              <p:cNvSpPr/>
              <p:nvPr/>
            </p:nvSpPr>
            <p:spPr>
              <a:xfrm>
                <a:off x="12759950" y="2635838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503" y="0"/>
                    </a:moveTo>
                    <a:cubicBezTo>
                      <a:pt x="238" y="0"/>
                      <a:pt x="0" y="353"/>
                      <a:pt x="239" y="608"/>
                    </a:cubicBezTo>
                    <a:cubicBezTo>
                      <a:pt x="664" y="1060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8"/>
                      <a:pt x="2064" y="1414"/>
                    </a:cubicBezTo>
                    <a:cubicBezTo>
                      <a:pt x="1639" y="962"/>
                      <a:pt x="1161" y="563"/>
                      <a:pt x="737" y="109"/>
                    </a:cubicBezTo>
                    <a:cubicBezTo>
                      <a:pt x="665" y="32"/>
                      <a:pt x="583" y="0"/>
                      <a:pt x="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Google Shape;873;p40">
                <a:extLst>
                  <a:ext uri="{FF2B5EF4-FFF2-40B4-BE49-F238E27FC236}">
                    <a16:creationId xmlns:a16="http://schemas.microsoft.com/office/drawing/2014/main" id="{8F7498A5-F64B-4287-A923-A5D6CAFA96CF}"/>
                  </a:ext>
                </a:extLst>
              </p:cNvPr>
              <p:cNvSpPr/>
              <p:nvPr/>
            </p:nvSpPr>
            <p:spPr>
              <a:xfrm>
                <a:off x="12724375" y="2644238"/>
                <a:ext cx="575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21" extrusionOk="0">
                    <a:moveTo>
                      <a:pt x="501" y="0"/>
                    </a:moveTo>
                    <a:cubicBezTo>
                      <a:pt x="237" y="0"/>
                      <a:pt x="0" y="353"/>
                      <a:pt x="239" y="607"/>
                    </a:cubicBezTo>
                    <a:cubicBezTo>
                      <a:pt x="663" y="1061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7"/>
                      <a:pt x="2063" y="1413"/>
                    </a:cubicBezTo>
                    <a:cubicBezTo>
                      <a:pt x="1639" y="961"/>
                      <a:pt x="1160" y="562"/>
                      <a:pt x="736" y="110"/>
                    </a:cubicBezTo>
                    <a:cubicBezTo>
                      <a:pt x="663" y="33"/>
                      <a:pt x="581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Google Shape;874;p40">
                <a:extLst>
                  <a:ext uri="{FF2B5EF4-FFF2-40B4-BE49-F238E27FC236}">
                    <a16:creationId xmlns:a16="http://schemas.microsoft.com/office/drawing/2014/main" id="{1D7F6764-6B61-55D5-8712-B16CCBA06995}"/>
                  </a:ext>
                </a:extLst>
              </p:cNvPr>
              <p:cNvSpPr/>
              <p:nvPr/>
            </p:nvSpPr>
            <p:spPr>
              <a:xfrm>
                <a:off x="13184600" y="1139888"/>
                <a:ext cx="54780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21912" h="60394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7"/>
                      <a:pt x="285" y="15439"/>
                      <a:pt x="0" y="23151"/>
                    </a:cubicBezTo>
                    <a:cubicBezTo>
                      <a:pt x="1756" y="32318"/>
                      <a:pt x="6066" y="60394"/>
                      <a:pt x="6066" y="60394"/>
                    </a:cubicBezTo>
                    <a:lnTo>
                      <a:pt x="14274" y="59015"/>
                    </a:lnTo>
                    <a:cubicBezTo>
                      <a:pt x="21912" y="27877"/>
                      <a:pt x="15319" y="6197"/>
                      <a:pt x="15319" y="6197"/>
                    </a:cubicBezTo>
                    <a:cubicBezTo>
                      <a:pt x="15319" y="6197"/>
                      <a:pt x="8385" y="2463"/>
                      <a:pt x="47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Google Shape;875;p40">
                <a:extLst>
                  <a:ext uri="{FF2B5EF4-FFF2-40B4-BE49-F238E27FC236}">
                    <a16:creationId xmlns:a16="http://schemas.microsoft.com/office/drawing/2014/main" id="{B4CE0346-DACD-540B-CD2B-A69E4DA23A00}"/>
                  </a:ext>
                </a:extLst>
              </p:cNvPr>
              <p:cNvSpPr/>
              <p:nvPr/>
            </p:nvSpPr>
            <p:spPr>
              <a:xfrm>
                <a:off x="13184600" y="1139863"/>
                <a:ext cx="518250" cy="1244425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49777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6"/>
                      <a:pt x="285" y="15439"/>
                      <a:pt x="0" y="23150"/>
                    </a:cubicBezTo>
                    <a:cubicBezTo>
                      <a:pt x="1048" y="28622"/>
                      <a:pt x="3004" y="40824"/>
                      <a:pt x="4413" y="49776"/>
                    </a:cubicBezTo>
                    <a:cubicBezTo>
                      <a:pt x="8201" y="49399"/>
                      <a:pt x="12861" y="48963"/>
                      <a:pt x="16639" y="48498"/>
                    </a:cubicBezTo>
                    <a:cubicBezTo>
                      <a:pt x="20730" y="23230"/>
                      <a:pt x="15319" y="6198"/>
                      <a:pt x="15319" y="6198"/>
                    </a:cubicBezTo>
                    <a:cubicBezTo>
                      <a:pt x="15319" y="6198"/>
                      <a:pt x="8385" y="2464"/>
                      <a:pt x="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Google Shape;876;p40">
                <a:extLst>
                  <a:ext uri="{FF2B5EF4-FFF2-40B4-BE49-F238E27FC236}">
                    <a16:creationId xmlns:a16="http://schemas.microsoft.com/office/drawing/2014/main" id="{4E1B3A5D-199F-BBC2-4B13-223B383FB5ED}"/>
                  </a:ext>
                </a:extLst>
              </p:cNvPr>
              <p:cNvSpPr/>
              <p:nvPr/>
            </p:nvSpPr>
            <p:spPr>
              <a:xfrm>
                <a:off x="13313950" y="2645663"/>
                <a:ext cx="415350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6614" h="4995" extrusionOk="0">
                    <a:moveTo>
                      <a:pt x="9629" y="1"/>
                    </a:moveTo>
                    <a:lnTo>
                      <a:pt x="0" y="1840"/>
                    </a:lnTo>
                    <a:lnTo>
                      <a:pt x="198" y="3909"/>
                    </a:lnTo>
                    <a:cubicBezTo>
                      <a:pt x="198" y="3909"/>
                      <a:pt x="6879" y="4994"/>
                      <a:pt x="11559" y="4994"/>
                    </a:cubicBezTo>
                    <a:cubicBezTo>
                      <a:pt x="13937" y="4994"/>
                      <a:pt x="15799" y="4714"/>
                      <a:pt x="16004" y="3869"/>
                    </a:cubicBezTo>
                    <a:cubicBezTo>
                      <a:pt x="16614" y="1360"/>
                      <a:pt x="9629" y="1"/>
                      <a:pt x="9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Google Shape;877;p40">
                <a:extLst>
                  <a:ext uri="{FF2B5EF4-FFF2-40B4-BE49-F238E27FC236}">
                    <a16:creationId xmlns:a16="http://schemas.microsoft.com/office/drawing/2014/main" id="{C6CCF632-D5C0-FA00-FAE0-689FDE11D80B}"/>
                  </a:ext>
                </a:extLst>
              </p:cNvPr>
              <p:cNvSpPr/>
              <p:nvPr/>
            </p:nvSpPr>
            <p:spPr>
              <a:xfrm>
                <a:off x="13318900" y="2615263"/>
                <a:ext cx="3255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3021" h="6180" extrusionOk="0">
                    <a:moveTo>
                      <a:pt x="8902" y="0"/>
                    </a:moveTo>
                    <a:lnTo>
                      <a:pt x="88" y="57"/>
                    </a:lnTo>
                    <a:lnTo>
                      <a:pt x="0" y="5125"/>
                    </a:lnTo>
                    <a:cubicBezTo>
                      <a:pt x="0" y="5125"/>
                      <a:pt x="5475" y="6012"/>
                      <a:pt x="9986" y="6180"/>
                    </a:cubicBezTo>
                    <a:cubicBezTo>
                      <a:pt x="10898" y="4836"/>
                      <a:pt x="11909" y="3542"/>
                      <a:pt x="13020" y="2282"/>
                    </a:cubicBezTo>
                    <a:cubicBezTo>
                      <a:pt x="11301" y="1582"/>
                      <a:pt x="8902" y="0"/>
                      <a:pt x="89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Google Shape;878;p40">
                <a:extLst>
                  <a:ext uri="{FF2B5EF4-FFF2-40B4-BE49-F238E27FC236}">
                    <a16:creationId xmlns:a16="http://schemas.microsoft.com/office/drawing/2014/main" id="{CF4A4B0B-8485-2C90-765E-8391CD14584A}"/>
                  </a:ext>
                </a:extLst>
              </p:cNvPr>
              <p:cNvSpPr/>
              <p:nvPr/>
            </p:nvSpPr>
            <p:spPr>
              <a:xfrm>
                <a:off x="13317025" y="2723363"/>
                <a:ext cx="398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5936" h="1887" extrusionOk="0">
                    <a:moveTo>
                      <a:pt x="0" y="1"/>
                    </a:moveTo>
                    <a:lnTo>
                      <a:pt x="75" y="801"/>
                    </a:lnTo>
                    <a:cubicBezTo>
                      <a:pt x="75" y="801"/>
                      <a:pt x="6756" y="1886"/>
                      <a:pt x="11437" y="1886"/>
                    </a:cubicBezTo>
                    <a:cubicBezTo>
                      <a:pt x="13815" y="1886"/>
                      <a:pt x="15677" y="1606"/>
                      <a:pt x="15882" y="761"/>
                    </a:cubicBezTo>
                    <a:cubicBezTo>
                      <a:pt x="15936" y="547"/>
                      <a:pt x="15931" y="321"/>
                      <a:pt x="15871" y="109"/>
                    </a:cubicBezTo>
                    <a:cubicBezTo>
                      <a:pt x="15172" y="736"/>
                      <a:pt x="13323" y="957"/>
                      <a:pt x="11068" y="957"/>
                    </a:cubicBezTo>
                    <a:cubicBezTo>
                      <a:pt x="7379" y="957"/>
                      <a:pt x="2604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Google Shape;879;p40">
                <a:extLst>
                  <a:ext uri="{FF2B5EF4-FFF2-40B4-BE49-F238E27FC236}">
                    <a16:creationId xmlns:a16="http://schemas.microsoft.com/office/drawing/2014/main" id="{4E17A317-60EF-EEE8-E69D-95CA650E1F4B}"/>
                  </a:ext>
                </a:extLst>
              </p:cNvPr>
              <p:cNvSpPr/>
              <p:nvPr/>
            </p:nvSpPr>
            <p:spPr>
              <a:xfrm>
                <a:off x="13533525" y="2636088"/>
                <a:ext cx="522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01" extrusionOk="0">
                    <a:moveTo>
                      <a:pt x="1626" y="1"/>
                    </a:moveTo>
                    <a:cubicBezTo>
                      <a:pt x="1550" y="1"/>
                      <a:pt x="1473" y="34"/>
                      <a:pt x="1407" y="112"/>
                    </a:cubicBezTo>
                    <a:cubicBezTo>
                      <a:pt x="1025" y="563"/>
                      <a:pt x="593" y="966"/>
                      <a:pt x="212" y="1417"/>
                    </a:cubicBezTo>
                    <a:cubicBezTo>
                      <a:pt x="0" y="1666"/>
                      <a:pt x="223" y="2001"/>
                      <a:pt x="465" y="2001"/>
                    </a:cubicBezTo>
                    <a:cubicBezTo>
                      <a:pt x="540" y="2001"/>
                      <a:pt x="618" y="1968"/>
                      <a:pt x="684" y="1889"/>
                    </a:cubicBezTo>
                    <a:cubicBezTo>
                      <a:pt x="1066" y="1439"/>
                      <a:pt x="1498" y="1035"/>
                      <a:pt x="1879" y="585"/>
                    </a:cubicBezTo>
                    <a:cubicBezTo>
                      <a:pt x="2090" y="336"/>
                      <a:pt x="1868" y="1"/>
                      <a:pt x="1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Google Shape;880;p40">
                <a:extLst>
                  <a:ext uri="{FF2B5EF4-FFF2-40B4-BE49-F238E27FC236}">
                    <a16:creationId xmlns:a16="http://schemas.microsoft.com/office/drawing/2014/main" id="{228286F8-5F23-7419-9C62-113EDDF19F49}"/>
                  </a:ext>
                </a:extLst>
              </p:cNvPr>
              <p:cNvSpPr/>
              <p:nvPr/>
            </p:nvSpPr>
            <p:spPr>
              <a:xfrm>
                <a:off x="13565600" y="2644488"/>
                <a:ext cx="522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000" extrusionOk="0">
                    <a:moveTo>
                      <a:pt x="1626" y="0"/>
                    </a:moveTo>
                    <a:cubicBezTo>
                      <a:pt x="1550" y="0"/>
                      <a:pt x="1473" y="33"/>
                      <a:pt x="1407" y="111"/>
                    </a:cubicBezTo>
                    <a:cubicBezTo>
                      <a:pt x="1025" y="564"/>
                      <a:pt x="592" y="965"/>
                      <a:pt x="210" y="1416"/>
                    </a:cubicBezTo>
                    <a:cubicBezTo>
                      <a:pt x="0" y="1665"/>
                      <a:pt x="222" y="2000"/>
                      <a:pt x="464" y="2000"/>
                    </a:cubicBezTo>
                    <a:cubicBezTo>
                      <a:pt x="539" y="2000"/>
                      <a:pt x="616" y="1967"/>
                      <a:pt x="683" y="1889"/>
                    </a:cubicBezTo>
                    <a:cubicBezTo>
                      <a:pt x="1064" y="1438"/>
                      <a:pt x="1498" y="1035"/>
                      <a:pt x="1879" y="585"/>
                    </a:cubicBezTo>
                    <a:cubicBezTo>
                      <a:pt x="2089" y="335"/>
                      <a:pt x="1867" y="0"/>
                      <a:pt x="16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Google Shape;881;p40">
                <a:extLst>
                  <a:ext uri="{FF2B5EF4-FFF2-40B4-BE49-F238E27FC236}">
                    <a16:creationId xmlns:a16="http://schemas.microsoft.com/office/drawing/2014/main" id="{C67DE1A2-6A51-8167-4B80-7EABA05F5260}"/>
                  </a:ext>
                </a:extLst>
              </p:cNvPr>
              <p:cNvSpPr/>
              <p:nvPr/>
            </p:nvSpPr>
            <p:spPr>
              <a:xfrm>
                <a:off x="12308750" y="-622962"/>
                <a:ext cx="311550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12462" h="16270" extrusionOk="0">
                    <a:moveTo>
                      <a:pt x="6669" y="1"/>
                    </a:moveTo>
                    <a:cubicBezTo>
                      <a:pt x="4103" y="1"/>
                      <a:pt x="1321" y="9990"/>
                      <a:pt x="409" y="13983"/>
                    </a:cubicBezTo>
                    <a:cubicBezTo>
                      <a:pt x="1" y="15771"/>
                      <a:pt x="1820" y="16269"/>
                      <a:pt x="3975" y="16269"/>
                    </a:cubicBezTo>
                    <a:cubicBezTo>
                      <a:pt x="6692" y="16269"/>
                      <a:pt x="9944" y="15477"/>
                      <a:pt x="9944" y="15477"/>
                    </a:cubicBezTo>
                    <a:lnTo>
                      <a:pt x="12461" y="8560"/>
                    </a:lnTo>
                    <a:cubicBezTo>
                      <a:pt x="12461" y="8560"/>
                      <a:pt x="9356" y="262"/>
                      <a:pt x="6765" y="5"/>
                    </a:cubicBezTo>
                    <a:cubicBezTo>
                      <a:pt x="6733" y="2"/>
                      <a:pt x="6701" y="1"/>
                      <a:pt x="66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Google Shape;882;p40">
                <a:extLst>
                  <a:ext uri="{FF2B5EF4-FFF2-40B4-BE49-F238E27FC236}">
                    <a16:creationId xmlns:a16="http://schemas.microsoft.com/office/drawing/2014/main" id="{2FA991FB-C8E2-2F39-B3BC-C20233AE1F2B}"/>
                  </a:ext>
                </a:extLst>
              </p:cNvPr>
              <p:cNvSpPr/>
              <p:nvPr/>
            </p:nvSpPr>
            <p:spPr>
              <a:xfrm>
                <a:off x="12203575" y="-570537"/>
                <a:ext cx="3285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7693" extrusionOk="0">
                    <a:moveTo>
                      <a:pt x="5797" y="0"/>
                    </a:moveTo>
                    <a:cubicBezTo>
                      <a:pt x="2859" y="0"/>
                      <a:pt x="803" y="11164"/>
                      <a:pt x="215" y="15569"/>
                    </a:cubicBezTo>
                    <a:cubicBezTo>
                      <a:pt x="1" y="17181"/>
                      <a:pt x="1398" y="17693"/>
                      <a:pt x="3256" y="17693"/>
                    </a:cubicBezTo>
                    <a:cubicBezTo>
                      <a:pt x="6477" y="17693"/>
                      <a:pt x="11084" y="16157"/>
                      <a:pt x="11084" y="16157"/>
                    </a:cubicBezTo>
                    <a:lnTo>
                      <a:pt x="13140" y="8519"/>
                    </a:lnTo>
                    <a:cubicBezTo>
                      <a:pt x="13140" y="8519"/>
                      <a:pt x="8733" y="0"/>
                      <a:pt x="5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8" name="Google Shape;883;p40">
                <a:extLst>
                  <a:ext uri="{FF2B5EF4-FFF2-40B4-BE49-F238E27FC236}">
                    <a16:creationId xmlns:a16="http://schemas.microsoft.com/office/drawing/2014/main" id="{EBD4A69B-96F6-26AC-51F9-CEF26972CE85}"/>
                  </a:ext>
                </a:extLst>
              </p:cNvPr>
              <p:cNvSpPr/>
              <p:nvPr/>
            </p:nvSpPr>
            <p:spPr>
              <a:xfrm>
                <a:off x="13325225" y="-978887"/>
                <a:ext cx="903275" cy="848975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33959" extrusionOk="0">
                    <a:moveTo>
                      <a:pt x="8373" y="1"/>
                    </a:moveTo>
                    <a:cubicBezTo>
                      <a:pt x="3651" y="1"/>
                      <a:pt x="0" y="1941"/>
                      <a:pt x="0" y="1941"/>
                    </a:cubicBezTo>
                    <a:lnTo>
                      <a:pt x="19681" y="33959"/>
                    </a:lnTo>
                    <a:cubicBezTo>
                      <a:pt x="19681" y="33959"/>
                      <a:pt x="36131" y="20447"/>
                      <a:pt x="19094" y="4291"/>
                    </a:cubicBezTo>
                    <a:cubicBezTo>
                      <a:pt x="15594" y="972"/>
                      <a:pt x="11715" y="1"/>
                      <a:pt x="83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Google Shape;884;p40">
                <a:extLst>
                  <a:ext uri="{FF2B5EF4-FFF2-40B4-BE49-F238E27FC236}">
                    <a16:creationId xmlns:a16="http://schemas.microsoft.com/office/drawing/2014/main" id="{C59AD603-0924-64D3-1515-CBDA07C9DF9F}"/>
                  </a:ext>
                </a:extLst>
              </p:cNvPr>
              <p:cNvSpPr/>
              <p:nvPr/>
            </p:nvSpPr>
            <p:spPr>
              <a:xfrm>
                <a:off x="12181925" y="-188212"/>
                <a:ext cx="930350" cy="687525"/>
              </a:xfrm>
              <a:custGeom>
                <a:avLst/>
                <a:gdLst/>
                <a:ahLst/>
                <a:cxnLst/>
                <a:rect l="l" t="t" r="r" b="b"/>
                <a:pathLst>
                  <a:path w="37214" h="27501" extrusionOk="0">
                    <a:moveTo>
                      <a:pt x="9655" y="1"/>
                    </a:moveTo>
                    <a:cubicBezTo>
                      <a:pt x="8617" y="1"/>
                      <a:pt x="7313" y="486"/>
                      <a:pt x="5929" y="2186"/>
                    </a:cubicBezTo>
                    <a:cubicBezTo>
                      <a:pt x="3845" y="4742"/>
                      <a:pt x="4692" y="7115"/>
                      <a:pt x="5950" y="8479"/>
                    </a:cubicBezTo>
                    <a:lnTo>
                      <a:pt x="5950" y="8479"/>
                    </a:lnTo>
                    <a:cubicBezTo>
                      <a:pt x="5872" y="8474"/>
                      <a:pt x="5792" y="8472"/>
                      <a:pt x="5711" y="8472"/>
                    </a:cubicBezTo>
                    <a:cubicBezTo>
                      <a:pt x="4284" y="8472"/>
                      <a:pt x="2577" y="9271"/>
                      <a:pt x="1522" y="12173"/>
                    </a:cubicBezTo>
                    <a:cubicBezTo>
                      <a:pt x="0" y="16358"/>
                      <a:pt x="3468" y="18511"/>
                      <a:pt x="6699" y="18511"/>
                    </a:cubicBezTo>
                    <a:cubicBezTo>
                      <a:pt x="7310" y="18511"/>
                      <a:pt x="7913" y="18434"/>
                      <a:pt x="8471" y="18279"/>
                    </a:cubicBezTo>
                    <a:lnTo>
                      <a:pt x="8471" y="18279"/>
                    </a:lnTo>
                    <a:cubicBezTo>
                      <a:pt x="6925" y="20856"/>
                      <a:pt x="6580" y="24789"/>
                      <a:pt x="14153" y="26862"/>
                    </a:cubicBezTo>
                    <a:cubicBezTo>
                      <a:pt x="15773" y="27305"/>
                      <a:pt x="17327" y="27501"/>
                      <a:pt x="18809" y="27501"/>
                    </a:cubicBezTo>
                    <a:cubicBezTo>
                      <a:pt x="30098" y="27501"/>
                      <a:pt x="37213" y="16139"/>
                      <a:pt x="37213" y="16139"/>
                    </a:cubicBezTo>
                    <a:lnTo>
                      <a:pt x="22818" y="2039"/>
                    </a:lnTo>
                    <a:lnTo>
                      <a:pt x="11950" y="864"/>
                    </a:lnTo>
                    <a:cubicBezTo>
                      <a:pt x="11950" y="864"/>
                      <a:pt x="11039" y="1"/>
                      <a:pt x="9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Google Shape;885;p40">
                <a:extLst>
                  <a:ext uri="{FF2B5EF4-FFF2-40B4-BE49-F238E27FC236}">
                    <a16:creationId xmlns:a16="http://schemas.microsoft.com/office/drawing/2014/main" id="{402A0394-C163-CA74-38ED-04316542E39C}"/>
                  </a:ext>
                </a:extLst>
              </p:cNvPr>
              <p:cNvSpPr/>
              <p:nvPr/>
            </p:nvSpPr>
            <p:spPr>
              <a:xfrm>
                <a:off x="13041400" y="-119212"/>
                <a:ext cx="926700" cy="672875"/>
              </a:xfrm>
              <a:custGeom>
                <a:avLst/>
                <a:gdLst/>
                <a:ahLst/>
                <a:cxnLst/>
                <a:rect l="l" t="t" r="r" b="b"/>
                <a:pathLst>
                  <a:path w="37068" h="26915" extrusionOk="0">
                    <a:moveTo>
                      <a:pt x="18714" y="1"/>
                    </a:moveTo>
                    <a:cubicBezTo>
                      <a:pt x="6792" y="1"/>
                      <a:pt x="1" y="12524"/>
                      <a:pt x="1" y="12524"/>
                    </a:cubicBezTo>
                    <a:lnTo>
                      <a:pt x="15247" y="25697"/>
                    </a:lnTo>
                    <a:lnTo>
                      <a:pt x="26169" y="26189"/>
                    </a:lnTo>
                    <a:cubicBezTo>
                      <a:pt x="26169" y="26189"/>
                      <a:pt x="27037" y="26914"/>
                      <a:pt x="28306" y="26914"/>
                    </a:cubicBezTo>
                    <a:cubicBezTo>
                      <a:pt x="29377" y="26914"/>
                      <a:pt x="30734" y="26398"/>
                      <a:pt x="32096" y="24495"/>
                    </a:cubicBezTo>
                    <a:cubicBezTo>
                      <a:pt x="34016" y="21813"/>
                      <a:pt x="33022" y="19496"/>
                      <a:pt x="31680" y="18214"/>
                    </a:cubicBezTo>
                    <a:lnTo>
                      <a:pt x="31680" y="18214"/>
                    </a:lnTo>
                    <a:cubicBezTo>
                      <a:pt x="33155" y="18213"/>
                      <a:pt x="34949" y="17380"/>
                      <a:pt x="35870" y="14250"/>
                    </a:cubicBezTo>
                    <a:cubicBezTo>
                      <a:pt x="37067" y="10180"/>
                      <a:pt x="33860" y="8235"/>
                      <a:pt x="30765" y="8235"/>
                    </a:cubicBezTo>
                    <a:cubicBezTo>
                      <a:pt x="29997" y="8235"/>
                      <a:pt x="29237" y="8355"/>
                      <a:pt x="28552" y="8591"/>
                    </a:cubicBezTo>
                    <a:lnTo>
                      <a:pt x="28552" y="8591"/>
                    </a:lnTo>
                    <a:cubicBezTo>
                      <a:pt x="29934" y="5923"/>
                      <a:pt x="30032" y="1976"/>
                      <a:pt x="22344" y="381"/>
                    </a:cubicBezTo>
                    <a:cubicBezTo>
                      <a:pt x="21086" y="120"/>
                      <a:pt x="19876" y="1"/>
                      <a:pt x="187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Google Shape;886;p40">
                <a:extLst>
                  <a:ext uri="{FF2B5EF4-FFF2-40B4-BE49-F238E27FC236}">
                    <a16:creationId xmlns:a16="http://schemas.microsoft.com/office/drawing/2014/main" id="{0E6CDAEA-E9AA-DB00-552F-6A46255F577D}"/>
                  </a:ext>
                </a:extLst>
              </p:cNvPr>
              <p:cNvSpPr/>
              <p:nvPr/>
            </p:nvSpPr>
            <p:spPr>
              <a:xfrm>
                <a:off x="12883400" y="185163"/>
                <a:ext cx="486025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1" h="14642" extrusionOk="0">
                    <a:moveTo>
                      <a:pt x="3762" y="1"/>
                    </a:moveTo>
                    <a:lnTo>
                      <a:pt x="3135" y="6273"/>
                    </a:lnTo>
                    <a:lnTo>
                      <a:pt x="471" y="6429"/>
                    </a:lnTo>
                    <a:cubicBezTo>
                      <a:pt x="471" y="6429"/>
                      <a:pt x="1" y="13798"/>
                      <a:pt x="9250" y="14581"/>
                    </a:cubicBezTo>
                    <a:cubicBezTo>
                      <a:pt x="9737" y="14622"/>
                      <a:pt x="10201" y="14642"/>
                      <a:pt x="10643" y="14642"/>
                    </a:cubicBezTo>
                    <a:cubicBezTo>
                      <a:pt x="18596" y="14642"/>
                      <a:pt x="19440" y="8310"/>
                      <a:pt x="19440" y="8310"/>
                    </a:cubicBezTo>
                    <a:lnTo>
                      <a:pt x="16932" y="8310"/>
                    </a:lnTo>
                    <a:lnTo>
                      <a:pt x="17402" y="1255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Google Shape;887;p40">
                <a:extLst>
                  <a:ext uri="{FF2B5EF4-FFF2-40B4-BE49-F238E27FC236}">
                    <a16:creationId xmlns:a16="http://schemas.microsoft.com/office/drawing/2014/main" id="{45C27C34-7014-A550-D14C-2318B1639139}"/>
                  </a:ext>
                </a:extLst>
              </p:cNvPr>
              <p:cNvSpPr/>
              <p:nvPr/>
            </p:nvSpPr>
            <p:spPr>
              <a:xfrm>
                <a:off x="12442625" y="-384737"/>
                <a:ext cx="30630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2886" extrusionOk="0">
                    <a:moveTo>
                      <a:pt x="5924" y="1"/>
                    </a:moveTo>
                    <a:cubicBezTo>
                      <a:pt x="5686" y="1"/>
                      <a:pt x="5445" y="18"/>
                      <a:pt x="5203" y="53"/>
                    </a:cubicBezTo>
                    <a:cubicBezTo>
                      <a:pt x="2101" y="501"/>
                      <a:pt x="0" y="3726"/>
                      <a:pt x="510" y="7254"/>
                    </a:cubicBezTo>
                    <a:cubicBezTo>
                      <a:pt x="754" y="8949"/>
                      <a:pt x="1581" y="10489"/>
                      <a:pt x="2808" y="11535"/>
                    </a:cubicBezTo>
                    <a:cubicBezTo>
                      <a:pt x="3838" y="12415"/>
                      <a:pt x="5080" y="12886"/>
                      <a:pt x="6334" y="12886"/>
                    </a:cubicBezTo>
                    <a:cubicBezTo>
                      <a:pt x="6573" y="12886"/>
                      <a:pt x="6812" y="12869"/>
                      <a:pt x="7050" y="12834"/>
                    </a:cubicBezTo>
                    <a:cubicBezTo>
                      <a:pt x="10150" y="12386"/>
                      <a:pt x="12251" y="9161"/>
                      <a:pt x="11743" y="5632"/>
                    </a:cubicBezTo>
                    <a:cubicBezTo>
                      <a:pt x="11272" y="2378"/>
                      <a:pt x="8746" y="1"/>
                      <a:pt x="592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Google Shape;888;p40">
                <a:extLst>
                  <a:ext uri="{FF2B5EF4-FFF2-40B4-BE49-F238E27FC236}">
                    <a16:creationId xmlns:a16="http://schemas.microsoft.com/office/drawing/2014/main" id="{075EDE35-8982-7B58-C3A1-FFE5C24FA4C3}"/>
                  </a:ext>
                </a:extLst>
              </p:cNvPr>
              <p:cNvSpPr/>
              <p:nvPr/>
            </p:nvSpPr>
            <p:spPr>
              <a:xfrm>
                <a:off x="12535450" y="-806562"/>
                <a:ext cx="1435550" cy="1140425"/>
              </a:xfrm>
              <a:custGeom>
                <a:avLst/>
                <a:gdLst/>
                <a:ahLst/>
                <a:cxnLst/>
                <a:rect l="l" t="t" r="r" b="b"/>
                <a:pathLst>
                  <a:path w="57422" h="45617" extrusionOk="0">
                    <a:moveTo>
                      <a:pt x="29553" y="1"/>
                    </a:moveTo>
                    <a:cubicBezTo>
                      <a:pt x="28798" y="1"/>
                      <a:pt x="28359" y="41"/>
                      <a:pt x="28359" y="41"/>
                    </a:cubicBezTo>
                    <a:cubicBezTo>
                      <a:pt x="27937" y="16"/>
                      <a:pt x="27514" y="3"/>
                      <a:pt x="27091" y="3"/>
                    </a:cubicBezTo>
                    <a:cubicBezTo>
                      <a:pt x="13780" y="3"/>
                      <a:pt x="1" y="12418"/>
                      <a:pt x="6189" y="30537"/>
                    </a:cubicBezTo>
                    <a:cubicBezTo>
                      <a:pt x="9766" y="41011"/>
                      <a:pt x="20177" y="45617"/>
                      <a:pt x="30286" y="45617"/>
                    </a:cubicBezTo>
                    <a:cubicBezTo>
                      <a:pt x="38223" y="45617"/>
                      <a:pt x="45973" y="42778"/>
                      <a:pt x="50084" y="37710"/>
                    </a:cubicBezTo>
                    <a:cubicBezTo>
                      <a:pt x="57421" y="28668"/>
                      <a:pt x="50769" y="19366"/>
                      <a:pt x="50769" y="19366"/>
                    </a:cubicBezTo>
                    <a:cubicBezTo>
                      <a:pt x="48729" y="1336"/>
                      <a:pt x="33900" y="1"/>
                      <a:pt x="2955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Google Shape;889;p40">
                <a:extLst>
                  <a:ext uri="{FF2B5EF4-FFF2-40B4-BE49-F238E27FC236}">
                    <a16:creationId xmlns:a16="http://schemas.microsoft.com/office/drawing/2014/main" id="{A86B0E19-F7B4-9B73-6473-FA185FB13A39}"/>
                  </a:ext>
                </a:extLst>
              </p:cNvPr>
              <p:cNvSpPr/>
              <p:nvPr/>
            </p:nvSpPr>
            <p:spPr>
              <a:xfrm>
                <a:off x="12458625" y="-1004562"/>
                <a:ext cx="991425" cy="815850"/>
              </a:xfrm>
              <a:custGeom>
                <a:avLst/>
                <a:gdLst/>
                <a:ahLst/>
                <a:cxnLst/>
                <a:rect l="l" t="t" r="r" b="b"/>
                <a:pathLst>
                  <a:path w="39657" h="32634" extrusionOk="0">
                    <a:moveTo>
                      <a:pt x="25579" y="1"/>
                    </a:moveTo>
                    <a:cubicBezTo>
                      <a:pt x="23368" y="1"/>
                      <a:pt x="20870" y="350"/>
                      <a:pt x="18065" y="1205"/>
                    </a:cubicBezTo>
                    <a:cubicBezTo>
                      <a:pt x="2644" y="5905"/>
                      <a:pt x="0" y="20006"/>
                      <a:pt x="1763" y="26028"/>
                    </a:cubicBezTo>
                    <a:cubicBezTo>
                      <a:pt x="1763" y="26028"/>
                      <a:pt x="3577" y="24677"/>
                      <a:pt x="5571" y="24677"/>
                    </a:cubicBezTo>
                    <a:cubicBezTo>
                      <a:pt x="6418" y="24677"/>
                      <a:pt x="7296" y="24921"/>
                      <a:pt x="8083" y="25613"/>
                    </a:cubicBezTo>
                    <a:cubicBezTo>
                      <a:pt x="8083" y="25613"/>
                      <a:pt x="7702" y="32634"/>
                      <a:pt x="10903" y="32634"/>
                    </a:cubicBezTo>
                    <a:cubicBezTo>
                      <a:pt x="11161" y="32634"/>
                      <a:pt x="11443" y="32588"/>
                      <a:pt x="11750" y="32489"/>
                    </a:cubicBezTo>
                    <a:cubicBezTo>
                      <a:pt x="15863" y="31167"/>
                      <a:pt x="14247" y="22355"/>
                      <a:pt x="14247" y="22355"/>
                    </a:cubicBezTo>
                    <a:lnTo>
                      <a:pt x="14247" y="22355"/>
                    </a:lnTo>
                    <a:cubicBezTo>
                      <a:pt x="14247" y="22355"/>
                      <a:pt x="15732" y="22594"/>
                      <a:pt x="17995" y="22594"/>
                    </a:cubicBezTo>
                    <a:cubicBezTo>
                      <a:pt x="24243" y="22594"/>
                      <a:pt x="36422" y="20773"/>
                      <a:pt x="39656" y="7080"/>
                    </a:cubicBezTo>
                    <a:cubicBezTo>
                      <a:pt x="39656" y="7080"/>
                      <a:pt x="35527" y="1"/>
                      <a:pt x="25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5" name="Google Shape;890;p40">
                <a:extLst>
                  <a:ext uri="{FF2B5EF4-FFF2-40B4-BE49-F238E27FC236}">
                    <a16:creationId xmlns:a16="http://schemas.microsoft.com/office/drawing/2014/main" id="{54C0E7A9-2C1D-F8FC-9EBD-2EA057C1CF0E}"/>
                  </a:ext>
                </a:extLst>
              </p:cNvPr>
              <p:cNvSpPr/>
              <p:nvPr/>
            </p:nvSpPr>
            <p:spPr>
              <a:xfrm>
                <a:off x="12505025" y="-339162"/>
                <a:ext cx="1582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8947" extrusionOk="0">
                    <a:moveTo>
                      <a:pt x="3872" y="864"/>
                    </a:moveTo>
                    <a:cubicBezTo>
                      <a:pt x="3872" y="864"/>
                      <a:pt x="3873" y="864"/>
                      <a:pt x="3873" y="864"/>
                    </a:cubicBezTo>
                    <a:lnTo>
                      <a:pt x="3875" y="865"/>
                    </a:lnTo>
                    <a:lnTo>
                      <a:pt x="3875" y="865"/>
                    </a:lnTo>
                    <a:cubicBezTo>
                      <a:pt x="3873" y="864"/>
                      <a:pt x="3872" y="864"/>
                      <a:pt x="3872" y="864"/>
                    </a:cubicBezTo>
                    <a:close/>
                    <a:moveTo>
                      <a:pt x="3459" y="1"/>
                    </a:moveTo>
                    <a:cubicBezTo>
                      <a:pt x="3355" y="1"/>
                      <a:pt x="3251" y="5"/>
                      <a:pt x="3148" y="8"/>
                    </a:cubicBezTo>
                    <a:cubicBezTo>
                      <a:pt x="2892" y="45"/>
                      <a:pt x="2641" y="91"/>
                      <a:pt x="2405" y="183"/>
                    </a:cubicBezTo>
                    <a:cubicBezTo>
                      <a:pt x="2173" y="266"/>
                      <a:pt x="1951" y="378"/>
                      <a:pt x="1748" y="519"/>
                    </a:cubicBezTo>
                    <a:cubicBezTo>
                      <a:pt x="1339" y="782"/>
                      <a:pt x="996" y="1115"/>
                      <a:pt x="707" y="1479"/>
                    </a:cubicBezTo>
                    <a:cubicBezTo>
                      <a:pt x="420" y="1838"/>
                      <a:pt x="183" y="2235"/>
                      <a:pt x="1" y="2657"/>
                    </a:cubicBezTo>
                    <a:cubicBezTo>
                      <a:pt x="290" y="2317"/>
                      <a:pt x="608" y="2001"/>
                      <a:pt x="952" y="1715"/>
                    </a:cubicBezTo>
                    <a:cubicBezTo>
                      <a:pt x="1118" y="1575"/>
                      <a:pt x="1293" y="1446"/>
                      <a:pt x="1475" y="1329"/>
                    </a:cubicBezTo>
                    <a:cubicBezTo>
                      <a:pt x="1654" y="1214"/>
                      <a:pt x="1836" y="1102"/>
                      <a:pt x="2027" y="1021"/>
                    </a:cubicBezTo>
                    <a:cubicBezTo>
                      <a:pt x="2213" y="930"/>
                      <a:pt x="2409" y="875"/>
                      <a:pt x="2603" y="823"/>
                    </a:cubicBezTo>
                    <a:cubicBezTo>
                      <a:pt x="2795" y="771"/>
                      <a:pt x="2992" y="761"/>
                      <a:pt x="3182" y="753"/>
                    </a:cubicBezTo>
                    <a:cubicBezTo>
                      <a:pt x="3376" y="773"/>
                      <a:pt x="3565" y="782"/>
                      <a:pt x="3749" y="839"/>
                    </a:cubicBezTo>
                    <a:lnTo>
                      <a:pt x="3889" y="873"/>
                    </a:lnTo>
                    <a:lnTo>
                      <a:pt x="3892" y="873"/>
                    </a:lnTo>
                    <a:lnTo>
                      <a:pt x="3892" y="873"/>
                    </a:lnTo>
                    <a:lnTo>
                      <a:pt x="3919" y="886"/>
                    </a:lnTo>
                    <a:lnTo>
                      <a:pt x="3996" y="920"/>
                    </a:lnTo>
                    <a:cubicBezTo>
                      <a:pt x="4093" y="968"/>
                      <a:pt x="4211" y="1013"/>
                      <a:pt x="4291" y="1063"/>
                    </a:cubicBezTo>
                    <a:cubicBezTo>
                      <a:pt x="4402" y="1167"/>
                      <a:pt x="4522" y="1245"/>
                      <a:pt x="4637" y="1403"/>
                    </a:cubicBezTo>
                    <a:cubicBezTo>
                      <a:pt x="4702" y="1469"/>
                      <a:pt x="4757" y="1543"/>
                      <a:pt x="4799" y="1625"/>
                    </a:cubicBezTo>
                    <a:cubicBezTo>
                      <a:pt x="4846" y="1709"/>
                      <a:pt x="4908" y="1776"/>
                      <a:pt x="4941" y="1871"/>
                    </a:cubicBezTo>
                    <a:cubicBezTo>
                      <a:pt x="5028" y="2050"/>
                      <a:pt x="5098" y="2235"/>
                      <a:pt x="5152" y="2427"/>
                    </a:cubicBezTo>
                    <a:cubicBezTo>
                      <a:pt x="5214" y="2618"/>
                      <a:pt x="5249" y="2825"/>
                      <a:pt x="5295" y="3027"/>
                    </a:cubicBezTo>
                    <a:cubicBezTo>
                      <a:pt x="5374" y="3437"/>
                      <a:pt x="5410" y="3868"/>
                      <a:pt x="5425" y="4293"/>
                    </a:cubicBezTo>
                    <a:cubicBezTo>
                      <a:pt x="5436" y="4634"/>
                      <a:pt x="5439" y="4988"/>
                      <a:pt x="5422" y="5327"/>
                    </a:cubicBezTo>
                    <a:lnTo>
                      <a:pt x="5422" y="5327"/>
                    </a:lnTo>
                    <a:cubicBezTo>
                      <a:pt x="5312" y="5366"/>
                      <a:pt x="5203" y="5410"/>
                      <a:pt x="5095" y="5459"/>
                    </a:cubicBezTo>
                    <a:cubicBezTo>
                      <a:pt x="4895" y="5551"/>
                      <a:pt x="4700" y="5658"/>
                      <a:pt x="4515" y="5778"/>
                    </a:cubicBezTo>
                    <a:cubicBezTo>
                      <a:pt x="4422" y="5844"/>
                      <a:pt x="4325" y="5901"/>
                      <a:pt x="4240" y="5980"/>
                    </a:cubicBezTo>
                    <a:cubicBezTo>
                      <a:pt x="4153" y="6060"/>
                      <a:pt x="4061" y="6122"/>
                      <a:pt x="3987" y="6223"/>
                    </a:cubicBezTo>
                    <a:cubicBezTo>
                      <a:pt x="3911" y="6318"/>
                      <a:pt x="3830" y="6403"/>
                      <a:pt x="3776" y="6523"/>
                    </a:cubicBezTo>
                    <a:cubicBezTo>
                      <a:pt x="3714" y="6633"/>
                      <a:pt x="3658" y="6743"/>
                      <a:pt x="3639" y="6875"/>
                    </a:cubicBezTo>
                    <a:lnTo>
                      <a:pt x="3599" y="7062"/>
                    </a:lnTo>
                    <a:lnTo>
                      <a:pt x="3609" y="7252"/>
                    </a:lnTo>
                    <a:lnTo>
                      <a:pt x="3628" y="7437"/>
                    </a:lnTo>
                    <a:lnTo>
                      <a:pt x="3691" y="7604"/>
                    </a:lnTo>
                    <a:cubicBezTo>
                      <a:pt x="3737" y="7713"/>
                      <a:pt x="3772" y="7827"/>
                      <a:pt x="3844" y="7910"/>
                    </a:cubicBezTo>
                    <a:lnTo>
                      <a:pt x="4036" y="8178"/>
                    </a:lnTo>
                    <a:cubicBezTo>
                      <a:pt x="4107" y="8259"/>
                      <a:pt x="4191" y="8327"/>
                      <a:pt x="4268" y="8399"/>
                    </a:cubicBezTo>
                    <a:cubicBezTo>
                      <a:pt x="4346" y="8468"/>
                      <a:pt x="4416" y="8546"/>
                      <a:pt x="4502" y="8605"/>
                    </a:cubicBezTo>
                    <a:lnTo>
                      <a:pt x="5015" y="8946"/>
                    </a:lnTo>
                    <a:lnTo>
                      <a:pt x="4622" y="8483"/>
                    </a:lnTo>
                    <a:cubicBezTo>
                      <a:pt x="4502" y="8325"/>
                      <a:pt x="4398" y="8156"/>
                      <a:pt x="4292" y="7997"/>
                    </a:cubicBezTo>
                    <a:lnTo>
                      <a:pt x="4177" y="7741"/>
                    </a:lnTo>
                    <a:cubicBezTo>
                      <a:pt x="4129" y="7661"/>
                      <a:pt x="4127" y="7571"/>
                      <a:pt x="4109" y="7489"/>
                    </a:cubicBezTo>
                    <a:lnTo>
                      <a:pt x="4086" y="7366"/>
                    </a:lnTo>
                    <a:lnTo>
                      <a:pt x="4099" y="7249"/>
                    </a:lnTo>
                    <a:lnTo>
                      <a:pt x="4107" y="7135"/>
                    </a:lnTo>
                    <a:lnTo>
                      <a:pt x="4152" y="7031"/>
                    </a:lnTo>
                    <a:cubicBezTo>
                      <a:pt x="4171" y="6960"/>
                      <a:pt x="4220" y="6899"/>
                      <a:pt x="4269" y="6838"/>
                    </a:cubicBezTo>
                    <a:cubicBezTo>
                      <a:pt x="4305" y="6773"/>
                      <a:pt x="4377" y="6721"/>
                      <a:pt x="4437" y="6668"/>
                    </a:cubicBezTo>
                    <a:cubicBezTo>
                      <a:pt x="4570" y="6555"/>
                      <a:pt x="4715" y="6461"/>
                      <a:pt x="4872" y="6385"/>
                    </a:cubicBezTo>
                    <a:cubicBezTo>
                      <a:pt x="5035" y="6304"/>
                      <a:pt x="5205" y="6234"/>
                      <a:pt x="5380" y="6178"/>
                    </a:cubicBezTo>
                    <a:cubicBezTo>
                      <a:pt x="5555" y="6126"/>
                      <a:pt x="5744" y="6065"/>
                      <a:pt x="5908" y="6034"/>
                    </a:cubicBezTo>
                    <a:lnTo>
                      <a:pt x="6181" y="5979"/>
                    </a:lnTo>
                    <a:lnTo>
                      <a:pt x="6223" y="5685"/>
                    </a:lnTo>
                    <a:cubicBezTo>
                      <a:pt x="6290" y="5206"/>
                      <a:pt x="6331" y="4751"/>
                      <a:pt x="6329" y="4278"/>
                    </a:cubicBezTo>
                    <a:cubicBezTo>
                      <a:pt x="6324" y="3810"/>
                      <a:pt x="6296" y="3337"/>
                      <a:pt x="6215" y="2862"/>
                    </a:cubicBezTo>
                    <a:cubicBezTo>
                      <a:pt x="6172" y="2625"/>
                      <a:pt x="6123" y="2388"/>
                      <a:pt x="6042" y="2153"/>
                    </a:cubicBezTo>
                    <a:cubicBezTo>
                      <a:pt x="5968" y="1913"/>
                      <a:pt x="5873" y="1680"/>
                      <a:pt x="5759" y="1456"/>
                    </a:cubicBezTo>
                    <a:cubicBezTo>
                      <a:pt x="5711" y="1341"/>
                      <a:pt x="5626" y="1234"/>
                      <a:pt x="5558" y="1124"/>
                    </a:cubicBezTo>
                    <a:cubicBezTo>
                      <a:pt x="5490" y="1010"/>
                      <a:pt x="5409" y="904"/>
                      <a:pt x="5315" y="810"/>
                    </a:cubicBezTo>
                    <a:cubicBezTo>
                      <a:pt x="5214" y="714"/>
                      <a:pt x="5140" y="614"/>
                      <a:pt x="5016" y="527"/>
                    </a:cubicBezTo>
                    <a:cubicBezTo>
                      <a:pt x="4892" y="441"/>
                      <a:pt x="4765" y="358"/>
                      <a:pt x="4639" y="282"/>
                    </a:cubicBezTo>
                    <a:cubicBezTo>
                      <a:pt x="4523" y="224"/>
                      <a:pt x="4425" y="196"/>
                      <a:pt x="4318" y="153"/>
                    </a:cubicBezTo>
                    <a:lnTo>
                      <a:pt x="4239" y="123"/>
                    </a:lnTo>
                    <a:lnTo>
                      <a:pt x="4200" y="108"/>
                    </a:lnTo>
                    <a:lnTo>
                      <a:pt x="4146" y="89"/>
                    </a:lnTo>
                    <a:lnTo>
                      <a:pt x="4133" y="87"/>
                    </a:lnTo>
                    <a:lnTo>
                      <a:pt x="4110" y="82"/>
                    </a:lnTo>
                    <a:lnTo>
                      <a:pt x="3918" y="48"/>
                    </a:lnTo>
                    <a:cubicBezTo>
                      <a:pt x="3768" y="10"/>
                      <a:pt x="3613" y="1"/>
                      <a:pt x="3459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6" name="Google Shape;891;p40">
                <a:extLst>
                  <a:ext uri="{FF2B5EF4-FFF2-40B4-BE49-F238E27FC236}">
                    <a16:creationId xmlns:a16="http://schemas.microsoft.com/office/drawing/2014/main" id="{1A6EC0B3-80E9-495A-18BE-4FE100B1BD88}"/>
                  </a:ext>
                </a:extLst>
              </p:cNvPr>
              <p:cNvSpPr/>
              <p:nvPr/>
            </p:nvSpPr>
            <p:spPr>
              <a:xfrm>
                <a:off x="12247700" y="292688"/>
                <a:ext cx="77952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45997" extrusionOk="0">
                    <a:moveTo>
                      <a:pt x="23829" y="0"/>
                    </a:moveTo>
                    <a:cubicBezTo>
                      <a:pt x="18209" y="0"/>
                      <a:pt x="5139" y="1442"/>
                      <a:pt x="2840" y="14598"/>
                    </a:cubicBezTo>
                    <a:cubicBezTo>
                      <a:pt x="0" y="30846"/>
                      <a:pt x="2637" y="45996"/>
                      <a:pt x="14050" y="45996"/>
                    </a:cubicBezTo>
                    <a:cubicBezTo>
                      <a:pt x="14472" y="45996"/>
                      <a:pt x="14907" y="45976"/>
                      <a:pt x="15354" y="45933"/>
                    </a:cubicBezTo>
                    <a:cubicBezTo>
                      <a:pt x="27869" y="44750"/>
                      <a:pt x="31181" y="14598"/>
                      <a:pt x="26397" y="114"/>
                    </a:cubicBezTo>
                    <a:cubicBezTo>
                      <a:pt x="26397" y="114"/>
                      <a:pt x="25407" y="0"/>
                      <a:pt x="238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Google Shape;892;p40">
                <a:extLst>
                  <a:ext uri="{FF2B5EF4-FFF2-40B4-BE49-F238E27FC236}">
                    <a16:creationId xmlns:a16="http://schemas.microsoft.com/office/drawing/2014/main" id="{44D38991-2A10-F6AA-77CB-BE4240056BFA}"/>
                  </a:ext>
                </a:extLst>
              </p:cNvPr>
              <p:cNvSpPr/>
              <p:nvPr/>
            </p:nvSpPr>
            <p:spPr>
              <a:xfrm>
                <a:off x="12443950" y="326938"/>
                <a:ext cx="1578925" cy="1616750"/>
              </a:xfrm>
              <a:custGeom>
                <a:avLst/>
                <a:gdLst/>
                <a:ahLst/>
                <a:cxnLst/>
                <a:rect l="l" t="t" r="r" b="b"/>
                <a:pathLst>
                  <a:path w="63157" h="64670" extrusionOk="0">
                    <a:moveTo>
                      <a:pt x="16361" y="0"/>
                    </a:moveTo>
                    <a:cubicBezTo>
                      <a:pt x="8971" y="0"/>
                      <a:pt x="2408" y="4461"/>
                      <a:pt x="2408" y="4461"/>
                    </a:cubicBezTo>
                    <a:lnTo>
                      <a:pt x="9355" y="16572"/>
                    </a:lnTo>
                    <a:lnTo>
                      <a:pt x="10483" y="15682"/>
                    </a:lnTo>
                    <a:lnTo>
                      <a:pt x="10483" y="15682"/>
                    </a:lnTo>
                    <a:cubicBezTo>
                      <a:pt x="9502" y="19605"/>
                      <a:pt x="7145" y="31032"/>
                      <a:pt x="6166" y="35825"/>
                    </a:cubicBezTo>
                    <a:cubicBezTo>
                      <a:pt x="147" y="48787"/>
                      <a:pt x="1" y="60305"/>
                      <a:pt x="1" y="60305"/>
                    </a:cubicBezTo>
                    <a:cubicBezTo>
                      <a:pt x="11625" y="63457"/>
                      <a:pt x="21248" y="64669"/>
                      <a:pt x="29174" y="64669"/>
                    </a:cubicBezTo>
                    <a:cubicBezTo>
                      <a:pt x="55595" y="64669"/>
                      <a:pt x="63156" y="51198"/>
                      <a:pt x="63156" y="51198"/>
                    </a:cubicBezTo>
                    <a:cubicBezTo>
                      <a:pt x="58376" y="41639"/>
                      <a:pt x="50249" y="34639"/>
                      <a:pt x="46830" y="31971"/>
                    </a:cubicBezTo>
                    <a:cubicBezTo>
                      <a:pt x="46026" y="24319"/>
                      <a:pt x="45215" y="17462"/>
                      <a:pt x="45215" y="17462"/>
                    </a:cubicBezTo>
                    <a:cubicBezTo>
                      <a:pt x="45215" y="17462"/>
                      <a:pt x="44347" y="2314"/>
                      <a:pt x="36234" y="1830"/>
                    </a:cubicBezTo>
                    <a:cubicBezTo>
                      <a:pt x="35930" y="1857"/>
                      <a:pt x="34956" y="1815"/>
                      <a:pt x="34860" y="2289"/>
                    </a:cubicBezTo>
                    <a:cubicBezTo>
                      <a:pt x="34188" y="5560"/>
                      <a:pt x="31963" y="7674"/>
                      <a:pt x="28523" y="7674"/>
                    </a:cubicBezTo>
                    <a:cubicBezTo>
                      <a:pt x="28514" y="7674"/>
                      <a:pt x="28504" y="7674"/>
                      <a:pt x="28495" y="7674"/>
                    </a:cubicBezTo>
                    <a:cubicBezTo>
                      <a:pt x="25033" y="7663"/>
                      <a:pt x="21347" y="5705"/>
                      <a:pt x="19869" y="2619"/>
                    </a:cubicBezTo>
                    <a:cubicBezTo>
                      <a:pt x="19505" y="1863"/>
                      <a:pt x="19268" y="1051"/>
                      <a:pt x="19168" y="219"/>
                    </a:cubicBezTo>
                    <a:cubicBezTo>
                      <a:pt x="18694" y="151"/>
                      <a:pt x="18254" y="97"/>
                      <a:pt x="17904" y="67"/>
                    </a:cubicBezTo>
                    <a:cubicBezTo>
                      <a:pt x="17387" y="22"/>
                      <a:pt x="16872" y="0"/>
                      <a:pt x="163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Google Shape;893;p40">
                <a:extLst>
                  <a:ext uri="{FF2B5EF4-FFF2-40B4-BE49-F238E27FC236}">
                    <a16:creationId xmlns:a16="http://schemas.microsoft.com/office/drawing/2014/main" id="{0C1E709A-11F0-DE8A-B090-E2EA6097DA88}"/>
                  </a:ext>
                </a:extLst>
              </p:cNvPr>
              <p:cNvSpPr/>
              <p:nvPr/>
            </p:nvSpPr>
            <p:spPr>
              <a:xfrm>
                <a:off x="125136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14918" y="1"/>
                    </a:moveTo>
                    <a:cubicBezTo>
                      <a:pt x="13903" y="1"/>
                      <a:pt x="12673" y="171"/>
                      <a:pt x="11597" y="203"/>
                    </a:cubicBezTo>
                    <a:cubicBezTo>
                      <a:pt x="9281" y="273"/>
                      <a:pt x="9494" y="1939"/>
                      <a:pt x="9494" y="1939"/>
                    </a:cubicBezTo>
                    <a:cubicBezTo>
                      <a:pt x="12069" y="13791"/>
                      <a:pt x="8320" y="22888"/>
                      <a:pt x="3508" y="27061"/>
                    </a:cubicBezTo>
                    <a:cubicBezTo>
                      <a:pt x="0" y="30105"/>
                      <a:pt x="2702" y="36380"/>
                      <a:pt x="2702" y="36380"/>
                    </a:cubicBezTo>
                    <a:cubicBezTo>
                      <a:pt x="23255" y="32131"/>
                      <a:pt x="17003" y="1148"/>
                      <a:pt x="17003" y="1148"/>
                    </a:cubicBezTo>
                    <a:cubicBezTo>
                      <a:pt x="16969" y="226"/>
                      <a:pt x="16086" y="1"/>
                      <a:pt x="14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Google Shape;894;p40">
                <a:extLst>
                  <a:ext uri="{FF2B5EF4-FFF2-40B4-BE49-F238E27FC236}">
                    <a16:creationId xmlns:a16="http://schemas.microsoft.com/office/drawing/2014/main" id="{93015D07-067A-C6C2-B489-FA84C315B4BA}"/>
                  </a:ext>
                </a:extLst>
              </p:cNvPr>
              <p:cNvSpPr/>
              <p:nvPr/>
            </p:nvSpPr>
            <p:spPr>
              <a:xfrm>
                <a:off x="12153225" y="448813"/>
                <a:ext cx="732125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5" h="28715" extrusionOk="0">
                    <a:moveTo>
                      <a:pt x="14277" y="1"/>
                    </a:moveTo>
                    <a:cubicBezTo>
                      <a:pt x="14277" y="1"/>
                      <a:pt x="2241" y="8268"/>
                      <a:pt x="1143" y="14696"/>
                    </a:cubicBezTo>
                    <a:cubicBezTo>
                      <a:pt x="1" y="21385"/>
                      <a:pt x="17603" y="28714"/>
                      <a:pt x="22749" y="28714"/>
                    </a:cubicBezTo>
                    <a:cubicBezTo>
                      <a:pt x="23255" y="28714"/>
                      <a:pt x="23641" y="28643"/>
                      <a:pt x="23876" y="28494"/>
                    </a:cubicBezTo>
                    <a:cubicBezTo>
                      <a:pt x="25600" y="27396"/>
                      <a:pt x="24582" y="27082"/>
                      <a:pt x="24581" y="27082"/>
                    </a:cubicBezTo>
                    <a:lnTo>
                      <a:pt x="24581" y="27082"/>
                    </a:lnTo>
                    <a:cubicBezTo>
                      <a:pt x="24582" y="27082"/>
                      <a:pt x="25033" y="27208"/>
                      <a:pt x="25490" y="27208"/>
                    </a:cubicBezTo>
                    <a:cubicBezTo>
                      <a:pt x="26175" y="27208"/>
                      <a:pt x="26870" y="26925"/>
                      <a:pt x="26071" y="25514"/>
                    </a:cubicBezTo>
                    <a:lnTo>
                      <a:pt x="26071" y="25514"/>
                    </a:lnTo>
                    <a:cubicBezTo>
                      <a:pt x="26071" y="25514"/>
                      <a:pt x="26324" y="25552"/>
                      <a:pt x="26628" y="25552"/>
                    </a:cubicBezTo>
                    <a:cubicBezTo>
                      <a:pt x="27297" y="25552"/>
                      <a:pt x="28217" y="25367"/>
                      <a:pt x="27247" y="24182"/>
                    </a:cubicBezTo>
                    <a:cubicBezTo>
                      <a:pt x="27247" y="24182"/>
                      <a:pt x="29285" y="23789"/>
                      <a:pt x="27012" y="22143"/>
                    </a:cubicBezTo>
                    <a:cubicBezTo>
                      <a:pt x="24964" y="20661"/>
                      <a:pt x="14826" y="15756"/>
                      <a:pt x="15567" y="14932"/>
                    </a:cubicBezTo>
                    <a:cubicBezTo>
                      <a:pt x="16273" y="14147"/>
                      <a:pt x="20451" y="10687"/>
                      <a:pt x="20451" y="10687"/>
                    </a:cubicBezTo>
                    <a:lnTo>
                      <a:pt x="14277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Google Shape;895;p40">
                <a:extLst>
                  <a:ext uri="{FF2B5EF4-FFF2-40B4-BE49-F238E27FC236}">
                    <a16:creationId xmlns:a16="http://schemas.microsoft.com/office/drawing/2014/main" id="{403A89E5-C6A1-7D15-2E4F-B4A1AA317EC4}"/>
                  </a:ext>
                </a:extLst>
              </p:cNvPr>
              <p:cNvSpPr/>
              <p:nvPr/>
            </p:nvSpPr>
            <p:spPr>
              <a:xfrm>
                <a:off x="12675650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4044" y="1"/>
                    </a:moveTo>
                    <a:cubicBezTo>
                      <a:pt x="2701" y="1"/>
                      <a:pt x="0" y="1819"/>
                      <a:pt x="0" y="1819"/>
                    </a:cubicBezTo>
                    <a:lnTo>
                      <a:pt x="2508" y="2446"/>
                    </a:lnTo>
                    <a:cubicBezTo>
                      <a:pt x="2508" y="2446"/>
                      <a:pt x="5330" y="1583"/>
                      <a:pt x="4703" y="329"/>
                    </a:cubicBezTo>
                    <a:cubicBezTo>
                      <a:pt x="4586" y="96"/>
                      <a:pt x="4350" y="1"/>
                      <a:pt x="404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Google Shape;896;p40">
                <a:extLst>
                  <a:ext uri="{FF2B5EF4-FFF2-40B4-BE49-F238E27FC236}">
                    <a16:creationId xmlns:a16="http://schemas.microsoft.com/office/drawing/2014/main" id="{DCF78B73-D79E-A022-268F-359696DE21B6}"/>
                  </a:ext>
                </a:extLst>
              </p:cNvPr>
              <p:cNvSpPr/>
              <p:nvPr/>
            </p:nvSpPr>
            <p:spPr>
              <a:xfrm>
                <a:off x="14112700" y="838613"/>
                <a:ext cx="51950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5064" extrusionOk="0">
                    <a:moveTo>
                      <a:pt x="1307" y="1"/>
                    </a:moveTo>
                    <a:cubicBezTo>
                      <a:pt x="725" y="1"/>
                      <a:pt x="1" y="2494"/>
                      <a:pt x="1" y="2494"/>
                    </a:cubicBezTo>
                    <a:cubicBezTo>
                      <a:pt x="1" y="2494"/>
                      <a:pt x="1028" y="5063"/>
                      <a:pt x="1610" y="5063"/>
                    </a:cubicBezTo>
                    <a:cubicBezTo>
                      <a:pt x="1899" y="5063"/>
                      <a:pt x="2078" y="4432"/>
                      <a:pt x="1969" y="2545"/>
                    </a:cubicBezTo>
                    <a:cubicBezTo>
                      <a:pt x="1858" y="635"/>
                      <a:pt x="1601" y="1"/>
                      <a:pt x="130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2" name="Google Shape;897;p40">
                <a:extLst>
                  <a:ext uri="{FF2B5EF4-FFF2-40B4-BE49-F238E27FC236}">
                    <a16:creationId xmlns:a16="http://schemas.microsoft.com/office/drawing/2014/main" id="{1E98529D-C14E-65A7-1F66-75C8DEB766B5}"/>
                  </a:ext>
                </a:extLst>
              </p:cNvPr>
              <p:cNvSpPr/>
              <p:nvPr/>
            </p:nvSpPr>
            <p:spPr>
              <a:xfrm>
                <a:off x="13544575" y="456513"/>
                <a:ext cx="856625" cy="654875"/>
              </a:xfrm>
              <a:custGeom>
                <a:avLst/>
                <a:gdLst/>
                <a:ahLst/>
                <a:cxnLst/>
                <a:rect l="l" t="t" r="r" b="b"/>
                <a:pathLst>
                  <a:path w="34265" h="26195" extrusionOk="0">
                    <a:moveTo>
                      <a:pt x="733" y="0"/>
                    </a:moveTo>
                    <a:cubicBezTo>
                      <a:pt x="488" y="146"/>
                      <a:pt x="247" y="300"/>
                      <a:pt x="1" y="448"/>
                    </a:cubicBezTo>
                    <a:cubicBezTo>
                      <a:pt x="4483" y="5354"/>
                      <a:pt x="4114" y="14900"/>
                      <a:pt x="3164" y="22042"/>
                    </a:cubicBezTo>
                    <a:cubicBezTo>
                      <a:pt x="7369" y="24613"/>
                      <a:pt x="12276" y="26195"/>
                      <a:pt x="17873" y="26195"/>
                    </a:cubicBezTo>
                    <a:cubicBezTo>
                      <a:pt x="21244" y="26195"/>
                      <a:pt x="24866" y="25621"/>
                      <a:pt x="28735" y="24344"/>
                    </a:cubicBezTo>
                    <a:cubicBezTo>
                      <a:pt x="34265" y="22521"/>
                      <a:pt x="29996" y="22429"/>
                      <a:pt x="29085" y="22429"/>
                    </a:cubicBezTo>
                    <a:cubicBezTo>
                      <a:pt x="28984" y="22429"/>
                      <a:pt x="28924" y="22431"/>
                      <a:pt x="28924" y="22431"/>
                    </a:cubicBezTo>
                    <a:cubicBezTo>
                      <a:pt x="31856" y="20456"/>
                      <a:pt x="31953" y="19922"/>
                      <a:pt x="31202" y="19922"/>
                    </a:cubicBezTo>
                    <a:cubicBezTo>
                      <a:pt x="30318" y="19922"/>
                      <a:pt x="28261" y="20661"/>
                      <a:pt x="28261" y="20661"/>
                    </a:cubicBezTo>
                    <a:cubicBezTo>
                      <a:pt x="30931" y="18635"/>
                      <a:pt x="30830" y="18093"/>
                      <a:pt x="29955" y="18093"/>
                    </a:cubicBezTo>
                    <a:cubicBezTo>
                      <a:pt x="28944" y="18093"/>
                      <a:pt x="26903" y="18816"/>
                      <a:pt x="26903" y="18816"/>
                    </a:cubicBezTo>
                    <a:cubicBezTo>
                      <a:pt x="27861" y="17981"/>
                      <a:pt x="29474" y="16424"/>
                      <a:pt x="28195" y="16424"/>
                    </a:cubicBezTo>
                    <a:cubicBezTo>
                      <a:pt x="27705" y="16424"/>
                      <a:pt x="26792" y="16652"/>
                      <a:pt x="25256" y="17236"/>
                    </a:cubicBezTo>
                    <a:cubicBezTo>
                      <a:pt x="23960" y="17730"/>
                      <a:pt x="22675" y="17945"/>
                      <a:pt x="21419" y="17945"/>
                    </a:cubicBezTo>
                    <a:cubicBezTo>
                      <a:pt x="14171" y="17945"/>
                      <a:pt x="7870" y="10772"/>
                      <a:pt x="5870" y="8397"/>
                    </a:cubicBezTo>
                    <a:cubicBezTo>
                      <a:pt x="3581" y="5679"/>
                      <a:pt x="1875" y="2510"/>
                      <a:pt x="733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Google Shape;898;p40">
                <a:extLst>
                  <a:ext uri="{FF2B5EF4-FFF2-40B4-BE49-F238E27FC236}">
                    <a16:creationId xmlns:a16="http://schemas.microsoft.com/office/drawing/2014/main" id="{1B84713F-6C9C-CB61-C177-0F294185782F}"/>
                  </a:ext>
                </a:extLst>
              </p:cNvPr>
              <p:cNvSpPr/>
              <p:nvPr/>
            </p:nvSpPr>
            <p:spPr>
              <a:xfrm>
                <a:off x="13346850" y="341388"/>
                <a:ext cx="352025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1" h="31179" extrusionOk="0">
                    <a:moveTo>
                      <a:pt x="4434" y="1"/>
                    </a:moveTo>
                    <a:cubicBezTo>
                      <a:pt x="3650" y="1"/>
                      <a:pt x="2847" y="89"/>
                      <a:pt x="2117" y="258"/>
                    </a:cubicBezTo>
                    <a:cubicBezTo>
                      <a:pt x="589" y="612"/>
                      <a:pt x="1" y="964"/>
                      <a:pt x="1" y="964"/>
                    </a:cubicBezTo>
                    <a:cubicBezTo>
                      <a:pt x="503" y="1873"/>
                      <a:pt x="8820" y="21305"/>
                      <a:pt x="10739" y="31178"/>
                    </a:cubicBezTo>
                    <a:cubicBezTo>
                      <a:pt x="13052" y="30594"/>
                      <a:pt x="14081" y="25774"/>
                      <a:pt x="13405" y="20836"/>
                    </a:cubicBezTo>
                    <a:cubicBezTo>
                      <a:pt x="12337" y="13033"/>
                      <a:pt x="8466" y="1669"/>
                      <a:pt x="8466" y="1669"/>
                    </a:cubicBezTo>
                    <a:cubicBezTo>
                      <a:pt x="8097" y="515"/>
                      <a:pt x="6321" y="1"/>
                      <a:pt x="44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Google Shape;899;p40">
              <a:extLst>
                <a:ext uri="{FF2B5EF4-FFF2-40B4-BE49-F238E27FC236}">
                  <a16:creationId xmlns:a16="http://schemas.microsoft.com/office/drawing/2014/main" id="{A8CD4FC8-1EA4-C950-ED66-E65BEBBB2363}"/>
                </a:ext>
              </a:extLst>
            </p:cNvPr>
            <p:cNvSpPr/>
            <p:nvPr/>
          </p:nvSpPr>
          <p:spPr>
            <a:xfrm>
              <a:off x="545540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" name="Google Shape;900;p40">
              <a:extLst>
                <a:ext uri="{FF2B5EF4-FFF2-40B4-BE49-F238E27FC236}">
                  <a16:creationId xmlns:a16="http://schemas.microsoft.com/office/drawing/2014/main" id="{EAD6B9CA-4AF1-4E7D-A6FE-58C192AA4A51}"/>
                </a:ext>
              </a:extLst>
            </p:cNvPr>
            <p:cNvSpPr/>
            <p:nvPr/>
          </p:nvSpPr>
          <p:spPr>
            <a:xfrm>
              <a:off x="579355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" name="Google Shape;901;p40">
              <a:extLst>
                <a:ext uri="{FF2B5EF4-FFF2-40B4-BE49-F238E27FC236}">
                  <a16:creationId xmlns:a16="http://schemas.microsoft.com/office/drawing/2014/main" id="{796E2524-DA5E-532A-0E7C-63A9658F8FD7}"/>
                </a:ext>
              </a:extLst>
            </p:cNvPr>
            <p:cNvSpPr/>
            <p:nvPr/>
          </p:nvSpPr>
          <p:spPr>
            <a:xfrm rot="-231381">
              <a:off x="5586276" y="25878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oogle Shape;902;p40">
            <a:extLst>
              <a:ext uri="{FF2B5EF4-FFF2-40B4-BE49-F238E27FC236}">
                <a16:creationId xmlns:a16="http://schemas.microsoft.com/office/drawing/2014/main" id="{A153B7A7-34EF-AB25-BAD1-F28EA155813C}"/>
              </a:ext>
            </a:extLst>
          </p:cNvPr>
          <p:cNvGrpSpPr/>
          <p:nvPr/>
        </p:nvGrpSpPr>
        <p:grpSpPr>
          <a:xfrm flipH="1">
            <a:off x="170772" y="3208126"/>
            <a:ext cx="1798216" cy="3607717"/>
            <a:chOff x="2781652" y="1725910"/>
            <a:chExt cx="1726199" cy="2930541"/>
          </a:xfrm>
        </p:grpSpPr>
        <p:grpSp>
          <p:nvGrpSpPr>
            <p:cNvPr id="45" name="Google Shape;903;p40">
              <a:extLst>
                <a:ext uri="{FF2B5EF4-FFF2-40B4-BE49-F238E27FC236}">
                  <a16:creationId xmlns:a16="http://schemas.microsoft.com/office/drawing/2014/main" id="{E1EE5618-A9E6-C84D-735E-400F6C979F8F}"/>
                </a:ext>
              </a:extLst>
            </p:cNvPr>
            <p:cNvGrpSpPr/>
            <p:nvPr/>
          </p:nvGrpSpPr>
          <p:grpSpPr>
            <a:xfrm>
              <a:off x="2781652" y="1725910"/>
              <a:ext cx="1726199" cy="2930541"/>
              <a:chOff x="7187850" y="-1250512"/>
              <a:chExt cx="2368550" cy="4021050"/>
            </a:xfrm>
          </p:grpSpPr>
          <p:sp>
            <p:nvSpPr>
              <p:cNvPr id="49" name="Google Shape;904;p40">
                <a:extLst>
                  <a:ext uri="{FF2B5EF4-FFF2-40B4-BE49-F238E27FC236}">
                    <a16:creationId xmlns:a16="http://schemas.microsoft.com/office/drawing/2014/main" id="{82449EDD-F4C0-52E9-A51F-26377A955FF0}"/>
                  </a:ext>
                </a:extLst>
              </p:cNvPr>
              <p:cNvSpPr/>
              <p:nvPr/>
            </p:nvSpPr>
            <p:spPr>
              <a:xfrm>
                <a:off x="8682375" y="292688"/>
                <a:ext cx="77957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3" h="45997" extrusionOk="0">
                    <a:moveTo>
                      <a:pt x="7354" y="0"/>
                    </a:moveTo>
                    <a:cubicBezTo>
                      <a:pt x="5776" y="0"/>
                      <a:pt x="4786" y="114"/>
                      <a:pt x="4786" y="114"/>
                    </a:cubicBezTo>
                    <a:cubicBezTo>
                      <a:pt x="0" y="14598"/>
                      <a:pt x="3313" y="44750"/>
                      <a:pt x="15829" y="45933"/>
                    </a:cubicBezTo>
                    <a:cubicBezTo>
                      <a:pt x="16275" y="45976"/>
                      <a:pt x="16710" y="45996"/>
                      <a:pt x="17133" y="45996"/>
                    </a:cubicBezTo>
                    <a:cubicBezTo>
                      <a:pt x="28546" y="45996"/>
                      <a:pt x="31182" y="30846"/>
                      <a:pt x="28343" y="14598"/>
                    </a:cubicBezTo>
                    <a:cubicBezTo>
                      <a:pt x="26044" y="1442"/>
                      <a:pt x="12973" y="0"/>
                      <a:pt x="7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Google Shape;905;p40">
                <a:extLst>
                  <a:ext uri="{FF2B5EF4-FFF2-40B4-BE49-F238E27FC236}">
                    <a16:creationId xmlns:a16="http://schemas.microsoft.com/office/drawing/2014/main" id="{19DB2169-05EF-3C04-AC86-39A2F0611A3F}"/>
                  </a:ext>
                </a:extLst>
              </p:cNvPr>
              <p:cNvSpPr/>
              <p:nvPr/>
            </p:nvSpPr>
            <p:spPr>
              <a:xfrm>
                <a:off x="7628700" y="2433663"/>
                <a:ext cx="436725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8445" extrusionOk="0">
                    <a:moveTo>
                      <a:pt x="3464" y="1"/>
                    </a:moveTo>
                    <a:cubicBezTo>
                      <a:pt x="1908" y="1"/>
                      <a:pt x="549" y="310"/>
                      <a:pt x="390" y="1355"/>
                    </a:cubicBezTo>
                    <a:cubicBezTo>
                      <a:pt x="0" y="3924"/>
                      <a:pt x="16437" y="8445"/>
                      <a:pt x="16437" y="8445"/>
                    </a:cubicBezTo>
                    <a:lnTo>
                      <a:pt x="17469" y="6639"/>
                    </a:lnTo>
                    <a:lnTo>
                      <a:pt x="8425" y="660"/>
                    </a:lnTo>
                    <a:cubicBezTo>
                      <a:pt x="8425" y="660"/>
                      <a:pt x="5734" y="1"/>
                      <a:pt x="34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Google Shape;906;p40">
                <a:extLst>
                  <a:ext uri="{FF2B5EF4-FFF2-40B4-BE49-F238E27FC236}">
                    <a16:creationId xmlns:a16="http://schemas.microsoft.com/office/drawing/2014/main" id="{48C5EB04-70ED-E13A-BB0B-469E51750A91}"/>
                  </a:ext>
                </a:extLst>
              </p:cNvPr>
              <p:cNvSpPr/>
              <p:nvPr/>
            </p:nvSpPr>
            <p:spPr>
              <a:xfrm>
                <a:off x="7737425" y="2434438"/>
                <a:ext cx="36167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84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23" y="1650"/>
                      <a:pt x="1130" y="3287"/>
                      <a:pt x="1517" y="4924"/>
                    </a:cubicBezTo>
                    <a:cubicBezTo>
                      <a:pt x="6168" y="6784"/>
                      <a:pt x="12088" y="8414"/>
                      <a:pt x="12088" y="8414"/>
                    </a:cubicBezTo>
                    <a:lnTo>
                      <a:pt x="14466" y="4134"/>
                    </a:lnTo>
                    <a:lnTo>
                      <a:pt x="4076" y="629"/>
                    </a:lnTo>
                    <a:cubicBezTo>
                      <a:pt x="4076" y="629"/>
                      <a:pt x="2029" y="1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Google Shape;907;p40">
                <a:extLst>
                  <a:ext uri="{FF2B5EF4-FFF2-40B4-BE49-F238E27FC236}">
                    <a16:creationId xmlns:a16="http://schemas.microsoft.com/office/drawing/2014/main" id="{DE24C432-1DCF-E2B9-EFE6-CCED376B5BBE}"/>
                  </a:ext>
                </a:extLst>
              </p:cNvPr>
              <p:cNvSpPr/>
              <p:nvPr/>
            </p:nvSpPr>
            <p:spPr>
              <a:xfrm>
                <a:off x="7628700" y="2452738"/>
                <a:ext cx="420900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16836" h="7682" extrusionOk="0">
                    <a:moveTo>
                      <a:pt x="665" y="1"/>
                    </a:moveTo>
                    <a:cubicBezTo>
                      <a:pt x="517" y="167"/>
                      <a:pt x="422" y="372"/>
                      <a:pt x="390" y="592"/>
                    </a:cubicBezTo>
                    <a:cubicBezTo>
                      <a:pt x="0" y="3161"/>
                      <a:pt x="16437" y="7682"/>
                      <a:pt x="16437" y="7682"/>
                    </a:cubicBezTo>
                    <a:lnTo>
                      <a:pt x="16836" y="6984"/>
                    </a:lnTo>
                    <a:cubicBezTo>
                      <a:pt x="12335" y="5652"/>
                      <a:pt x="1873" y="2336"/>
                      <a:pt x="6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Google Shape;908;p40">
                <a:extLst>
                  <a:ext uri="{FF2B5EF4-FFF2-40B4-BE49-F238E27FC236}">
                    <a16:creationId xmlns:a16="http://schemas.microsoft.com/office/drawing/2014/main" id="{1C73FC6D-0A73-5AE7-A9FD-50A34B978ABC}"/>
                  </a:ext>
                </a:extLst>
              </p:cNvPr>
              <p:cNvSpPr/>
              <p:nvPr/>
            </p:nvSpPr>
            <p:spPr>
              <a:xfrm>
                <a:off x="7808625" y="2432038"/>
                <a:ext cx="388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399" extrusionOk="0">
                    <a:moveTo>
                      <a:pt x="426" y="1"/>
                    </a:moveTo>
                    <a:cubicBezTo>
                      <a:pt x="211" y="1"/>
                      <a:pt x="0" y="170"/>
                      <a:pt x="92" y="429"/>
                    </a:cubicBezTo>
                    <a:cubicBezTo>
                      <a:pt x="299" y="1014"/>
                      <a:pt x="575" y="1571"/>
                      <a:pt x="782" y="2157"/>
                    </a:cubicBezTo>
                    <a:cubicBezTo>
                      <a:pt x="841" y="2325"/>
                      <a:pt x="984" y="2398"/>
                      <a:pt x="1126" y="2398"/>
                    </a:cubicBezTo>
                    <a:cubicBezTo>
                      <a:pt x="1341" y="2398"/>
                      <a:pt x="1552" y="2229"/>
                      <a:pt x="1461" y="1970"/>
                    </a:cubicBezTo>
                    <a:cubicBezTo>
                      <a:pt x="1254" y="1385"/>
                      <a:pt x="978" y="827"/>
                      <a:pt x="770" y="242"/>
                    </a:cubicBezTo>
                    <a:cubicBezTo>
                      <a:pt x="711" y="74"/>
                      <a:pt x="568" y="1"/>
                      <a:pt x="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Google Shape;909;p40">
                <a:extLst>
                  <a:ext uri="{FF2B5EF4-FFF2-40B4-BE49-F238E27FC236}">
                    <a16:creationId xmlns:a16="http://schemas.microsoft.com/office/drawing/2014/main" id="{37733AAC-0E57-52E0-F878-A035C28E0701}"/>
                  </a:ext>
                </a:extLst>
              </p:cNvPr>
              <p:cNvSpPr/>
              <p:nvPr/>
            </p:nvSpPr>
            <p:spPr>
              <a:xfrm>
                <a:off x="7772650" y="2425413"/>
                <a:ext cx="3885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399" extrusionOk="0">
                    <a:moveTo>
                      <a:pt x="428" y="1"/>
                    </a:moveTo>
                    <a:cubicBezTo>
                      <a:pt x="212" y="1"/>
                      <a:pt x="1" y="170"/>
                      <a:pt x="92" y="429"/>
                    </a:cubicBezTo>
                    <a:cubicBezTo>
                      <a:pt x="300" y="1014"/>
                      <a:pt x="576" y="1572"/>
                      <a:pt x="783" y="2157"/>
                    </a:cubicBezTo>
                    <a:cubicBezTo>
                      <a:pt x="843" y="2325"/>
                      <a:pt x="985" y="2398"/>
                      <a:pt x="1126" y="2398"/>
                    </a:cubicBezTo>
                    <a:cubicBezTo>
                      <a:pt x="1342" y="2398"/>
                      <a:pt x="1554" y="2229"/>
                      <a:pt x="1462" y="1969"/>
                    </a:cubicBezTo>
                    <a:cubicBezTo>
                      <a:pt x="1256" y="1384"/>
                      <a:pt x="980" y="826"/>
                      <a:pt x="771" y="243"/>
                    </a:cubicBezTo>
                    <a:cubicBezTo>
                      <a:pt x="712" y="74"/>
                      <a:pt x="569" y="1"/>
                      <a:pt x="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Google Shape;910;p40">
                <a:extLst>
                  <a:ext uri="{FF2B5EF4-FFF2-40B4-BE49-F238E27FC236}">
                    <a16:creationId xmlns:a16="http://schemas.microsoft.com/office/drawing/2014/main" id="{C82F368F-6E27-658D-F89F-B29883C5C126}"/>
                  </a:ext>
                </a:extLst>
              </p:cNvPr>
              <p:cNvSpPr/>
              <p:nvPr/>
            </p:nvSpPr>
            <p:spPr>
              <a:xfrm>
                <a:off x="8648200" y="2645663"/>
                <a:ext cx="4609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9" h="4995" extrusionOk="0">
                    <a:moveTo>
                      <a:pt x="10687" y="1"/>
                    </a:moveTo>
                    <a:lnTo>
                      <a:pt x="0" y="1840"/>
                    </a:lnTo>
                    <a:lnTo>
                      <a:pt x="220" y="3909"/>
                    </a:lnTo>
                    <a:cubicBezTo>
                      <a:pt x="220" y="3909"/>
                      <a:pt x="7635" y="4994"/>
                      <a:pt x="12829" y="4994"/>
                    </a:cubicBezTo>
                    <a:cubicBezTo>
                      <a:pt x="15469" y="4994"/>
                      <a:pt x="17535" y="4714"/>
                      <a:pt x="17762" y="3869"/>
                    </a:cubicBezTo>
                    <a:cubicBezTo>
                      <a:pt x="18438" y="1360"/>
                      <a:pt x="10687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Google Shape;911;p40">
                <a:extLst>
                  <a:ext uri="{FF2B5EF4-FFF2-40B4-BE49-F238E27FC236}">
                    <a16:creationId xmlns:a16="http://schemas.microsoft.com/office/drawing/2014/main" id="{24574630-5A79-7508-5836-E92735B4803F}"/>
                  </a:ext>
                </a:extLst>
              </p:cNvPr>
              <p:cNvSpPr/>
              <p:nvPr/>
            </p:nvSpPr>
            <p:spPr>
              <a:xfrm>
                <a:off x="8642275" y="2621463"/>
                <a:ext cx="372700" cy="148300"/>
              </a:xfrm>
              <a:custGeom>
                <a:avLst/>
                <a:gdLst/>
                <a:ahLst/>
                <a:cxnLst/>
                <a:rect l="l" t="t" r="r" b="b"/>
                <a:pathLst>
                  <a:path w="14908" h="5932" extrusionOk="0">
                    <a:moveTo>
                      <a:pt x="0" y="1"/>
                    </a:moveTo>
                    <a:lnTo>
                      <a:pt x="457" y="4877"/>
                    </a:lnTo>
                    <a:cubicBezTo>
                      <a:pt x="457" y="4877"/>
                      <a:pt x="6533" y="5764"/>
                      <a:pt x="11538" y="5932"/>
                    </a:cubicBezTo>
                    <a:cubicBezTo>
                      <a:pt x="12550" y="4588"/>
                      <a:pt x="13673" y="3294"/>
                      <a:pt x="14907" y="2034"/>
                    </a:cubicBezTo>
                    <a:cubicBezTo>
                      <a:pt x="12998" y="1334"/>
                      <a:pt x="10924" y="969"/>
                      <a:pt x="10924" y="9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Google Shape;912;p40">
                <a:extLst>
                  <a:ext uri="{FF2B5EF4-FFF2-40B4-BE49-F238E27FC236}">
                    <a16:creationId xmlns:a16="http://schemas.microsoft.com/office/drawing/2014/main" id="{14F13C9B-B17F-309A-DC94-A5AF4E067CC8}"/>
                  </a:ext>
                </a:extLst>
              </p:cNvPr>
              <p:cNvSpPr/>
              <p:nvPr/>
            </p:nvSpPr>
            <p:spPr>
              <a:xfrm>
                <a:off x="86516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0" y="1"/>
                    </a:moveTo>
                    <a:lnTo>
                      <a:pt x="84" y="801"/>
                    </a:lnTo>
                    <a:cubicBezTo>
                      <a:pt x="84" y="801"/>
                      <a:pt x="7499" y="1886"/>
                      <a:pt x="12694" y="1886"/>
                    </a:cubicBezTo>
                    <a:cubicBezTo>
                      <a:pt x="15333" y="1886"/>
                      <a:pt x="17400" y="1606"/>
                      <a:pt x="17628" y="761"/>
                    </a:cubicBezTo>
                    <a:cubicBezTo>
                      <a:pt x="17687" y="547"/>
                      <a:pt x="17681" y="320"/>
                      <a:pt x="17615" y="109"/>
                    </a:cubicBezTo>
                    <a:cubicBezTo>
                      <a:pt x="16839" y="736"/>
                      <a:pt x="14787" y="957"/>
                      <a:pt x="12284" y="957"/>
                    </a:cubicBezTo>
                    <a:cubicBezTo>
                      <a:pt x="8190" y="957"/>
                      <a:pt x="2890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Google Shape;913;p40">
                <a:extLst>
                  <a:ext uri="{FF2B5EF4-FFF2-40B4-BE49-F238E27FC236}">
                    <a16:creationId xmlns:a16="http://schemas.microsoft.com/office/drawing/2014/main" id="{FF5D1E5A-EE2D-4E93-F2CF-FA8DB5B6C32A}"/>
                  </a:ext>
                </a:extLst>
              </p:cNvPr>
              <p:cNvSpPr/>
              <p:nvPr/>
            </p:nvSpPr>
            <p:spPr>
              <a:xfrm>
                <a:off x="8892125" y="2635813"/>
                <a:ext cx="57575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3" extrusionOk="0">
                    <a:moveTo>
                      <a:pt x="1800" y="1"/>
                    </a:moveTo>
                    <a:cubicBezTo>
                      <a:pt x="1720" y="1"/>
                      <a:pt x="1638" y="33"/>
                      <a:pt x="1565" y="110"/>
                    </a:cubicBezTo>
                    <a:cubicBezTo>
                      <a:pt x="1140" y="562"/>
                      <a:pt x="662" y="961"/>
                      <a:pt x="239" y="1415"/>
                    </a:cubicBezTo>
                    <a:cubicBezTo>
                      <a:pt x="1" y="1669"/>
                      <a:pt x="238" y="2022"/>
                      <a:pt x="502" y="2022"/>
                    </a:cubicBezTo>
                    <a:cubicBezTo>
                      <a:pt x="582" y="2022"/>
                      <a:pt x="665" y="1990"/>
                      <a:pt x="737" y="1912"/>
                    </a:cubicBezTo>
                    <a:cubicBezTo>
                      <a:pt x="1162" y="1460"/>
                      <a:pt x="1639" y="1061"/>
                      <a:pt x="2064" y="609"/>
                    </a:cubicBezTo>
                    <a:cubicBezTo>
                      <a:pt x="2302" y="355"/>
                      <a:pt x="2065" y="1"/>
                      <a:pt x="1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Google Shape;914;p40">
                <a:extLst>
                  <a:ext uri="{FF2B5EF4-FFF2-40B4-BE49-F238E27FC236}">
                    <a16:creationId xmlns:a16="http://schemas.microsoft.com/office/drawing/2014/main" id="{72C07AF0-3631-85C5-E7AF-7B39FB2621F0}"/>
                  </a:ext>
                </a:extLst>
              </p:cNvPr>
              <p:cNvSpPr/>
              <p:nvPr/>
            </p:nvSpPr>
            <p:spPr>
              <a:xfrm>
                <a:off x="8927700" y="2644213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1801" y="1"/>
                    </a:moveTo>
                    <a:cubicBezTo>
                      <a:pt x="1721" y="1"/>
                      <a:pt x="1638" y="33"/>
                      <a:pt x="1565" y="111"/>
                    </a:cubicBezTo>
                    <a:cubicBezTo>
                      <a:pt x="1141" y="563"/>
                      <a:pt x="664" y="962"/>
                      <a:pt x="239" y="1414"/>
                    </a:cubicBezTo>
                    <a:cubicBezTo>
                      <a:pt x="1" y="1668"/>
                      <a:pt x="238" y="2022"/>
                      <a:pt x="503" y="2022"/>
                    </a:cubicBezTo>
                    <a:cubicBezTo>
                      <a:pt x="583" y="2022"/>
                      <a:pt x="665" y="1990"/>
                      <a:pt x="738" y="1913"/>
                    </a:cubicBezTo>
                    <a:cubicBezTo>
                      <a:pt x="1162" y="1460"/>
                      <a:pt x="1639" y="1062"/>
                      <a:pt x="2064" y="608"/>
                    </a:cubicBezTo>
                    <a:cubicBezTo>
                      <a:pt x="2302" y="354"/>
                      <a:pt x="2065" y="1"/>
                      <a:pt x="1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Google Shape;915;p40">
                <a:extLst>
                  <a:ext uri="{FF2B5EF4-FFF2-40B4-BE49-F238E27FC236}">
                    <a16:creationId xmlns:a16="http://schemas.microsoft.com/office/drawing/2014/main" id="{827413D6-5097-7349-1F9D-43C431396B94}"/>
                  </a:ext>
                </a:extLst>
              </p:cNvPr>
              <p:cNvSpPr/>
              <p:nvPr/>
            </p:nvSpPr>
            <p:spPr>
              <a:xfrm>
                <a:off x="7846825" y="1103838"/>
                <a:ext cx="1277300" cy="1546650"/>
              </a:xfrm>
              <a:custGeom>
                <a:avLst/>
                <a:gdLst/>
                <a:ahLst/>
                <a:cxnLst/>
                <a:rect l="l" t="t" r="r" b="b"/>
                <a:pathLst>
                  <a:path w="51092" h="61866" extrusionOk="0">
                    <a:moveTo>
                      <a:pt x="39956" y="0"/>
                    </a:moveTo>
                    <a:cubicBezTo>
                      <a:pt x="29066" y="0"/>
                      <a:pt x="12681" y="10287"/>
                      <a:pt x="12681" y="10287"/>
                    </a:cubicBezTo>
                    <a:cubicBezTo>
                      <a:pt x="12681" y="10287"/>
                      <a:pt x="3294" y="34146"/>
                      <a:pt x="1" y="53431"/>
                    </a:cubicBezTo>
                    <a:lnTo>
                      <a:pt x="9388" y="60456"/>
                    </a:lnTo>
                    <a:cubicBezTo>
                      <a:pt x="9388" y="60456"/>
                      <a:pt x="23341" y="30355"/>
                      <a:pt x="27419" y="23142"/>
                    </a:cubicBezTo>
                    <a:lnTo>
                      <a:pt x="30083" y="23927"/>
                    </a:lnTo>
                    <a:cubicBezTo>
                      <a:pt x="30083" y="23927"/>
                      <a:pt x="32122" y="52931"/>
                      <a:pt x="31024" y="61866"/>
                    </a:cubicBezTo>
                    <a:lnTo>
                      <a:pt x="42155" y="60456"/>
                    </a:lnTo>
                    <a:cubicBezTo>
                      <a:pt x="42155" y="60456"/>
                      <a:pt x="51091" y="28787"/>
                      <a:pt x="49368" y="8563"/>
                    </a:cubicBezTo>
                    <a:cubicBezTo>
                      <a:pt x="48824" y="2184"/>
                      <a:pt x="44973" y="0"/>
                      <a:pt x="399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Google Shape;916;p40">
                <a:extLst>
                  <a:ext uri="{FF2B5EF4-FFF2-40B4-BE49-F238E27FC236}">
                    <a16:creationId xmlns:a16="http://schemas.microsoft.com/office/drawing/2014/main" id="{369DC7DB-1F06-B42E-439C-B9CEE70FACDD}"/>
                  </a:ext>
                </a:extLst>
              </p:cNvPr>
              <p:cNvSpPr/>
              <p:nvPr/>
            </p:nvSpPr>
            <p:spPr>
              <a:xfrm>
                <a:off x="7835950" y="2377888"/>
                <a:ext cx="30122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9" h="9496" extrusionOk="0">
                    <a:moveTo>
                      <a:pt x="582" y="1"/>
                    </a:moveTo>
                    <a:lnTo>
                      <a:pt x="1" y="2323"/>
                    </a:lnTo>
                    <a:lnTo>
                      <a:pt x="9823" y="9495"/>
                    </a:lnTo>
                    <a:lnTo>
                      <a:pt x="12048" y="5419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Google Shape;917;p40">
                <a:extLst>
                  <a:ext uri="{FF2B5EF4-FFF2-40B4-BE49-F238E27FC236}">
                    <a16:creationId xmlns:a16="http://schemas.microsoft.com/office/drawing/2014/main" id="{45591350-0E22-239D-9D1E-EDC6A27DDAA6}"/>
                  </a:ext>
                </a:extLst>
              </p:cNvPr>
              <p:cNvSpPr/>
              <p:nvPr/>
            </p:nvSpPr>
            <p:spPr>
              <a:xfrm>
                <a:off x="8617225" y="2575063"/>
                <a:ext cx="316975" cy="124425"/>
              </a:xfrm>
              <a:custGeom>
                <a:avLst/>
                <a:gdLst/>
                <a:ahLst/>
                <a:cxnLst/>
                <a:rect l="l" t="t" r="r" b="b"/>
                <a:pathLst>
                  <a:path w="12679" h="4977" extrusionOk="0">
                    <a:moveTo>
                      <a:pt x="12678" y="0"/>
                    </a:moveTo>
                    <a:lnTo>
                      <a:pt x="1" y="351"/>
                    </a:lnTo>
                    <a:lnTo>
                      <a:pt x="398" y="4976"/>
                    </a:lnTo>
                    <a:lnTo>
                      <a:pt x="12277" y="2361"/>
                    </a:lnTo>
                    <a:lnTo>
                      <a:pt x="126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Google Shape;918;p40">
                <a:extLst>
                  <a:ext uri="{FF2B5EF4-FFF2-40B4-BE49-F238E27FC236}">
                    <a16:creationId xmlns:a16="http://schemas.microsoft.com/office/drawing/2014/main" id="{420B0130-DC5C-63D3-A41A-AF0B8EEEA584}"/>
                  </a:ext>
                </a:extLst>
              </p:cNvPr>
              <p:cNvSpPr/>
              <p:nvPr/>
            </p:nvSpPr>
            <p:spPr>
              <a:xfrm>
                <a:off x="7842425" y="-724237"/>
                <a:ext cx="292250" cy="387925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5517" extrusionOk="0">
                    <a:moveTo>
                      <a:pt x="3942" y="1"/>
                    </a:moveTo>
                    <a:cubicBezTo>
                      <a:pt x="3942" y="1"/>
                      <a:pt x="0" y="7608"/>
                      <a:pt x="3311" y="15517"/>
                    </a:cubicBezTo>
                    <a:lnTo>
                      <a:pt x="11689" y="623"/>
                    </a:lnTo>
                    <a:lnTo>
                      <a:pt x="3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Google Shape;919;p40">
                <a:extLst>
                  <a:ext uri="{FF2B5EF4-FFF2-40B4-BE49-F238E27FC236}">
                    <a16:creationId xmlns:a16="http://schemas.microsoft.com/office/drawing/2014/main" id="{E085466C-79BA-09EA-9B37-EB60418E0A21}"/>
                  </a:ext>
                </a:extLst>
              </p:cNvPr>
              <p:cNvSpPr/>
              <p:nvPr/>
            </p:nvSpPr>
            <p:spPr>
              <a:xfrm>
                <a:off x="8340225" y="185163"/>
                <a:ext cx="4860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0" h="14642" extrusionOk="0">
                    <a:moveTo>
                      <a:pt x="15679" y="1"/>
                    </a:moveTo>
                    <a:lnTo>
                      <a:pt x="2039" y="1255"/>
                    </a:lnTo>
                    <a:lnTo>
                      <a:pt x="2509" y="8310"/>
                    </a:lnTo>
                    <a:lnTo>
                      <a:pt x="0" y="8310"/>
                    </a:lnTo>
                    <a:cubicBezTo>
                      <a:pt x="0" y="8310"/>
                      <a:pt x="844" y="14642"/>
                      <a:pt x="8797" y="14642"/>
                    </a:cubicBezTo>
                    <a:cubicBezTo>
                      <a:pt x="9240" y="14642"/>
                      <a:pt x="9704" y="14622"/>
                      <a:pt x="10191" y="14581"/>
                    </a:cubicBezTo>
                    <a:cubicBezTo>
                      <a:pt x="19440" y="13798"/>
                      <a:pt x="18970" y="6429"/>
                      <a:pt x="18970" y="6429"/>
                    </a:cubicBezTo>
                    <a:lnTo>
                      <a:pt x="16306" y="6273"/>
                    </a:lnTo>
                    <a:lnTo>
                      <a:pt x="15679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Google Shape;920;p40">
                <a:extLst>
                  <a:ext uri="{FF2B5EF4-FFF2-40B4-BE49-F238E27FC236}">
                    <a16:creationId xmlns:a16="http://schemas.microsoft.com/office/drawing/2014/main" id="{E7F17602-6012-8A41-DAEC-C75FE7516769}"/>
                  </a:ext>
                </a:extLst>
              </p:cNvPr>
              <p:cNvSpPr/>
              <p:nvPr/>
            </p:nvSpPr>
            <p:spPr>
              <a:xfrm>
                <a:off x="7738650" y="-869962"/>
                <a:ext cx="1436325" cy="1203850"/>
              </a:xfrm>
              <a:custGeom>
                <a:avLst/>
                <a:gdLst/>
                <a:ahLst/>
                <a:cxnLst/>
                <a:rect l="l" t="t" r="r" b="b"/>
                <a:pathLst>
                  <a:path w="57453" h="48154" extrusionOk="0">
                    <a:moveTo>
                      <a:pt x="29956" y="1"/>
                    </a:moveTo>
                    <a:cubicBezTo>
                      <a:pt x="29599" y="1"/>
                      <a:pt x="29242" y="11"/>
                      <a:pt x="28886" y="33"/>
                    </a:cubicBezTo>
                    <a:cubicBezTo>
                      <a:pt x="28886" y="33"/>
                      <a:pt x="9047" y="738"/>
                      <a:pt x="6653" y="21904"/>
                    </a:cubicBezTo>
                    <a:cubicBezTo>
                      <a:pt x="6653" y="21904"/>
                      <a:pt x="0" y="31204"/>
                      <a:pt x="7337" y="40246"/>
                    </a:cubicBezTo>
                    <a:cubicBezTo>
                      <a:pt x="11449" y="45314"/>
                      <a:pt x="19199" y="48153"/>
                      <a:pt x="27136" y="48153"/>
                    </a:cubicBezTo>
                    <a:cubicBezTo>
                      <a:pt x="37245" y="48153"/>
                      <a:pt x="47656" y="43547"/>
                      <a:pt x="51234" y="33074"/>
                    </a:cubicBezTo>
                    <a:cubicBezTo>
                      <a:pt x="57453" y="14865"/>
                      <a:pt x="43338" y="1"/>
                      <a:pt x="2995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Google Shape;921;p40">
                <a:extLst>
                  <a:ext uri="{FF2B5EF4-FFF2-40B4-BE49-F238E27FC236}">
                    <a16:creationId xmlns:a16="http://schemas.microsoft.com/office/drawing/2014/main" id="{F4F6FA56-C0AA-569D-FDA5-0589CB41D383}"/>
                  </a:ext>
                </a:extLst>
              </p:cNvPr>
              <p:cNvSpPr/>
              <p:nvPr/>
            </p:nvSpPr>
            <p:spPr>
              <a:xfrm>
                <a:off x="7734625" y="-1250512"/>
                <a:ext cx="1676850" cy="1101600"/>
              </a:xfrm>
              <a:custGeom>
                <a:avLst/>
                <a:gdLst/>
                <a:ahLst/>
                <a:cxnLst/>
                <a:rect l="l" t="t" r="r" b="b"/>
                <a:pathLst>
                  <a:path w="67074" h="44064" extrusionOk="0">
                    <a:moveTo>
                      <a:pt x="22968" y="1"/>
                    </a:moveTo>
                    <a:cubicBezTo>
                      <a:pt x="21278" y="1"/>
                      <a:pt x="19473" y="70"/>
                      <a:pt x="17543" y="219"/>
                    </a:cubicBezTo>
                    <a:cubicBezTo>
                      <a:pt x="17543" y="219"/>
                      <a:pt x="21395" y="1436"/>
                      <a:pt x="25379" y="2973"/>
                    </a:cubicBezTo>
                    <a:cubicBezTo>
                      <a:pt x="24928" y="2950"/>
                      <a:pt x="24468" y="2938"/>
                      <a:pt x="23999" y="2938"/>
                    </a:cubicBezTo>
                    <a:cubicBezTo>
                      <a:pt x="15284" y="2938"/>
                      <a:pt x="3732" y="7037"/>
                      <a:pt x="1" y="19742"/>
                    </a:cubicBezTo>
                    <a:cubicBezTo>
                      <a:pt x="1" y="19742"/>
                      <a:pt x="10411" y="24662"/>
                      <a:pt x="21590" y="24662"/>
                    </a:cubicBezTo>
                    <a:cubicBezTo>
                      <a:pt x="23141" y="24662"/>
                      <a:pt x="24707" y="24567"/>
                      <a:pt x="26262" y="24352"/>
                    </a:cubicBezTo>
                    <a:lnTo>
                      <a:pt x="26262" y="24352"/>
                    </a:lnTo>
                    <a:cubicBezTo>
                      <a:pt x="26261" y="24352"/>
                      <a:pt x="19877" y="25707"/>
                      <a:pt x="14303" y="25707"/>
                    </a:cubicBezTo>
                    <a:cubicBezTo>
                      <a:pt x="13507" y="25707"/>
                      <a:pt x="12727" y="25679"/>
                      <a:pt x="11985" y="25616"/>
                    </a:cubicBezTo>
                    <a:lnTo>
                      <a:pt x="11985" y="25616"/>
                    </a:lnTo>
                    <a:cubicBezTo>
                      <a:pt x="11985" y="25616"/>
                      <a:pt x="18576" y="29486"/>
                      <a:pt x="27652" y="29486"/>
                    </a:cubicBezTo>
                    <a:cubicBezTo>
                      <a:pt x="31736" y="29486"/>
                      <a:pt x="36323" y="28702"/>
                      <a:pt x="41040" y="26429"/>
                    </a:cubicBezTo>
                    <a:lnTo>
                      <a:pt x="41040" y="26429"/>
                    </a:lnTo>
                    <a:cubicBezTo>
                      <a:pt x="40576" y="29974"/>
                      <a:pt x="40887" y="36240"/>
                      <a:pt x="48500" y="37493"/>
                    </a:cubicBezTo>
                    <a:cubicBezTo>
                      <a:pt x="48500" y="37493"/>
                      <a:pt x="46478" y="42168"/>
                      <a:pt x="50015" y="44064"/>
                    </a:cubicBezTo>
                    <a:cubicBezTo>
                      <a:pt x="50015" y="44064"/>
                      <a:pt x="50384" y="34396"/>
                      <a:pt x="55365" y="34396"/>
                    </a:cubicBezTo>
                    <a:cubicBezTo>
                      <a:pt x="56219" y="34396"/>
                      <a:pt x="57209" y="34680"/>
                      <a:pt x="58355" y="35346"/>
                    </a:cubicBezTo>
                    <a:cubicBezTo>
                      <a:pt x="58355" y="35344"/>
                      <a:pt x="67073" y="23594"/>
                      <a:pt x="58986" y="14370"/>
                    </a:cubicBezTo>
                    <a:cubicBezTo>
                      <a:pt x="56386" y="11404"/>
                      <a:pt x="53851" y="10398"/>
                      <a:pt x="51608" y="10398"/>
                    </a:cubicBezTo>
                    <a:cubicBezTo>
                      <a:pt x="49934" y="10398"/>
                      <a:pt x="48423" y="10959"/>
                      <a:pt x="47169" y="11683"/>
                    </a:cubicBezTo>
                    <a:cubicBezTo>
                      <a:pt x="46332" y="8940"/>
                      <a:pt x="42136" y="1"/>
                      <a:pt x="22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Google Shape;922;p40">
                <a:extLst>
                  <a:ext uri="{FF2B5EF4-FFF2-40B4-BE49-F238E27FC236}">
                    <a16:creationId xmlns:a16="http://schemas.microsoft.com/office/drawing/2014/main" id="{5BCC6094-F8F1-258C-3A7F-81F21E1FACEF}"/>
                  </a:ext>
                </a:extLst>
              </p:cNvPr>
              <p:cNvSpPr/>
              <p:nvPr/>
            </p:nvSpPr>
            <p:spPr>
              <a:xfrm>
                <a:off x="8248000" y="-1098962"/>
                <a:ext cx="1163475" cy="950025"/>
              </a:xfrm>
              <a:custGeom>
                <a:avLst/>
                <a:gdLst/>
                <a:ahLst/>
                <a:cxnLst/>
                <a:rect l="l" t="t" r="r" b="b"/>
                <a:pathLst>
                  <a:path w="46539" h="38001" extrusionOk="0">
                    <a:moveTo>
                      <a:pt x="22928" y="0"/>
                    </a:moveTo>
                    <a:cubicBezTo>
                      <a:pt x="20497" y="10262"/>
                      <a:pt x="13329" y="18392"/>
                      <a:pt x="2896" y="21827"/>
                    </a:cubicBezTo>
                    <a:cubicBezTo>
                      <a:pt x="1947" y="22139"/>
                      <a:pt x="980" y="22410"/>
                      <a:pt x="0" y="22644"/>
                    </a:cubicBezTo>
                    <a:cubicBezTo>
                      <a:pt x="2104" y="23101"/>
                      <a:pt x="4510" y="23422"/>
                      <a:pt x="7122" y="23422"/>
                    </a:cubicBezTo>
                    <a:cubicBezTo>
                      <a:pt x="11204" y="23422"/>
                      <a:pt x="15789" y="22638"/>
                      <a:pt x="20505" y="20366"/>
                    </a:cubicBezTo>
                    <a:lnTo>
                      <a:pt x="20505" y="20366"/>
                    </a:lnTo>
                    <a:cubicBezTo>
                      <a:pt x="20041" y="23910"/>
                      <a:pt x="20352" y="30177"/>
                      <a:pt x="27965" y="31431"/>
                    </a:cubicBezTo>
                    <a:cubicBezTo>
                      <a:pt x="27965" y="31431"/>
                      <a:pt x="25943" y="36105"/>
                      <a:pt x="29480" y="38001"/>
                    </a:cubicBezTo>
                    <a:cubicBezTo>
                      <a:pt x="29480" y="38001"/>
                      <a:pt x="29849" y="28332"/>
                      <a:pt x="34830" y="28332"/>
                    </a:cubicBezTo>
                    <a:cubicBezTo>
                      <a:pt x="35684" y="28332"/>
                      <a:pt x="36674" y="28617"/>
                      <a:pt x="37820" y="29282"/>
                    </a:cubicBezTo>
                    <a:cubicBezTo>
                      <a:pt x="37820" y="29282"/>
                      <a:pt x="46538" y="17532"/>
                      <a:pt x="38451" y="8308"/>
                    </a:cubicBezTo>
                    <a:cubicBezTo>
                      <a:pt x="35851" y="5342"/>
                      <a:pt x="33316" y="4336"/>
                      <a:pt x="31073" y="4336"/>
                    </a:cubicBezTo>
                    <a:cubicBezTo>
                      <a:pt x="29399" y="4336"/>
                      <a:pt x="27888" y="4897"/>
                      <a:pt x="26634" y="5621"/>
                    </a:cubicBezTo>
                    <a:cubicBezTo>
                      <a:pt x="26283" y="4468"/>
                      <a:pt x="25329" y="2220"/>
                      <a:pt x="22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Google Shape;923;p40">
                <a:extLst>
                  <a:ext uri="{FF2B5EF4-FFF2-40B4-BE49-F238E27FC236}">
                    <a16:creationId xmlns:a16="http://schemas.microsoft.com/office/drawing/2014/main" id="{0BE28EF6-E086-5B9B-0F3F-6BC5C0A70CC5}"/>
                  </a:ext>
                </a:extLst>
              </p:cNvPr>
              <p:cNvSpPr/>
              <p:nvPr/>
            </p:nvSpPr>
            <p:spPr>
              <a:xfrm>
                <a:off x="9046375" y="-339137"/>
                <a:ext cx="15822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8947" extrusionOk="0">
                    <a:moveTo>
                      <a:pt x="2457" y="864"/>
                    </a:moveTo>
                    <a:cubicBezTo>
                      <a:pt x="2457" y="864"/>
                      <a:pt x="2456" y="864"/>
                      <a:pt x="2455" y="865"/>
                    </a:cubicBezTo>
                    <a:lnTo>
                      <a:pt x="2455" y="865"/>
                    </a:lnTo>
                    <a:lnTo>
                      <a:pt x="2456" y="864"/>
                    </a:lnTo>
                    <a:cubicBezTo>
                      <a:pt x="2457" y="864"/>
                      <a:pt x="2457" y="864"/>
                      <a:pt x="2457" y="864"/>
                    </a:cubicBezTo>
                    <a:close/>
                    <a:moveTo>
                      <a:pt x="2880" y="1"/>
                    </a:moveTo>
                    <a:cubicBezTo>
                      <a:pt x="2722" y="1"/>
                      <a:pt x="2564" y="10"/>
                      <a:pt x="2412" y="48"/>
                    </a:cubicBezTo>
                    <a:lnTo>
                      <a:pt x="2221" y="83"/>
                    </a:lnTo>
                    <a:lnTo>
                      <a:pt x="2196" y="87"/>
                    </a:lnTo>
                    <a:lnTo>
                      <a:pt x="2185" y="88"/>
                    </a:lnTo>
                    <a:lnTo>
                      <a:pt x="2131" y="109"/>
                    </a:lnTo>
                    <a:lnTo>
                      <a:pt x="2091" y="123"/>
                    </a:lnTo>
                    <a:lnTo>
                      <a:pt x="2013" y="153"/>
                    </a:lnTo>
                    <a:cubicBezTo>
                      <a:pt x="1904" y="197"/>
                      <a:pt x="1808" y="224"/>
                      <a:pt x="1692" y="281"/>
                    </a:cubicBezTo>
                    <a:cubicBezTo>
                      <a:pt x="1565" y="359"/>
                      <a:pt x="1441" y="441"/>
                      <a:pt x="1315" y="526"/>
                    </a:cubicBezTo>
                    <a:cubicBezTo>
                      <a:pt x="1189" y="613"/>
                      <a:pt x="1116" y="714"/>
                      <a:pt x="1016" y="809"/>
                    </a:cubicBezTo>
                    <a:cubicBezTo>
                      <a:pt x="922" y="903"/>
                      <a:pt x="841" y="1009"/>
                      <a:pt x="773" y="1124"/>
                    </a:cubicBezTo>
                    <a:cubicBezTo>
                      <a:pt x="705" y="1234"/>
                      <a:pt x="620" y="1340"/>
                      <a:pt x="572" y="1457"/>
                    </a:cubicBezTo>
                    <a:cubicBezTo>
                      <a:pt x="457" y="1679"/>
                      <a:pt x="361" y="1913"/>
                      <a:pt x="289" y="2153"/>
                    </a:cubicBezTo>
                    <a:cubicBezTo>
                      <a:pt x="208" y="2387"/>
                      <a:pt x="159" y="2626"/>
                      <a:pt x="116" y="2863"/>
                    </a:cubicBezTo>
                    <a:cubicBezTo>
                      <a:pt x="33" y="3338"/>
                      <a:pt x="7" y="3809"/>
                      <a:pt x="2" y="4279"/>
                    </a:cubicBezTo>
                    <a:cubicBezTo>
                      <a:pt x="0" y="4751"/>
                      <a:pt x="41" y="5206"/>
                      <a:pt x="108" y="5686"/>
                    </a:cubicBezTo>
                    <a:lnTo>
                      <a:pt x="150" y="5979"/>
                    </a:lnTo>
                    <a:lnTo>
                      <a:pt x="423" y="6033"/>
                    </a:lnTo>
                    <a:cubicBezTo>
                      <a:pt x="587" y="6064"/>
                      <a:pt x="776" y="6125"/>
                      <a:pt x="951" y="6177"/>
                    </a:cubicBezTo>
                    <a:cubicBezTo>
                      <a:pt x="1126" y="6233"/>
                      <a:pt x="1295" y="6303"/>
                      <a:pt x="1459" y="6385"/>
                    </a:cubicBezTo>
                    <a:cubicBezTo>
                      <a:pt x="1615" y="6460"/>
                      <a:pt x="1761" y="6556"/>
                      <a:pt x="1893" y="6668"/>
                    </a:cubicBezTo>
                    <a:cubicBezTo>
                      <a:pt x="1954" y="6722"/>
                      <a:pt x="2026" y="6774"/>
                      <a:pt x="2062" y="6837"/>
                    </a:cubicBezTo>
                    <a:cubicBezTo>
                      <a:pt x="2110" y="6898"/>
                      <a:pt x="2159" y="6960"/>
                      <a:pt x="2178" y="7031"/>
                    </a:cubicBezTo>
                    <a:lnTo>
                      <a:pt x="2222" y="7135"/>
                    </a:lnTo>
                    <a:lnTo>
                      <a:pt x="2231" y="7249"/>
                    </a:lnTo>
                    <a:lnTo>
                      <a:pt x="2244" y="7366"/>
                    </a:lnTo>
                    <a:lnTo>
                      <a:pt x="2221" y="7489"/>
                    </a:lnTo>
                    <a:cubicBezTo>
                      <a:pt x="2202" y="7571"/>
                      <a:pt x="2201" y="7661"/>
                      <a:pt x="2153" y="7742"/>
                    </a:cubicBezTo>
                    <a:lnTo>
                      <a:pt x="2037" y="7996"/>
                    </a:lnTo>
                    <a:cubicBezTo>
                      <a:pt x="1933" y="8157"/>
                      <a:pt x="1829" y="8324"/>
                      <a:pt x="1708" y="8483"/>
                    </a:cubicBezTo>
                    <a:lnTo>
                      <a:pt x="1315" y="8947"/>
                    </a:lnTo>
                    <a:lnTo>
                      <a:pt x="1828" y="8604"/>
                    </a:lnTo>
                    <a:cubicBezTo>
                      <a:pt x="1913" y="8545"/>
                      <a:pt x="1984" y="8469"/>
                      <a:pt x="2063" y="8399"/>
                    </a:cubicBezTo>
                    <a:cubicBezTo>
                      <a:pt x="2139" y="8326"/>
                      <a:pt x="2222" y="8259"/>
                      <a:pt x="2293" y="8178"/>
                    </a:cubicBezTo>
                    <a:lnTo>
                      <a:pt x="2485" y="7911"/>
                    </a:lnTo>
                    <a:cubicBezTo>
                      <a:pt x="2559" y="7827"/>
                      <a:pt x="2592" y="7713"/>
                      <a:pt x="2638" y="7605"/>
                    </a:cubicBezTo>
                    <a:lnTo>
                      <a:pt x="2702" y="7437"/>
                    </a:lnTo>
                    <a:lnTo>
                      <a:pt x="2721" y="7252"/>
                    </a:lnTo>
                    <a:lnTo>
                      <a:pt x="2731" y="7063"/>
                    </a:lnTo>
                    <a:lnTo>
                      <a:pt x="2690" y="6875"/>
                    </a:lnTo>
                    <a:cubicBezTo>
                      <a:pt x="2672" y="6743"/>
                      <a:pt x="2615" y="6632"/>
                      <a:pt x="2553" y="6522"/>
                    </a:cubicBezTo>
                    <a:cubicBezTo>
                      <a:pt x="2500" y="6404"/>
                      <a:pt x="2419" y="6319"/>
                      <a:pt x="2342" y="6223"/>
                    </a:cubicBezTo>
                    <a:cubicBezTo>
                      <a:pt x="2270" y="6122"/>
                      <a:pt x="2176" y="6062"/>
                      <a:pt x="2089" y="5981"/>
                    </a:cubicBezTo>
                    <a:cubicBezTo>
                      <a:pt x="2003" y="5898"/>
                      <a:pt x="1907" y="5845"/>
                      <a:pt x="1815" y="5778"/>
                    </a:cubicBezTo>
                    <a:cubicBezTo>
                      <a:pt x="1628" y="5658"/>
                      <a:pt x="1435" y="5551"/>
                      <a:pt x="1234" y="5459"/>
                    </a:cubicBezTo>
                    <a:cubicBezTo>
                      <a:pt x="1127" y="5411"/>
                      <a:pt x="1017" y="5367"/>
                      <a:pt x="907" y="5327"/>
                    </a:cubicBezTo>
                    <a:lnTo>
                      <a:pt x="907" y="5327"/>
                    </a:lnTo>
                    <a:cubicBezTo>
                      <a:pt x="889" y="4989"/>
                      <a:pt x="892" y="4636"/>
                      <a:pt x="905" y="4293"/>
                    </a:cubicBezTo>
                    <a:cubicBezTo>
                      <a:pt x="920" y="3865"/>
                      <a:pt x="954" y="3438"/>
                      <a:pt x="1035" y="3027"/>
                    </a:cubicBezTo>
                    <a:cubicBezTo>
                      <a:pt x="1081" y="2825"/>
                      <a:pt x="1116" y="2618"/>
                      <a:pt x="1178" y="2428"/>
                    </a:cubicBezTo>
                    <a:cubicBezTo>
                      <a:pt x="1230" y="2235"/>
                      <a:pt x="1300" y="2049"/>
                      <a:pt x="1389" y="1871"/>
                    </a:cubicBezTo>
                    <a:cubicBezTo>
                      <a:pt x="1420" y="1776"/>
                      <a:pt x="1483" y="1708"/>
                      <a:pt x="1529" y="1626"/>
                    </a:cubicBezTo>
                    <a:cubicBezTo>
                      <a:pt x="1576" y="1542"/>
                      <a:pt x="1627" y="1464"/>
                      <a:pt x="1692" y="1403"/>
                    </a:cubicBezTo>
                    <a:cubicBezTo>
                      <a:pt x="1808" y="1246"/>
                      <a:pt x="1928" y="1168"/>
                      <a:pt x="2039" y="1064"/>
                    </a:cubicBezTo>
                    <a:cubicBezTo>
                      <a:pt x="2118" y="1013"/>
                      <a:pt x="2237" y="968"/>
                      <a:pt x="2334" y="921"/>
                    </a:cubicBezTo>
                    <a:lnTo>
                      <a:pt x="2410" y="886"/>
                    </a:lnTo>
                    <a:lnTo>
                      <a:pt x="2438" y="874"/>
                    </a:lnTo>
                    <a:lnTo>
                      <a:pt x="2438" y="874"/>
                    </a:lnTo>
                    <a:lnTo>
                      <a:pt x="2440" y="873"/>
                    </a:lnTo>
                    <a:lnTo>
                      <a:pt x="2579" y="840"/>
                    </a:lnTo>
                    <a:cubicBezTo>
                      <a:pt x="2764" y="782"/>
                      <a:pt x="2953" y="773"/>
                      <a:pt x="3146" y="753"/>
                    </a:cubicBezTo>
                    <a:cubicBezTo>
                      <a:pt x="3338" y="762"/>
                      <a:pt x="3536" y="773"/>
                      <a:pt x="3726" y="824"/>
                    </a:cubicBezTo>
                    <a:cubicBezTo>
                      <a:pt x="3919" y="874"/>
                      <a:pt x="4115" y="931"/>
                      <a:pt x="4301" y="1022"/>
                    </a:cubicBezTo>
                    <a:cubicBezTo>
                      <a:pt x="4494" y="1101"/>
                      <a:pt x="4676" y="1213"/>
                      <a:pt x="4855" y="1330"/>
                    </a:cubicBezTo>
                    <a:cubicBezTo>
                      <a:pt x="5037" y="1447"/>
                      <a:pt x="5212" y="1575"/>
                      <a:pt x="5378" y="1715"/>
                    </a:cubicBezTo>
                    <a:cubicBezTo>
                      <a:pt x="5720" y="2001"/>
                      <a:pt x="6038" y="2316"/>
                      <a:pt x="6329" y="2656"/>
                    </a:cubicBezTo>
                    <a:cubicBezTo>
                      <a:pt x="6147" y="2234"/>
                      <a:pt x="5910" y="1838"/>
                      <a:pt x="5624" y="1478"/>
                    </a:cubicBezTo>
                    <a:cubicBezTo>
                      <a:pt x="5335" y="1114"/>
                      <a:pt x="4992" y="782"/>
                      <a:pt x="4583" y="518"/>
                    </a:cubicBezTo>
                    <a:cubicBezTo>
                      <a:pt x="4380" y="379"/>
                      <a:pt x="4158" y="266"/>
                      <a:pt x="3924" y="182"/>
                    </a:cubicBezTo>
                    <a:cubicBezTo>
                      <a:pt x="3689" y="91"/>
                      <a:pt x="3439" y="45"/>
                      <a:pt x="3183" y="7"/>
                    </a:cubicBezTo>
                    <a:cubicBezTo>
                      <a:pt x="3083" y="5"/>
                      <a:pt x="2981" y="1"/>
                      <a:pt x="2880" y="1"/>
                    </a:cubicBezTo>
                    <a:close/>
                  </a:path>
                </a:pathLst>
              </a:custGeom>
              <a:solidFill>
                <a:srgbClr val="D6BA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Google Shape;924;p40">
                <a:extLst>
                  <a:ext uri="{FF2B5EF4-FFF2-40B4-BE49-F238E27FC236}">
                    <a16:creationId xmlns:a16="http://schemas.microsoft.com/office/drawing/2014/main" id="{349EBEBD-BEDE-BDD4-1B25-7874D9E2BA4F}"/>
                  </a:ext>
                </a:extLst>
              </p:cNvPr>
              <p:cNvSpPr/>
              <p:nvPr/>
            </p:nvSpPr>
            <p:spPr>
              <a:xfrm>
                <a:off x="7187850" y="129063"/>
                <a:ext cx="983850" cy="619825"/>
              </a:xfrm>
              <a:custGeom>
                <a:avLst/>
                <a:gdLst/>
                <a:ahLst/>
                <a:cxnLst/>
                <a:rect l="l" t="t" r="r" b="b"/>
                <a:pathLst>
                  <a:path w="39354" h="24793" extrusionOk="0">
                    <a:moveTo>
                      <a:pt x="4493" y="1"/>
                    </a:moveTo>
                    <a:cubicBezTo>
                      <a:pt x="4145" y="1"/>
                      <a:pt x="3930" y="808"/>
                      <a:pt x="4077" y="3249"/>
                    </a:cubicBezTo>
                    <a:cubicBezTo>
                      <a:pt x="4077" y="3249"/>
                      <a:pt x="2962" y="325"/>
                      <a:pt x="2415" y="325"/>
                    </a:cubicBezTo>
                    <a:cubicBezTo>
                      <a:pt x="2117" y="325"/>
                      <a:pt x="1988" y="1198"/>
                      <a:pt x="2303" y="3898"/>
                    </a:cubicBezTo>
                    <a:cubicBezTo>
                      <a:pt x="2303" y="3898"/>
                      <a:pt x="912" y="2212"/>
                      <a:pt x="361" y="2212"/>
                    </a:cubicBezTo>
                    <a:cubicBezTo>
                      <a:pt x="3" y="2212"/>
                      <a:pt x="1" y="2927"/>
                      <a:pt x="970" y="5286"/>
                    </a:cubicBezTo>
                    <a:cubicBezTo>
                      <a:pt x="6970" y="19877"/>
                      <a:pt x="18551" y="24793"/>
                      <a:pt x="29918" y="24793"/>
                    </a:cubicBezTo>
                    <a:cubicBezTo>
                      <a:pt x="33124" y="24793"/>
                      <a:pt x="36312" y="24402"/>
                      <a:pt x="39353" y="23727"/>
                    </a:cubicBezTo>
                    <a:cubicBezTo>
                      <a:pt x="38703" y="19397"/>
                      <a:pt x="38430" y="15006"/>
                      <a:pt x="37679" y="10697"/>
                    </a:cubicBezTo>
                    <a:cubicBezTo>
                      <a:pt x="35032" y="11464"/>
                      <a:pt x="31515" y="12232"/>
                      <a:pt x="27962" y="12263"/>
                    </a:cubicBezTo>
                    <a:cubicBezTo>
                      <a:pt x="27807" y="12265"/>
                      <a:pt x="27636" y="12266"/>
                      <a:pt x="27451" y="12266"/>
                    </a:cubicBezTo>
                    <a:cubicBezTo>
                      <a:pt x="23271" y="12266"/>
                      <a:pt x="11673" y="11758"/>
                      <a:pt x="8631" y="3301"/>
                    </a:cubicBezTo>
                    <a:cubicBezTo>
                      <a:pt x="7828" y="1067"/>
                      <a:pt x="7307" y="303"/>
                      <a:pt x="6969" y="303"/>
                    </a:cubicBezTo>
                    <a:cubicBezTo>
                      <a:pt x="6462" y="303"/>
                      <a:pt x="6370" y="2024"/>
                      <a:pt x="6361" y="3078"/>
                    </a:cubicBezTo>
                    <a:cubicBezTo>
                      <a:pt x="6361" y="3078"/>
                      <a:pt x="5173" y="1"/>
                      <a:pt x="449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Google Shape;925;p40">
                <a:extLst>
                  <a:ext uri="{FF2B5EF4-FFF2-40B4-BE49-F238E27FC236}">
                    <a16:creationId xmlns:a16="http://schemas.microsoft.com/office/drawing/2014/main" id="{4FF1F9F3-6604-D518-D946-6B7F12798434}"/>
                  </a:ext>
                </a:extLst>
              </p:cNvPr>
              <p:cNvSpPr/>
              <p:nvPr/>
            </p:nvSpPr>
            <p:spPr>
              <a:xfrm>
                <a:off x="7348875" y="201088"/>
                <a:ext cx="129725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267" extrusionOk="0">
                    <a:moveTo>
                      <a:pt x="4267" y="0"/>
                    </a:moveTo>
                    <a:cubicBezTo>
                      <a:pt x="3943" y="0"/>
                      <a:pt x="3287" y="333"/>
                      <a:pt x="2108" y="1232"/>
                    </a:cubicBezTo>
                    <a:cubicBezTo>
                      <a:pt x="1" y="2837"/>
                      <a:pt x="134" y="3267"/>
                      <a:pt x="882" y="3267"/>
                    </a:cubicBezTo>
                    <a:cubicBezTo>
                      <a:pt x="1745" y="3267"/>
                      <a:pt x="3427" y="2694"/>
                      <a:pt x="3427" y="2694"/>
                    </a:cubicBezTo>
                    <a:cubicBezTo>
                      <a:pt x="3427" y="2694"/>
                      <a:pt x="5189" y="0"/>
                      <a:pt x="4267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Google Shape;926;p40">
                <a:extLst>
                  <a:ext uri="{FF2B5EF4-FFF2-40B4-BE49-F238E27FC236}">
                    <a16:creationId xmlns:a16="http://schemas.microsoft.com/office/drawing/2014/main" id="{9E99A112-AD9C-D059-5E8C-363CEFDEC05C}"/>
                  </a:ext>
                </a:extLst>
              </p:cNvPr>
              <p:cNvSpPr/>
              <p:nvPr/>
            </p:nvSpPr>
            <p:spPr>
              <a:xfrm>
                <a:off x="7965900" y="326938"/>
                <a:ext cx="1239575" cy="1135575"/>
              </a:xfrm>
              <a:custGeom>
                <a:avLst/>
                <a:gdLst/>
                <a:ahLst/>
                <a:cxnLst/>
                <a:rect l="l" t="t" r="r" b="b"/>
                <a:pathLst>
                  <a:path w="49583" h="45423" extrusionOk="0">
                    <a:moveTo>
                      <a:pt x="35629" y="0"/>
                    </a:moveTo>
                    <a:cubicBezTo>
                      <a:pt x="35118" y="0"/>
                      <a:pt x="34603" y="22"/>
                      <a:pt x="34086" y="67"/>
                    </a:cubicBezTo>
                    <a:cubicBezTo>
                      <a:pt x="33738" y="97"/>
                      <a:pt x="33297" y="151"/>
                      <a:pt x="32822" y="219"/>
                    </a:cubicBezTo>
                    <a:cubicBezTo>
                      <a:pt x="32722" y="1051"/>
                      <a:pt x="32485" y="1863"/>
                      <a:pt x="32121" y="2619"/>
                    </a:cubicBezTo>
                    <a:cubicBezTo>
                      <a:pt x="30643" y="5705"/>
                      <a:pt x="27393" y="7950"/>
                      <a:pt x="23933" y="7962"/>
                    </a:cubicBezTo>
                    <a:cubicBezTo>
                      <a:pt x="23922" y="7962"/>
                      <a:pt x="23911" y="7962"/>
                      <a:pt x="23900" y="7962"/>
                    </a:cubicBezTo>
                    <a:cubicBezTo>
                      <a:pt x="20459" y="7962"/>
                      <a:pt x="17839" y="6133"/>
                      <a:pt x="16278" y="3153"/>
                    </a:cubicBezTo>
                    <a:cubicBezTo>
                      <a:pt x="16058" y="2731"/>
                      <a:pt x="15884" y="2288"/>
                      <a:pt x="15756" y="1830"/>
                    </a:cubicBezTo>
                    <a:cubicBezTo>
                      <a:pt x="7643" y="2314"/>
                      <a:pt x="234" y="2717"/>
                      <a:pt x="234" y="2717"/>
                    </a:cubicBezTo>
                    <a:cubicBezTo>
                      <a:pt x="234" y="2717"/>
                      <a:pt x="0" y="13301"/>
                      <a:pt x="2586" y="18004"/>
                    </a:cubicBezTo>
                    <a:lnTo>
                      <a:pt x="6775" y="17462"/>
                    </a:lnTo>
                    <a:lnTo>
                      <a:pt x="6775" y="17462"/>
                    </a:lnTo>
                    <a:cubicBezTo>
                      <a:pt x="6775" y="17462"/>
                      <a:pt x="5173" y="31408"/>
                      <a:pt x="4232" y="41049"/>
                    </a:cubicBezTo>
                    <a:cubicBezTo>
                      <a:pt x="4232" y="41049"/>
                      <a:pt x="14631" y="45423"/>
                      <a:pt x="26869" y="45423"/>
                    </a:cubicBezTo>
                    <a:cubicBezTo>
                      <a:pt x="33668" y="45423"/>
                      <a:pt x="41036" y="44073"/>
                      <a:pt x="47503" y="39873"/>
                    </a:cubicBezTo>
                    <a:cubicBezTo>
                      <a:pt x="47503" y="39873"/>
                      <a:pt x="42760" y="20697"/>
                      <a:pt x="41505" y="15680"/>
                    </a:cubicBezTo>
                    <a:lnTo>
                      <a:pt x="41505" y="15680"/>
                    </a:lnTo>
                    <a:lnTo>
                      <a:pt x="42635" y="16572"/>
                    </a:lnTo>
                    <a:lnTo>
                      <a:pt x="49582" y="4461"/>
                    </a:lnTo>
                    <a:cubicBezTo>
                      <a:pt x="49582" y="4461"/>
                      <a:pt x="43021" y="0"/>
                      <a:pt x="356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Google Shape;927;p40">
                <a:extLst>
                  <a:ext uri="{FF2B5EF4-FFF2-40B4-BE49-F238E27FC236}">
                    <a16:creationId xmlns:a16="http://schemas.microsoft.com/office/drawing/2014/main" id="{88866FF4-98B6-D324-5F53-B115A60FCF65}"/>
                  </a:ext>
                </a:extLst>
              </p:cNvPr>
              <p:cNvSpPr/>
              <p:nvPr/>
            </p:nvSpPr>
            <p:spPr>
              <a:xfrm>
                <a:off x="8071725" y="735563"/>
                <a:ext cx="1081800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43272" h="29080" extrusionOk="0">
                    <a:moveTo>
                      <a:pt x="37440" y="0"/>
                    </a:moveTo>
                    <a:cubicBezTo>
                      <a:pt x="33974" y="5616"/>
                      <a:pt x="27744" y="9153"/>
                      <a:pt x="21139" y="11698"/>
                    </a:cubicBezTo>
                    <a:cubicBezTo>
                      <a:pt x="16221" y="13591"/>
                      <a:pt x="11110" y="14628"/>
                      <a:pt x="5937" y="15550"/>
                    </a:cubicBezTo>
                    <a:cubicBezTo>
                      <a:pt x="4238" y="15853"/>
                      <a:pt x="2541" y="16200"/>
                      <a:pt x="840" y="16532"/>
                    </a:cubicBezTo>
                    <a:cubicBezTo>
                      <a:pt x="541" y="19332"/>
                      <a:pt x="248" y="22167"/>
                      <a:pt x="0" y="24706"/>
                    </a:cubicBezTo>
                    <a:cubicBezTo>
                      <a:pt x="0" y="24706"/>
                      <a:pt x="10399" y="29079"/>
                      <a:pt x="22638" y="29079"/>
                    </a:cubicBezTo>
                    <a:cubicBezTo>
                      <a:pt x="29437" y="29079"/>
                      <a:pt x="36804" y="27729"/>
                      <a:pt x="43272" y="23530"/>
                    </a:cubicBezTo>
                    <a:cubicBezTo>
                      <a:pt x="43272" y="23530"/>
                      <a:pt x="38898" y="5845"/>
                      <a:pt x="374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Google Shape;928;p40">
                <a:extLst>
                  <a:ext uri="{FF2B5EF4-FFF2-40B4-BE49-F238E27FC236}">
                    <a16:creationId xmlns:a16="http://schemas.microsoft.com/office/drawing/2014/main" id="{D2A2E145-080D-0DC5-8EFE-692F4C729ED3}"/>
                  </a:ext>
                </a:extLst>
              </p:cNvPr>
              <p:cNvSpPr/>
              <p:nvPr/>
            </p:nvSpPr>
            <p:spPr>
              <a:xfrm>
                <a:off x="8010725" y="341388"/>
                <a:ext cx="352050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2" h="31179" extrusionOk="0">
                    <a:moveTo>
                      <a:pt x="9648" y="1"/>
                    </a:moveTo>
                    <a:cubicBezTo>
                      <a:pt x="7761" y="1"/>
                      <a:pt x="5985" y="515"/>
                      <a:pt x="5615" y="1669"/>
                    </a:cubicBezTo>
                    <a:cubicBezTo>
                      <a:pt x="5615" y="1669"/>
                      <a:pt x="1746" y="13033"/>
                      <a:pt x="676" y="20836"/>
                    </a:cubicBezTo>
                    <a:cubicBezTo>
                      <a:pt x="0" y="25774"/>
                      <a:pt x="1030" y="30594"/>
                      <a:pt x="3342" y="31178"/>
                    </a:cubicBezTo>
                    <a:cubicBezTo>
                      <a:pt x="5262" y="21305"/>
                      <a:pt x="13578" y="1873"/>
                      <a:pt x="14082" y="964"/>
                    </a:cubicBezTo>
                    <a:cubicBezTo>
                      <a:pt x="14082" y="964"/>
                      <a:pt x="13494" y="612"/>
                      <a:pt x="11965" y="258"/>
                    </a:cubicBezTo>
                    <a:cubicBezTo>
                      <a:pt x="11235" y="89"/>
                      <a:pt x="10432" y="1"/>
                      <a:pt x="9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Google Shape;929;p40">
                <a:extLst>
                  <a:ext uri="{FF2B5EF4-FFF2-40B4-BE49-F238E27FC236}">
                    <a16:creationId xmlns:a16="http://schemas.microsoft.com/office/drawing/2014/main" id="{F566EA1C-5C3E-9F65-4689-B93A47F2367A}"/>
                  </a:ext>
                </a:extLst>
              </p:cNvPr>
              <p:cNvSpPr/>
              <p:nvPr/>
            </p:nvSpPr>
            <p:spPr>
              <a:xfrm>
                <a:off x="8010725" y="574888"/>
                <a:ext cx="2241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8966" h="21839" extrusionOk="0">
                    <a:moveTo>
                      <a:pt x="3258" y="0"/>
                    </a:moveTo>
                    <a:cubicBezTo>
                      <a:pt x="2237" y="3628"/>
                      <a:pt x="1165" y="7933"/>
                      <a:pt x="676" y="11496"/>
                    </a:cubicBezTo>
                    <a:cubicBezTo>
                      <a:pt x="0" y="16434"/>
                      <a:pt x="1029" y="21254"/>
                      <a:pt x="3342" y="21838"/>
                    </a:cubicBezTo>
                    <a:cubicBezTo>
                      <a:pt x="4265" y="17093"/>
                      <a:pt x="6665" y="10140"/>
                      <a:pt x="8966" y="4096"/>
                    </a:cubicBezTo>
                    <a:cubicBezTo>
                      <a:pt x="6860" y="3035"/>
                      <a:pt x="4905" y="1662"/>
                      <a:pt x="32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Google Shape;930;p40">
                <a:extLst>
                  <a:ext uri="{FF2B5EF4-FFF2-40B4-BE49-F238E27FC236}">
                    <a16:creationId xmlns:a16="http://schemas.microsoft.com/office/drawing/2014/main" id="{752C3ACC-F0E2-1A76-19E7-585F17249AB9}"/>
                  </a:ext>
                </a:extLst>
              </p:cNvPr>
              <p:cNvSpPr/>
              <p:nvPr/>
            </p:nvSpPr>
            <p:spPr>
              <a:xfrm>
                <a:off x="86145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8338" y="1"/>
                    </a:moveTo>
                    <a:cubicBezTo>
                      <a:pt x="7169" y="1"/>
                      <a:pt x="6285" y="226"/>
                      <a:pt x="6252" y="1148"/>
                    </a:cubicBezTo>
                    <a:cubicBezTo>
                      <a:pt x="6252" y="1148"/>
                      <a:pt x="0" y="32131"/>
                      <a:pt x="20555" y="36380"/>
                    </a:cubicBezTo>
                    <a:cubicBezTo>
                      <a:pt x="20555" y="36380"/>
                      <a:pt x="23255" y="30105"/>
                      <a:pt x="19747" y="27061"/>
                    </a:cubicBezTo>
                    <a:cubicBezTo>
                      <a:pt x="14936" y="22888"/>
                      <a:pt x="11186" y="13791"/>
                      <a:pt x="13761" y="1939"/>
                    </a:cubicBezTo>
                    <a:cubicBezTo>
                      <a:pt x="13761" y="1939"/>
                      <a:pt x="13975" y="273"/>
                      <a:pt x="11660" y="203"/>
                    </a:cubicBezTo>
                    <a:cubicBezTo>
                      <a:pt x="10584" y="171"/>
                      <a:pt x="9353" y="1"/>
                      <a:pt x="8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Google Shape;931;p40">
                <a:extLst>
                  <a:ext uri="{FF2B5EF4-FFF2-40B4-BE49-F238E27FC236}">
                    <a16:creationId xmlns:a16="http://schemas.microsoft.com/office/drawing/2014/main" id="{3128D003-D6EC-494B-8F7C-67FA03ECE81C}"/>
                  </a:ext>
                </a:extLst>
              </p:cNvPr>
              <p:cNvSpPr/>
              <p:nvPr/>
            </p:nvSpPr>
            <p:spPr>
              <a:xfrm>
                <a:off x="8752725" y="659688"/>
                <a:ext cx="443250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17730" h="21780" extrusionOk="0">
                    <a:moveTo>
                      <a:pt x="7830" y="1"/>
                    </a:moveTo>
                    <a:cubicBezTo>
                      <a:pt x="5257" y="538"/>
                      <a:pt x="2649" y="865"/>
                      <a:pt x="1" y="921"/>
                    </a:cubicBezTo>
                    <a:cubicBezTo>
                      <a:pt x="729" y="9641"/>
                      <a:pt x="4065" y="19512"/>
                      <a:pt x="15027" y="21779"/>
                    </a:cubicBezTo>
                    <a:cubicBezTo>
                      <a:pt x="15029" y="21778"/>
                      <a:pt x="17729" y="15503"/>
                      <a:pt x="14221" y="12460"/>
                    </a:cubicBezTo>
                    <a:cubicBezTo>
                      <a:pt x="11318" y="9942"/>
                      <a:pt x="8804" y="5629"/>
                      <a:pt x="7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Google Shape;932;p40">
                <a:extLst>
                  <a:ext uri="{FF2B5EF4-FFF2-40B4-BE49-F238E27FC236}">
                    <a16:creationId xmlns:a16="http://schemas.microsoft.com/office/drawing/2014/main" id="{9583A831-1B7A-A71E-CCFF-8DC55A7D542A}"/>
                  </a:ext>
                </a:extLst>
              </p:cNvPr>
              <p:cNvSpPr/>
              <p:nvPr/>
            </p:nvSpPr>
            <p:spPr>
              <a:xfrm>
                <a:off x="8824250" y="448813"/>
                <a:ext cx="732150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715" extrusionOk="0">
                    <a:moveTo>
                      <a:pt x="15010" y="1"/>
                    </a:moveTo>
                    <a:lnTo>
                      <a:pt x="8836" y="10687"/>
                    </a:lnTo>
                    <a:cubicBezTo>
                      <a:pt x="8836" y="10687"/>
                      <a:pt x="13015" y="14147"/>
                      <a:pt x="13720" y="14932"/>
                    </a:cubicBezTo>
                    <a:cubicBezTo>
                      <a:pt x="14461" y="15756"/>
                      <a:pt x="4322" y="20661"/>
                      <a:pt x="2273" y="22143"/>
                    </a:cubicBezTo>
                    <a:cubicBezTo>
                      <a:pt x="1" y="23789"/>
                      <a:pt x="2039" y="24182"/>
                      <a:pt x="2039" y="24182"/>
                    </a:cubicBezTo>
                    <a:cubicBezTo>
                      <a:pt x="1069" y="25367"/>
                      <a:pt x="1989" y="25552"/>
                      <a:pt x="2659" y="25552"/>
                    </a:cubicBezTo>
                    <a:cubicBezTo>
                      <a:pt x="2963" y="25552"/>
                      <a:pt x="3215" y="25514"/>
                      <a:pt x="3215" y="25514"/>
                    </a:cubicBezTo>
                    <a:lnTo>
                      <a:pt x="3215" y="25514"/>
                    </a:lnTo>
                    <a:cubicBezTo>
                      <a:pt x="2415" y="26925"/>
                      <a:pt x="3111" y="27208"/>
                      <a:pt x="3795" y="27208"/>
                    </a:cubicBezTo>
                    <a:cubicBezTo>
                      <a:pt x="4252" y="27208"/>
                      <a:pt x="4703" y="27082"/>
                      <a:pt x="4704" y="27082"/>
                    </a:cubicBezTo>
                    <a:lnTo>
                      <a:pt x="4704" y="27082"/>
                    </a:lnTo>
                    <a:cubicBezTo>
                      <a:pt x="4703" y="27082"/>
                      <a:pt x="3685" y="27396"/>
                      <a:pt x="5410" y="28494"/>
                    </a:cubicBezTo>
                    <a:cubicBezTo>
                      <a:pt x="5646" y="28643"/>
                      <a:pt x="6031" y="28714"/>
                      <a:pt x="6538" y="28714"/>
                    </a:cubicBezTo>
                    <a:cubicBezTo>
                      <a:pt x="11683" y="28714"/>
                      <a:pt x="29285" y="21385"/>
                      <a:pt x="28142" y="14696"/>
                    </a:cubicBezTo>
                    <a:cubicBezTo>
                      <a:pt x="27046" y="8268"/>
                      <a:pt x="15010" y="1"/>
                      <a:pt x="1501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Google Shape;933;p40">
                <a:extLst>
                  <a:ext uri="{FF2B5EF4-FFF2-40B4-BE49-F238E27FC236}">
                    <a16:creationId xmlns:a16="http://schemas.microsoft.com/office/drawing/2014/main" id="{77C99E27-D5C2-7A3F-D5E9-FB07AB2B9726}"/>
                  </a:ext>
                </a:extLst>
              </p:cNvPr>
              <p:cNvSpPr/>
              <p:nvPr/>
            </p:nvSpPr>
            <p:spPr>
              <a:xfrm>
                <a:off x="8900725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1287" y="1"/>
                    </a:moveTo>
                    <a:cubicBezTo>
                      <a:pt x="980" y="1"/>
                      <a:pt x="744" y="96"/>
                      <a:pt x="627" y="329"/>
                    </a:cubicBezTo>
                    <a:cubicBezTo>
                      <a:pt x="0" y="1583"/>
                      <a:pt x="2822" y="2446"/>
                      <a:pt x="2822" y="2446"/>
                    </a:cubicBezTo>
                    <a:lnTo>
                      <a:pt x="5331" y="1819"/>
                    </a:lnTo>
                    <a:cubicBezTo>
                      <a:pt x="5331" y="1819"/>
                      <a:pt x="2630" y="1"/>
                      <a:pt x="128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Google Shape;934;p40">
                <a:extLst>
                  <a:ext uri="{FF2B5EF4-FFF2-40B4-BE49-F238E27FC236}">
                    <a16:creationId xmlns:a16="http://schemas.microsoft.com/office/drawing/2014/main" id="{93B62F1B-E4C5-DC59-E729-C7611E476A87}"/>
                  </a:ext>
                </a:extLst>
              </p:cNvPr>
              <p:cNvSpPr/>
              <p:nvPr/>
            </p:nvSpPr>
            <p:spPr>
              <a:xfrm>
                <a:off x="8960575" y="-388373"/>
                <a:ext cx="30635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2886" extrusionOk="0">
                    <a:moveTo>
                      <a:pt x="6328" y="1"/>
                    </a:moveTo>
                    <a:cubicBezTo>
                      <a:pt x="3506" y="1"/>
                      <a:pt x="981" y="2378"/>
                      <a:pt x="511" y="5632"/>
                    </a:cubicBezTo>
                    <a:cubicBezTo>
                      <a:pt x="1" y="9161"/>
                      <a:pt x="2101" y="12386"/>
                      <a:pt x="5204" y="12834"/>
                    </a:cubicBezTo>
                    <a:cubicBezTo>
                      <a:pt x="5441" y="12869"/>
                      <a:pt x="5680" y="12886"/>
                      <a:pt x="5919" y="12886"/>
                    </a:cubicBezTo>
                    <a:cubicBezTo>
                      <a:pt x="7173" y="12886"/>
                      <a:pt x="8415" y="12415"/>
                      <a:pt x="9446" y="11535"/>
                    </a:cubicBezTo>
                    <a:cubicBezTo>
                      <a:pt x="10671" y="10489"/>
                      <a:pt x="11497" y="8949"/>
                      <a:pt x="11743" y="7254"/>
                    </a:cubicBezTo>
                    <a:cubicBezTo>
                      <a:pt x="12253" y="3726"/>
                      <a:pt x="10152" y="501"/>
                      <a:pt x="7050" y="53"/>
                    </a:cubicBezTo>
                    <a:cubicBezTo>
                      <a:pt x="6808" y="18"/>
                      <a:pt x="6567" y="1"/>
                      <a:pt x="6328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6" name="Google Shape;935;p40">
              <a:extLst>
                <a:ext uri="{FF2B5EF4-FFF2-40B4-BE49-F238E27FC236}">
                  <a16:creationId xmlns:a16="http://schemas.microsoft.com/office/drawing/2014/main" id="{7466B851-5BA4-B433-C666-F9716FC75D51}"/>
                </a:ext>
              </a:extLst>
            </p:cNvPr>
            <p:cNvSpPr/>
            <p:nvPr/>
          </p:nvSpPr>
          <p:spPr>
            <a:xfrm>
              <a:off x="344087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7" name="Google Shape;936;p40">
              <a:extLst>
                <a:ext uri="{FF2B5EF4-FFF2-40B4-BE49-F238E27FC236}">
                  <a16:creationId xmlns:a16="http://schemas.microsoft.com/office/drawing/2014/main" id="{C3B71CDE-C29E-2BCF-A7CF-2B12F58452F4}"/>
                </a:ext>
              </a:extLst>
            </p:cNvPr>
            <p:cNvSpPr/>
            <p:nvPr/>
          </p:nvSpPr>
          <p:spPr>
            <a:xfrm>
              <a:off x="377902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937;p40">
              <a:extLst>
                <a:ext uri="{FF2B5EF4-FFF2-40B4-BE49-F238E27FC236}">
                  <a16:creationId xmlns:a16="http://schemas.microsoft.com/office/drawing/2014/main" id="{D6E5CE7B-AFDF-06E2-B48C-1BF1B67BD1F7}"/>
                </a:ext>
              </a:extLst>
            </p:cNvPr>
            <p:cNvSpPr/>
            <p:nvPr/>
          </p:nvSpPr>
          <p:spPr>
            <a:xfrm rot="-231381">
              <a:off x="3529264" y="26116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60E70FC4-34C9-011A-9E74-989DFC35D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786631"/>
              </p:ext>
            </p:extLst>
          </p:nvPr>
        </p:nvGraphicFramePr>
        <p:xfrm>
          <a:off x="1830435" y="2928680"/>
          <a:ext cx="8257209" cy="3929320"/>
        </p:xfrm>
        <a:graphic>
          <a:graphicData uri="http://schemas.openxmlformats.org/drawingml/2006/table">
            <a:tbl>
              <a:tblPr firstRow="1" bandRow="1"/>
              <a:tblGrid>
                <a:gridCol w="3621993">
                  <a:extLst>
                    <a:ext uri="{9D8B030D-6E8A-4147-A177-3AD203B41FA5}">
                      <a16:colId xmlns:a16="http://schemas.microsoft.com/office/drawing/2014/main" val="3711427918"/>
                    </a:ext>
                  </a:extLst>
                </a:gridCol>
                <a:gridCol w="4635216">
                  <a:extLst>
                    <a:ext uri="{9D8B030D-6E8A-4147-A177-3AD203B41FA5}">
                      <a16:colId xmlns:a16="http://schemas.microsoft.com/office/drawing/2014/main" val="3361273353"/>
                    </a:ext>
                  </a:extLst>
                </a:gridCol>
              </a:tblGrid>
              <a:tr h="9586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734739"/>
                  </a:ext>
                </a:extLst>
              </a:tr>
              <a:tr h="7612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quay cổ, cúi đầu hoặc ngửa 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5427"/>
                  </a:ext>
                </a:extLst>
              </a:tr>
              <a:tr h="7612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giơ tay lên, hạ tay xuống, quay cánh 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33857"/>
                  </a:ext>
                </a:extLst>
              </a:tr>
              <a:tr h="1247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 lại, chạy nhảy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5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500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587622FE-8FE3-03C5-484A-32EA9959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24D713B-DBEF-B653-C171-54AC9B10010F}"/>
              </a:ext>
            </a:extLst>
          </p:cNvPr>
          <p:cNvSpPr/>
          <p:nvPr/>
        </p:nvSpPr>
        <p:spPr>
          <a:xfrm>
            <a:off x="7315200" y="3188857"/>
            <a:ext cx="4861137" cy="366914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Google Shape;857;p40">
            <a:extLst>
              <a:ext uri="{FF2B5EF4-FFF2-40B4-BE49-F238E27FC236}">
                <a16:creationId xmlns:a16="http://schemas.microsoft.com/office/drawing/2014/main" id="{BC46C4B7-DC42-7132-4EB7-A1951AA4456B}"/>
              </a:ext>
            </a:extLst>
          </p:cNvPr>
          <p:cNvSpPr/>
          <p:nvPr/>
        </p:nvSpPr>
        <p:spPr>
          <a:xfrm>
            <a:off x="15663" y="4350891"/>
            <a:ext cx="2533195" cy="2396965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Google Shape;860;p40">
            <a:extLst>
              <a:ext uri="{FF2B5EF4-FFF2-40B4-BE49-F238E27FC236}">
                <a16:creationId xmlns:a16="http://schemas.microsoft.com/office/drawing/2014/main" id="{EE162391-DC7F-1CFE-32C6-C6E0726A6232}"/>
              </a:ext>
            </a:extLst>
          </p:cNvPr>
          <p:cNvSpPr/>
          <p:nvPr/>
        </p:nvSpPr>
        <p:spPr>
          <a:xfrm>
            <a:off x="9332052" y="85592"/>
            <a:ext cx="2886257" cy="2650960"/>
          </a:xfrm>
          <a:prstGeom prst="flowChartConnector">
            <a:avLst/>
          </a:prstGeom>
          <a:solidFill>
            <a:srgbClr val="FFFFFF">
              <a:alpha val="3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DDA38-6F86-72AB-7240-979C26D98E1B}"/>
              </a:ext>
            </a:extLst>
          </p:cNvPr>
          <p:cNvSpPr txBox="1"/>
          <p:nvPr/>
        </p:nvSpPr>
        <p:spPr>
          <a:xfrm>
            <a:off x="1248255" y="1518004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09A8A-43A4-1E21-9613-852C84188C6E}"/>
              </a:ext>
            </a:extLst>
          </p:cNvPr>
          <p:cNvSpPr txBox="1"/>
          <p:nvPr/>
        </p:nvSpPr>
        <p:spPr>
          <a:xfrm>
            <a:off x="728992" y="1813817"/>
            <a:ext cx="10323871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Wingdings" panose="05000000000000000000" pitchFamily="2" charset="2"/>
              <a:buChar char="v"/>
            </a:pPr>
            <a:r>
              <a:rPr lang="nl-NL" sz="2400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tên các cử động và tên các cơ, xương, khớp thực hiện cử động vào vở theo mẫu?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865;p40">
            <a:extLst>
              <a:ext uri="{FF2B5EF4-FFF2-40B4-BE49-F238E27FC236}">
                <a16:creationId xmlns:a16="http://schemas.microsoft.com/office/drawing/2014/main" id="{1E7DA824-74B3-E90F-6F56-2CB1AA3B8EE0}"/>
              </a:ext>
            </a:extLst>
          </p:cNvPr>
          <p:cNvGrpSpPr/>
          <p:nvPr/>
        </p:nvGrpSpPr>
        <p:grpSpPr>
          <a:xfrm>
            <a:off x="10003209" y="3188857"/>
            <a:ext cx="2184432" cy="3668391"/>
            <a:chOff x="4724018" y="1905159"/>
            <a:chExt cx="1638324" cy="2751293"/>
          </a:xfrm>
        </p:grpSpPr>
        <p:grpSp>
          <p:nvGrpSpPr>
            <p:cNvPr id="8" name="Google Shape;866;p40">
              <a:extLst>
                <a:ext uri="{FF2B5EF4-FFF2-40B4-BE49-F238E27FC236}">
                  <a16:creationId xmlns:a16="http://schemas.microsoft.com/office/drawing/2014/main" id="{227CA81F-A837-08E7-BCF3-C9548116CD24}"/>
                </a:ext>
              </a:extLst>
            </p:cNvPr>
            <p:cNvGrpSpPr/>
            <p:nvPr/>
          </p:nvGrpSpPr>
          <p:grpSpPr>
            <a:xfrm>
              <a:off x="4724018" y="1905159"/>
              <a:ext cx="1638324" cy="2751293"/>
              <a:chOff x="12153225" y="-1004562"/>
              <a:chExt cx="2247975" cy="3775100"/>
            </a:xfrm>
          </p:grpSpPr>
          <p:sp>
            <p:nvSpPr>
              <p:cNvPr id="12" name="Google Shape;867;p40">
                <a:extLst>
                  <a:ext uri="{FF2B5EF4-FFF2-40B4-BE49-F238E27FC236}">
                    <a16:creationId xmlns:a16="http://schemas.microsoft.com/office/drawing/2014/main" id="{BE17E4B4-D29A-FB0A-6520-CCA192C040B4}"/>
                  </a:ext>
                </a:extLst>
              </p:cNvPr>
              <p:cNvSpPr/>
              <p:nvPr/>
            </p:nvSpPr>
            <p:spPr>
              <a:xfrm>
                <a:off x="12585525" y="1087063"/>
                <a:ext cx="564125" cy="1566325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62653" extrusionOk="0">
                    <a:moveTo>
                      <a:pt x="12754" y="0"/>
                    </a:moveTo>
                    <a:cubicBezTo>
                      <a:pt x="6940" y="0"/>
                      <a:pt x="2316" y="2281"/>
                      <a:pt x="1724" y="9234"/>
                    </a:cubicBezTo>
                    <a:cubicBezTo>
                      <a:pt x="0" y="29458"/>
                      <a:pt x="8935" y="61128"/>
                      <a:pt x="8935" y="61128"/>
                    </a:cubicBezTo>
                    <a:lnTo>
                      <a:pt x="18572" y="62653"/>
                    </a:lnTo>
                    <a:cubicBezTo>
                      <a:pt x="17474" y="53716"/>
                      <a:pt x="21009" y="24599"/>
                      <a:pt x="21009" y="24599"/>
                    </a:cubicBezTo>
                    <a:lnTo>
                      <a:pt x="22076" y="24284"/>
                    </a:lnTo>
                    <a:cubicBezTo>
                      <a:pt x="22351" y="16709"/>
                      <a:pt x="22565" y="9124"/>
                      <a:pt x="22508" y="1548"/>
                    </a:cubicBezTo>
                    <a:cubicBezTo>
                      <a:pt x="19203" y="632"/>
                      <a:pt x="15814" y="0"/>
                      <a:pt x="12754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Google Shape;868;p40">
                <a:extLst>
                  <a:ext uri="{FF2B5EF4-FFF2-40B4-BE49-F238E27FC236}">
                    <a16:creationId xmlns:a16="http://schemas.microsoft.com/office/drawing/2014/main" id="{89D4B306-7251-E0DE-CCC4-FEC959CFBB1B}"/>
                  </a:ext>
                </a:extLst>
              </p:cNvPr>
              <p:cNvSpPr/>
              <p:nvPr/>
            </p:nvSpPr>
            <p:spPr>
              <a:xfrm>
                <a:off x="12602500" y="1087063"/>
                <a:ext cx="547150" cy="1281800"/>
              </a:xfrm>
              <a:custGeom>
                <a:avLst/>
                <a:gdLst/>
                <a:ahLst/>
                <a:cxnLst/>
                <a:rect l="l" t="t" r="r" b="b"/>
                <a:pathLst>
                  <a:path w="21886" h="51272" extrusionOk="0">
                    <a:moveTo>
                      <a:pt x="12075" y="0"/>
                    </a:moveTo>
                    <a:cubicBezTo>
                      <a:pt x="6261" y="0"/>
                      <a:pt x="1637" y="2281"/>
                      <a:pt x="1045" y="9234"/>
                    </a:cubicBezTo>
                    <a:cubicBezTo>
                      <a:pt x="0" y="21481"/>
                      <a:pt x="2865" y="37924"/>
                      <a:pt x="5288" y="48990"/>
                    </a:cubicBezTo>
                    <a:cubicBezTo>
                      <a:pt x="9493" y="49725"/>
                      <a:pt x="13673" y="50605"/>
                      <a:pt x="17892" y="51271"/>
                    </a:cubicBezTo>
                    <a:cubicBezTo>
                      <a:pt x="18519" y="39514"/>
                      <a:pt x="20330" y="24598"/>
                      <a:pt x="20330" y="24598"/>
                    </a:cubicBezTo>
                    <a:lnTo>
                      <a:pt x="21397" y="24284"/>
                    </a:lnTo>
                    <a:cubicBezTo>
                      <a:pt x="21672" y="16710"/>
                      <a:pt x="21886" y="9124"/>
                      <a:pt x="21829" y="1548"/>
                    </a:cubicBezTo>
                    <a:cubicBezTo>
                      <a:pt x="18524" y="632"/>
                      <a:pt x="15135" y="0"/>
                      <a:pt x="120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Google Shape;869;p40">
                <a:extLst>
                  <a:ext uri="{FF2B5EF4-FFF2-40B4-BE49-F238E27FC236}">
                    <a16:creationId xmlns:a16="http://schemas.microsoft.com/office/drawing/2014/main" id="{BBB225EE-193C-47D2-DB80-A35741C1DD59}"/>
                  </a:ext>
                </a:extLst>
              </p:cNvPr>
              <p:cNvSpPr/>
              <p:nvPr/>
            </p:nvSpPr>
            <p:spPr>
              <a:xfrm>
                <a:off x="12600475" y="2645663"/>
                <a:ext cx="46092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4995" extrusionOk="0">
                    <a:moveTo>
                      <a:pt x="7752" y="1"/>
                    </a:moveTo>
                    <a:cubicBezTo>
                      <a:pt x="7752" y="1"/>
                      <a:pt x="0" y="1360"/>
                      <a:pt x="675" y="3869"/>
                    </a:cubicBezTo>
                    <a:cubicBezTo>
                      <a:pt x="903" y="4714"/>
                      <a:pt x="2969" y="4994"/>
                      <a:pt x="5609" y="4994"/>
                    </a:cubicBezTo>
                    <a:cubicBezTo>
                      <a:pt x="10803" y="4994"/>
                      <a:pt x="18219" y="3909"/>
                      <a:pt x="18219" y="3909"/>
                    </a:cubicBezTo>
                    <a:lnTo>
                      <a:pt x="18437" y="1840"/>
                    </a:lnTo>
                    <a:lnTo>
                      <a:pt x="77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Google Shape;870;p40">
                <a:extLst>
                  <a:ext uri="{FF2B5EF4-FFF2-40B4-BE49-F238E27FC236}">
                    <a16:creationId xmlns:a16="http://schemas.microsoft.com/office/drawing/2014/main" id="{F6D6F5C9-BCE1-A08E-7151-0B1B4C464BFB}"/>
                  </a:ext>
                </a:extLst>
              </p:cNvPr>
              <p:cNvSpPr/>
              <p:nvPr/>
            </p:nvSpPr>
            <p:spPr>
              <a:xfrm>
                <a:off x="12694650" y="2615263"/>
                <a:ext cx="36127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4451" h="6180" extrusionOk="0">
                    <a:moveTo>
                      <a:pt x="4570" y="0"/>
                    </a:moveTo>
                    <a:cubicBezTo>
                      <a:pt x="4570" y="0"/>
                      <a:pt x="1910" y="1582"/>
                      <a:pt x="0" y="2282"/>
                    </a:cubicBezTo>
                    <a:cubicBezTo>
                      <a:pt x="1234" y="3542"/>
                      <a:pt x="2357" y="4836"/>
                      <a:pt x="3369" y="6180"/>
                    </a:cubicBezTo>
                    <a:cubicBezTo>
                      <a:pt x="8375" y="6012"/>
                      <a:pt x="14450" y="5125"/>
                      <a:pt x="14450" y="5125"/>
                    </a:cubicBezTo>
                    <a:lnTo>
                      <a:pt x="14353" y="57"/>
                    </a:lnTo>
                    <a:lnTo>
                      <a:pt x="4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Google Shape;871;p40">
                <a:extLst>
                  <a:ext uri="{FF2B5EF4-FFF2-40B4-BE49-F238E27FC236}">
                    <a16:creationId xmlns:a16="http://schemas.microsoft.com/office/drawing/2014/main" id="{CCB965B7-E673-8A6B-4163-4D65C4B6103A}"/>
                  </a:ext>
                </a:extLst>
              </p:cNvPr>
              <p:cNvSpPr/>
              <p:nvPr/>
            </p:nvSpPr>
            <p:spPr>
              <a:xfrm>
                <a:off x="126159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17687" y="1"/>
                    </a:moveTo>
                    <a:lnTo>
                      <a:pt x="17687" y="1"/>
                    </a:lnTo>
                    <a:cubicBezTo>
                      <a:pt x="14796" y="367"/>
                      <a:pt x="9496" y="957"/>
                      <a:pt x="5403" y="957"/>
                    </a:cubicBezTo>
                    <a:cubicBezTo>
                      <a:pt x="2900" y="957"/>
                      <a:pt x="848" y="736"/>
                      <a:pt x="72" y="109"/>
                    </a:cubicBezTo>
                    <a:cubicBezTo>
                      <a:pt x="5" y="320"/>
                      <a:pt x="0" y="547"/>
                      <a:pt x="58" y="761"/>
                    </a:cubicBezTo>
                    <a:cubicBezTo>
                      <a:pt x="286" y="1606"/>
                      <a:pt x="2352" y="1886"/>
                      <a:pt x="4992" y="1886"/>
                    </a:cubicBezTo>
                    <a:cubicBezTo>
                      <a:pt x="10186" y="1886"/>
                      <a:pt x="17602" y="801"/>
                      <a:pt x="17602" y="801"/>
                    </a:cubicBezTo>
                    <a:lnTo>
                      <a:pt x="176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Google Shape;872;p40">
                <a:extLst>
                  <a:ext uri="{FF2B5EF4-FFF2-40B4-BE49-F238E27FC236}">
                    <a16:creationId xmlns:a16="http://schemas.microsoft.com/office/drawing/2014/main" id="{4ECDF778-4E68-934F-BC99-ED18BD54688B}"/>
                  </a:ext>
                </a:extLst>
              </p:cNvPr>
              <p:cNvSpPr/>
              <p:nvPr/>
            </p:nvSpPr>
            <p:spPr>
              <a:xfrm>
                <a:off x="12759950" y="2635838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503" y="0"/>
                    </a:moveTo>
                    <a:cubicBezTo>
                      <a:pt x="238" y="0"/>
                      <a:pt x="0" y="353"/>
                      <a:pt x="239" y="608"/>
                    </a:cubicBezTo>
                    <a:cubicBezTo>
                      <a:pt x="664" y="1060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8"/>
                      <a:pt x="2064" y="1414"/>
                    </a:cubicBezTo>
                    <a:cubicBezTo>
                      <a:pt x="1639" y="962"/>
                      <a:pt x="1161" y="563"/>
                      <a:pt x="737" y="109"/>
                    </a:cubicBezTo>
                    <a:cubicBezTo>
                      <a:pt x="665" y="32"/>
                      <a:pt x="583" y="0"/>
                      <a:pt x="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Google Shape;873;p40">
                <a:extLst>
                  <a:ext uri="{FF2B5EF4-FFF2-40B4-BE49-F238E27FC236}">
                    <a16:creationId xmlns:a16="http://schemas.microsoft.com/office/drawing/2014/main" id="{90F7A192-CF7E-2DEA-A1BF-2A67FD07D68B}"/>
                  </a:ext>
                </a:extLst>
              </p:cNvPr>
              <p:cNvSpPr/>
              <p:nvPr/>
            </p:nvSpPr>
            <p:spPr>
              <a:xfrm>
                <a:off x="12724375" y="2644238"/>
                <a:ext cx="575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21" extrusionOk="0">
                    <a:moveTo>
                      <a:pt x="501" y="0"/>
                    </a:moveTo>
                    <a:cubicBezTo>
                      <a:pt x="237" y="0"/>
                      <a:pt x="0" y="353"/>
                      <a:pt x="239" y="607"/>
                    </a:cubicBezTo>
                    <a:cubicBezTo>
                      <a:pt x="663" y="1061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7"/>
                      <a:pt x="2063" y="1413"/>
                    </a:cubicBezTo>
                    <a:cubicBezTo>
                      <a:pt x="1639" y="961"/>
                      <a:pt x="1160" y="562"/>
                      <a:pt x="736" y="110"/>
                    </a:cubicBezTo>
                    <a:cubicBezTo>
                      <a:pt x="663" y="33"/>
                      <a:pt x="581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Google Shape;874;p40">
                <a:extLst>
                  <a:ext uri="{FF2B5EF4-FFF2-40B4-BE49-F238E27FC236}">
                    <a16:creationId xmlns:a16="http://schemas.microsoft.com/office/drawing/2014/main" id="{B891BD43-55CD-2ECC-BC17-B68374F6DAFC}"/>
                  </a:ext>
                </a:extLst>
              </p:cNvPr>
              <p:cNvSpPr/>
              <p:nvPr/>
            </p:nvSpPr>
            <p:spPr>
              <a:xfrm>
                <a:off x="13184600" y="1139888"/>
                <a:ext cx="54780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21912" h="60394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7"/>
                      <a:pt x="285" y="15439"/>
                      <a:pt x="0" y="23151"/>
                    </a:cubicBezTo>
                    <a:cubicBezTo>
                      <a:pt x="1756" y="32318"/>
                      <a:pt x="6066" y="60394"/>
                      <a:pt x="6066" y="60394"/>
                    </a:cubicBezTo>
                    <a:lnTo>
                      <a:pt x="14274" y="59015"/>
                    </a:lnTo>
                    <a:cubicBezTo>
                      <a:pt x="21912" y="27877"/>
                      <a:pt x="15319" y="6197"/>
                      <a:pt x="15319" y="6197"/>
                    </a:cubicBezTo>
                    <a:cubicBezTo>
                      <a:pt x="15319" y="6197"/>
                      <a:pt x="8385" y="2463"/>
                      <a:pt x="47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Google Shape;875;p40">
                <a:extLst>
                  <a:ext uri="{FF2B5EF4-FFF2-40B4-BE49-F238E27FC236}">
                    <a16:creationId xmlns:a16="http://schemas.microsoft.com/office/drawing/2014/main" id="{55F0DFBD-31F4-91E0-1D51-A4B738CF3FD0}"/>
                  </a:ext>
                </a:extLst>
              </p:cNvPr>
              <p:cNvSpPr/>
              <p:nvPr/>
            </p:nvSpPr>
            <p:spPr>
              <a:xfrm>
                <a:off x="13184600" y="1139863"/>
                <a:ext cx="518250" cy="1244425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49777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6"/>
                      <a:pt x="285" y="15439"/>
                      <a:pt x="0" y="23150"/>
                    </a:cubicBezTo>
                    <a:cubicBezTo>
                      <a:pt x="1048" y="28622"/>
                      <a:pt x="3004" y="40824"/>
                      <a:pt x="4413" y="49776"/>
                    </a:cubicBezTo>
                    <a:cubicBezTo>
                      <a:pt x="8201" y="49399"/>
                      <a:pt x="12861" y="48963"/>
                      <a:pt x="16639" y="48498"/>
                    </a:cubicBezTo>
                    <a:cubicBezTo>
                      <a:pt x="20730" y="23230"/>
                      <a:pt x="15319" y="6198"/>
                      <a:pt x="15319" y="6198"/>
                    </a:cubicBezTo>
                    <a:cubicBezTo>
                      <a:pt x="15319" y="6198"/>
                      <a:pt x="8385" y="2464"/>
                      <a:pt x="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Google Shape;876;p40">
                <a:extLst>
                  <a:ext uri="{FF2B5EF4-FFF2-40B4-BE49-F238E27FC236}">
                    <a16:creationId xmlns:a16="http://schemas.microsoft.com/office/drawing/2014/main" id="{6FBEC2A6-B58D-A382-A67F-FEA72C73BFF6}"/>
                  </a:ext>
                </a:extLst>
              </p:cNvPr>
              <p:cNvSpPr/>
              <p:nvPr/>
            </p:nvSpPr>
            <p:spPr>
              <a:xfrm>
                <a:off x="13313950" y="2645663"/>
                <a:ext cx="415350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6614" h="4995" extrusionOk="0">
                    <a:moveTo>
                      <a:pt x="9629" y="1"/>
                    </a:moveTo>
                    <a:lnTo>
                      <a:pt x="0" y="1840"/>
                    </a:lnTo>
                    <a:lnTo>
                      <a:pt x="198" y="3909"/>
                    </a:lnTo>
                    <a:cubicBezTo>
                      <a:pt x="198" y="3909"/>
                      <a:pt x="6879" y="4994"/>
                      <a:pt x="11559" y="4994"/>
                    </a:cubicBezTo>
                    <a:cubicBezTo>
                      <a:pt x="13937" y="4994"/>
                      <a:pt x="15799" y="4714"/>
                      <a:pt x="16004" y="3869"/>
                    </a:cubicBezTo>
                    <a:cubicBezTo>
                      <a:pt x="16614" y="1360"/>
                      <a:pt x="9629" y="1"/>
                      <a:pt x="9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Google Shape;877;p40">
                <a:extLst>
                  <a:ext uri="{FF2B5EF4-FFF2-40B4-BE49-F238E27FC236}">
                    <a16:creationId xmlns:a16="http://schemas.microsoft.com/office/drawing/2014/main" id="{B65A2139-4020-EF7F-9000-7346D1BCF878}"/>
                  </a:ext>
                </a:extLst>
              </p:cNvPr>
              <p:cNvSpPr/>
              <p:nvPr/>
            </p:nvSpPr>
            <p:spPr>
              <a:xfrm>
                <a:off x="13318900" y="2615263"/>
                <a:ext cx="3255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3021" h="6180" extrusionOk="0">
                    <a:moveTo>
                      <a:pt x="8902" y="0"/>
                    </a:moveTo>
                    <a:lnTo>
                      <a:pt x="88" y="57"/>
                    </a:lnTo>
                    <a:lnTo>
                      <a:pt x="0" y="5125"/>
                    </a:lnTo>
                    <a:cubicBezTo>
                      <a:pt x="0" y="5125"/>
                      <a:pt x="5475" y="6012"/>
                      <a:pt x="9986" y="6180"/>
                    </a:cubicBezTo>
                    <a:cubicBezTo>
                      <a:pt x="10898" y="4836"/>
                      <a:pt x="11909" y="3542"/>
                      <a:pt x="13020" y="2282"/>
                    </a:cubicBezTo>
                    <a:cubicBezTo>
                      <a:pt x="11301" y="1582"/>
                      <a:pt x="8902" y="0"/>
                      <a:pt x="89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Google Shape;878;p40">
                <a:extLst>
                  <a:ext uri="{FF2B5EF4-FFF2-40B4-BE49-F238E27FC236}">
                    <a16:creationId xmlns:a16="http://schemas.microsoft.com/office/drawing/2014/main" id="{885B8E3C-7F5F-1B47-02EA-C1D2F6B0649F}"/>
                  </a:ext>
                </a:extLst>
              </p:cNvPr>
              <p:cNvSpPr/>
              <p:nvPr/>
            </p:nvSpPr>
            <p:spPr>
              <a:xfrm>
                <a:off x="13317025" y="2723363"/>
                <a:ext cx="398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5936" h="1887" extrusionOk="0">
                    <a:moveTo>
                      <a:pt x="0" y="1"/>
                    </a:moveTo>
                    <a:lnTo>
                      <a:pt x="75" y="801"/>
                    </a:lnTo>
                    <a:cubicBezTo>
                      <a:pt x="75" y="801"/>
                      <a:pt x="6756" y="1886"/>
                      <a:pt x="11437" y="1886"/>
                    </a:cubicBezTo>
                    <a:cubicBezTo>
                      <a:pt x="13815" y="1886"/>
                      <a:pt x="15677" y="1606"/>
                      <a:pt x="15882" y="761"/>
                    </a:cubicBezTo>
                    <a:cubicBezTo>
                      <a:pt x="15936" y="547"/>
                      <a:pt x="15931" y="321"/>
                      <a:pt x="15871" y="109"/>
                    </a:cubicBezTo>
                    <a:cubicBezTo>
                      <a:pt x="15172" y="736"/>
                      <a:pt x="13323" y="957"/>
                      <a:pt x="11068" y="957"/>
                    </a:cubicBezTo>
                    <a:cubicBezTo>
                      <a:pt x="7379" y="957"/>
                      <a:pt x="2604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Google Shape;879;p40">
                <a:extLst>
                  <a:ext uri="{FF2B5EF4-FFF2-40B4-BE49-F238E27FC236}">
                    <a16:creationId xmlns:a16="http://schemas.microsoft.com/office/drawing/2014/main" id="{2C3A1C47-8979-A944-0EFE-3033F6469B60}"/>
                  </a:ext>
                </a:extLst>
              </p:cNvPr>
              <p:cNvSpPr/>
              <p:nvPr/>
            </p:nvSpPr>
            <p:spPr>
              <a:xfrm>
                <a:off x="13533525" y="2636088"/>
                <a:ext cx="522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01" extrusionOk="0">
                    <a:moveTo>
                      <a:pt x="1626" y="1"/>
                    </a:moveTo>
                    <a:cubicBezTo>
                      <a:pt x="1550" y="1"/>
                      <a:pt x="1473" y="34"/>
                      <a:pt x="1407" y="112"/>
                    </a:cubicBezTo>
                    <a:cubicBezTo>
                      <a:pt x="1025" y="563"/>
                      <a:pt x="593" y="966"/>
                      <a:pt x="212" y="1417"/>
                    </a:cubicBezTo>
                    <a:cubicBezTo>
                      <a:pt x="0" y="1666"/>
                      <a:pt x="223" y="2001"/>
                      <a:pt x="465" y="2001"/>
                    </a:cubicBezTo>
                    <a:cubicBezTo>
                      <a:pt x="540" y="2001"/>
                      <a:pt x="618" y="1968"/>
                      <a:pt x="684" y="1889"/>
                    </a:cubicBezTo>
                    <a:cubicBezTo>
                      <a:pt x="1066" y="1439"/>
                      <a:pt x="1498" y="1035"/>
                      <a:pt x="1879" y="585"/>
                    </a:cubicBezTo>
                    <a:cubicBezTo>
                      <a:pt x="2090" y="336"/>
                      <a:pt x="1868" y="1"/>
                      <a:pt x="1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Google Shape;880;p40">
                <a:extLst>
                  <a:ext uri="{FF2B5EF4-FFF2-40B4-BE49-F238E27FC236}">
                    <a16:creationId xmlns:a16="http://schemas.microsoft.com/office/drawing/2014/main" id="{2A7AE89F-C0C5-BE31-306E-AEDDB09D0408}"/>
                  </a:ext>
                </a:extLst>
              </p:cNvPr>
              <p:cNvSpPr/>
              <p:nvPr/>
            </p:nvSpPr>
            <p:spPr>
              <a:xfrm>
                <a:off x="13565600" y="2644488"/>
                <a:ext cx="522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000" extrusionOk="0">
                    <a:moveTo>
                      <a:pt x="1626" y="0"/>
                    </a:moveTo>
                    <a:cubicBezTo>
                      <a:pt x="1550" y="0"/>
                      <a:pt x="1473" y="33"/>
                      <a:pt x="1407" y="111"/>
                    </a:cubicBezTo>
                    <a:cubicBezTo>
                      <a:pt x="1025" y="564"/>
                      <a:pt x="592" y="965"/>
                      <a:pt x="210" y="1416"/>
                    </a:cubicBezTo>
                    <a:cubicBezTo>
                      <a:pt x="0" y="1665"/>
                      <a:pt x="222" y="2000"/>
                      <a:pt x="464" y="2000"/>
                    </a:cubicBezTo>
                    <a:cubicBezTo>
                      <a:pt x="539" y="2000"/>
                      <a:pt x="616" y="1967"/>
                      <a:pt x="683" y="1889"/>
                    </a:cubicBezTo>
                    <a:cubicBezTo>
                      <a:pt x="1064" y="1438"/>
                      <a:pt x="1498" y="1035"/>
                      <a:pt x="1879" y="585"/>
                    </a:cubicBezTo>
                    <a:cubicBezTo>
                      <a:pt x="2089" y="335"/>
                      <a:pt x="1867" y="0"/>
                      <a:pt x="16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Google Shape;881;p40">
                <a:extLst>
                  <a:ext uri="{FF2B5EF4-FFF2-40B4-BE49-F238E27FC236}">
                    <a16:creationId xmlns:a16="http://schemas.microsoft.com/office/drawing/2014/main" id="{CF8CCD1F-A181-EDB4-FE19-8EED3A05C605}"/>
                  </a:ext>
                </a:extLst>
              </p:cNvPr>
              <p:cNvSpPr/>
              <p:nvPr/>
            </p:nvSpPr>
            <p:spPr>
              <a:xfrm>
                <a:off x="12308750" y="-622962"/>
                <a:ext cx="311550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12462" h="16270" extrusionOk="0">
                    <a:moveTo>
                      <a:pt x="6669" y="1"/>
                    </a:moveTo>
                    <a:cubicBezTo>
                      <a:pt x="4103" y="1"/>
                      <a:pt x="1321" y="9990"/>
                      <a:pt x="409" y="13983"/>
                    </a:cubicBezTo>
                    <a:cubicBezTo>
                      <a:pt x="1" y="15771"/>
                      <a:pt x="1820" y="16269"/>
                      <a:pt x="3975" y="16269"/>
                    </a:cubicBezTo>
                    <a:cubicBezTo>
                      <a:pt x="6692" y="16269"/>
                      <a:pt x="9944" y="15477"/>
                      <a:pt x="9944" y="15477"/>
                    </a:cubicBezTo>
                    <a:lnTo>
                      <a:pt x="12461" y="8560"/>
                    </a:lnTo>
                    <a:cubicBezTo>
                      <a:pt x="12461" y="8560"/>
                      <a:pt x="9356" y="262"/>
                      <a:pt x="6765" y="5"/>
                    </a:cubicBezTo>
                    <a:cubicBezTo>
                      <a:pt x="6733" y="2"/>
                      <a:pt x="6701" y="1"/>
                      <a:pt x="66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Google Shape;882;p40">
                <a:extLst>
                  <a:ext uri="{FF2B5EF4-FFF2-40B4-BE49-F238E27FC236}">
                    <a16:creationId xmlns:a16="http://schemas.microsoft.com/office/drawing/2014/main" id="{8ABAEF78-0E5D-3466-C62B-FF9C96307213}"/>
                  </a:ext>
                </a:extLst>
              </p:cNvPr>
              <p:cNvSpPr/>
              <p:nvPr/>
            </p:nvSpPr>
            <p:spPr>
              <a:xfrm>
                <a:off x="12203575" y="-570537"/>
                <a:ext cx="3285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7693" extrusionOk="0">
                    <a:moveTo>
                      <a:pt x="5797" y="0"/>
                    </a:moveTo>
                    <a:cubicBezTo>
                      <a:pt x="2859" y="0"/>
                      <a:pt x="803" y="11164"/>
                      <a:pt x="215" y="15569"/>
                    </a:cubicBezTo>
                    <a:cubicBezTo>
                      <a:pt x="1" y="17181"/>
                      <a:pt x="1398" y="17693"/>
                      <a:pt x="3256" y="17693"/>
                    </a:cubicBezTo>
                    <a:cubicBezTo>
                      <a:pt x="6477" y="17693"/>
                      <a:pt x="11084" y="16157"/>
                      <a:pt x="11084" y="16157"/>
                    </a:cubicBezTo>
                    <a:lnTo>
                      <a:pt x="13140" y="8519"/>
                    </a:lnTo>
                    <a:cubicBezTo>
                      <a:pt x="13140" y="8519"/>
                      <a:pt x="8733" y="0"/>
                      <a:pt x="5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8" name="Google Shape;883;p40">
                <a:extLst>
                  <a:ext uri="{FF2B5EF4-FFF2-40B4-BE49-F238E27FC236}">
                    <a16:creationId xmlns:a16="http://schemas.microsoft.com/office/drawing/2014/main" id="{1EC57B50-D5F2-9257-F817-7664AAAB8E37}"/>
                  </a:ext>
                </a:extLst>
              </p:cNvPr>
              <p:cNvSpPr/>
              <p:nvPr/>
            </p:nvSpPr>
            <p:spPr>
              <a:xfrm>
                <a:off x="13325225" y="-978887"/>
                <a:ext cx="903275" cy="848975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33959" extrusionOk="0">
                    <a:moveTo>
                      <a:pt x="8373" y="1"/>
                    </a:moveTo>
                    <a:cubicBezTo>
                      <a:pt x="3651" y="1"/>
                      <a:pt x="0" y="1941"/>
                      <a:pt x="0" y="1941"/>
                    </a:cubicBezTo>
                    <a:lnTo>
                      <a:pt x="19681" y="33959"/>
                    </a:lnTo>
                    <a:cubicBezTo>
                      <a:pt x="19681" y="33959"/>
                      <a:pt x="36131" y="20447"/>
                      <a:pt x="19094" y="4291"/>
                    </a:cubicBezTo>
                    <a:cubicBezTo>
                      <a:pt x="15594" y="972"/>
                      <a:pt x="11715" y="1"/>
                      <a:pt x="83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Google Shape;884;p40">
                <a:extLst>
                  <a:ext uri="{FF2B5EF4-FFF2-40B4-BE49-F238E27FC236}">
                    <a16:creationId xmlns:a16="http://schemas.microsoft.com/office/drawing/2014/main" id="{1C974465-D310-AD43-592F-808AC5EBE12F}"/>
                  </a:ext>
                </a:extLst>
              </p:cNvPr>
              <p:cNvSpPr/>
              <p:nvPr/>
            </p:nvSpPr>
            <p:spPr>
              <a:xfrm>
                <a:off x="12181925" y="-188212"/>
                <a:ext cx="930350" cy="687525"/>
              </a:xfrm>
              <a:custGeom>
                <a:avLst/>
                <a:gdLst/>
                <a:ahLst/>
                <a:cxnLst/>
                <a:rect l="l" t="t" r="r" b="b"/>
                <a:pathLst>
                  <a:path w="37214" h="27501" extrusionOk="0">
                    <a:moveTo>
                      <a:pt x="9655" y="1"/>
                    </a:moveTo>
                    <a:cubicBezTo>
                      <a:pt x="8617" y="1"/>
                      <a:pt x="7313" y="486"/>
                      <a:pt x="5929" y="2186"/>
                    </a:cubicBezTo>
                    <a:cubicBezTo>
                      <a:pt x="3845" y="4742"/>
                      <a:pt x="4692" y="7115"/>
                      <a:pt x="5950" y="8479"/>
                    </a:cubicBezTo>
                    <a:lnTo>
                      <a:pt x="5950" y="8479"/>
                    </a:lnTo>
                    <a:cubicBezTo>
                      <a:pt x="5872" y="8474"/>
                      <a:pt x="5792" y="8472"/>
                      <a:pt x="5711" y="8472"/>
                    </a:cubicBezTo>
                    <a:cubicBezTo>
                      <a:pt x="4284" y="8472"/>
                      <a:pt x="2577" y="9271"/>
                      <a:pt x="1522" y="12173"/>
                    </a:cubicBezTo>
                    <a:cubicBezTo>
                      <a:pt x="0" y="16358"/>
                      <a:pt x="3468" y="18511"/>
                      <a:pt x="6699" y="18511"/>
                    </a:cubicBezTo>
                    <a:cubicBezTo>
                      <a:pt x="7310" y="18511"/>
                      <a:pt x="7913" y="18434"/>
                      <a:pt x="8471" y="18279"/>
                    </a:cubicBezTo>
                    <a:lnTo>
                      <a:pt x="8471" y="18279"/>
                    </a:lnTo>
                    <a:cubicBezTo>
                      <a:pt x="6925" y="20856"/>
                      <a:pt x="6580" y="24789"/>
                      <a:pt x="14153" y="26862"/>
                    </a:cubicBezTo>
                    <a:cubicBezTo>
                      <a:pt x="15773" y="27305"/>
                      <a:pt x="17327" y="27501"/>
                      <a:pt x="18809" y="27501"/>
                    </a:cubicBezTo>
                    <a:cubicBezTo>
                      <a:pt x="30098" y="27501"/>
                      <a:pt x="37213" y="16139"/>
                      <a:pt x="37213" y="16139"/>
                    </a:cubicBezTo>
                    <a:lnTo>
                      <a:pt x="22818" y="2039"/>
                    </a:lnTo>
                    <a:lnTo>
                      <a:pt x="11950" y="864"/>
                    </a:lnTo>
                    <a:cubicBezTo>
                      <a:pt x="11950" y="864"/>
                      <a:pt x="11039" y="1"/>
                      <a:pt x="9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Google Shape;885;p40">
                <a:extLst>
                  <a:ext uri="{FF2B5EF4-FFF2-40B4-BE49-F238E27FC236}">
                    <a16:creationId xmlns:a16="http://schemas.microsoft.com/office/drawing/2014/main" id="{42FAD11F-D775-827F-34D6-D920B69D9496}"/>
                  </a:ext>
                </a:extLst>
              </p:cNvPr>
              <p:cNvSpPr/>
              <p:nvPr/>
            </p:nvSpPr>
            <p:spPr>
              <a:xfrm>
                <a:off x="13041400" y="-119212"/>
                <a:ext cx="926700" cy="672875"/>
              </a:xfrm>
              <a:custGeom>
                <a:avLst/>
                <a:gdLst/>
                <a:ahLst/>
                <a:cxnLst/>
                <a:rect l="l" t="t" r="r" b="b"/>
                <a:pathLst>
                  <a:path w="37068" h="26915" extrusionOk="0">
                    <a:moveTo>
                      <a:pt x="18714" y="1"/>
                    </a:moveTo>
                    <a:cubicBezTo>
                      <a:pt x="6792" y="1"/>
                      <a:pt x="1" y="12524"/>
                      <a:pt x="1" y="12524"/>
                    </a:cubicBezTo>
                    <a:lnTo>
                      <a:pt x="15247" y="25697"/>
                    </a:lnTo>
                    <a:lnTo>
                      <a:pt x="26169" y="26189"/>
                    </a:lnTo>
                    <a:cubicBezTo>
                      <a:pt x="26169" y="26189"/>
                      <a:pt x="27037" y="26914"/>
                      <a:pt x="28306" y="26914"/>
                    </a:cubicBezTo>
                    <a:cubicBezTo>
                      <a:pt x="29377" y="26914"/>
                      <a:pt x="30734" y="26398"/>
                      <a:pt x="32096" y="24495"/>
                    </a:cubicBezTo>
                    <a:cubicBezTo>
                      <a:pt x="34016" y="21813"/>
                      <a:pt x="33022" y="19496"/>
                      <a:pt x="31680" y="18214"/>
                    </a:cubicBezTo>
                    <a:lnTo>
                      <a:pt x="31680" y="18214"/>
                    </a:lnTo>
                    <a:cubicBezTo>
                      <a:pt x="33155" y="18213"/>
                      <a:pt x="34949" y="17380"/>
                      <a:pt x="35870" y="14250"/>
                    </a:cubicBezTo>
                    <a:cubicBezTo>
                      <a:pt x="37067" y="10180"/>
                      <a:pt x="33860" y="8235"/>
                      <a:pt x="30765" y="8235"/>
                    </a:cubicBezTo>
                    <a:cubicBezTo>
                      <a:pt x="29997" y="8235"/>
                      <a:pt x="29237" y="8355"/>
                      <a:pt x="28552" y="8591"/>
                    </a:cubicBezTo>
                    <a:lnTo>
                      <a:pt x="28552" y="8591"/>
                    </a:lnTo>
                    <a:cubicBezTo>
                      <a:pt x="29934" y="5923"/>
                      <a:pt x="30032" y="1976"/>
                      <a:pt x="22344" y="381"/>
                    </a:cubicBezTo>
                    <a:cubicBezTo>
                      <a:pt x="21086" y="120"/>
                      <a:pt x="19876" y="1"/>
                      <a:pt x="187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Google Shape;886;p40">
                <a:extLst>
                  <a:ext uri="{FF2B5EF4-FFF2-40B4-BE49-F238E27FC236}">
                    <a16:creationId xmlns:a16="http://schemas.microsoft.com/office/drawing/2014/main" id="{9E4F6E33-1299-70D9-BE82-65BB5B494312}"/>
                  </a:ext>
                </a:extLst>
              </p:cNvPr>
              <p:cNvSpPr/>
              <p:nvPr/>
            </p:nvSpPr>
            <p:spPr>
              <a:xfrm>
                <a:off x="12883400" y="185163"/>
                <a:ext cx="486025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1" h="14642" extrusionOk="0">
                    <a:moveTo>
                      <a:pt x="3762" y="1"/>
                    </a:moveTo>
                    <a:lnTo>
                      <a:pt x="3135" y="6273"/>
                    </a:lnTo>
                    <a:lnTo>
                      <a:pt x="471" y="6429"/>
                    </a:lnTo>
                    <a:cubicBezTo>
                      <a:pt x="471" y="6429"/>
                      <a:pt x="1" y="13798"/>
                      <a:pt x="9250" y="14581"/>
                    </a:cubicBezTo>
                    <a:cubicBezTo>
                      <a:pt x="9737" y="14622"/>
                      <a:pt x="10201" y="14642"/>
                      <a:pt x="10643" y="14642"/>
                    </a:cubicBezTo>
                    <a:cubicBezTo>
                      <a:pt x="18596" y="14642"/>
                      <a:pt x="19440" y="8310"/>
                      <a:pt x="19440" y="8310"/>
                    </a:cubicBezTo>
                    <a:lnTo>
                      <a:pt x="16932" y="8310"/>
                    </a:lnTo>
                    <a:lnTo>
                      <a:pt x="17402" y="1255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Google Shape;887;p40">
                <a:extLst>
                  <a:ext uri="{FF2B5EF4-FFF2-40B4-BE49-F238E27FC236}">
                    <a16:creationId xmlns:a16="http://schemas.microsoft.com/office/drawing/2014/main" id="{83408DAA-29F1-4287-A4F2-A5C855B12B6E}"/>
                  </a:ext>
                </a:extLst>
              </p:cNvPr>
              <p:cNvSpPr/>
              <p:nvPr/>
            </p:nvSpPr>
            <p:spPr>
              <a:xfrm>
                <a:off x="12442625" y="-384737"/>
                <a:ext cx="30630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2886" extrusionOk="0">
                    <a:moveTo>
                      <a:pt x="5924" y="1"/>
                    </a:moveTo>
                    <a:cubicBezTo>
                      <a:pt x="5686" y="1"/>
                      <a:pt x="5445" y="18"/>
                      <a:pt x="5203" y="53"/>
                    </a:cubicBezTo>
                    <a:cubicBezTo>
                      <a:pt x="2101" y="501"/>
                      <a:pt x="0" y="3726"/>
                      <a:pt x="510" y="7254"/>
                    </a:cubicBezTo>
                    <a:cubicBezTo>
                      <a:pt x="754" y="8949"/>
                      <a:pt x="1581" y="10489"/>
                      <a:pt x="2808" y="11535"/>
                    </a:cubicBezTo>
                    <a:cubicBezTo>
                      <a:pt x="3838" y="12415"/>
                      <a:pt x="5080" y="12886"/>
                      <a:pt x="6334" y="12886"/>
                    </a:cubicBezTo>
                    <a:cubicBezTo>
                      <a:pt x="6573" y="12886"/>
                      <a:pt x="6812" y="12869"/>
                      <a:pt x="7050" y="12834"/>
                    </a:cubicBezTo>
                    <a:cubicBezTo>
                      <a:pt x="10150" y="12386"/>
                      <a:pt x="12251" y="9161"/>
                      <a:pt x="11743" y="5632"/>
                    </a:cubicBezTo>
                    <a:cubicBezTo>
                      <a:pt x="11272" y="2378"/>
                      <a:pt x="8746" y="1"/>
                      <a:pt x="592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Google Shape;888;p40">
                <a:extLst>
                  <a:ext uri="{FF2B5EF4-FFF2-40B4-BE49-F238E27FC236}">
                    <a16:creationId xmlns:a16="http://schemas.microsoft.com/office/drawing/2014/main" id="{1B990FF4-5494-EF5D-4A73-ECD17A3F7805}"/>
                  </a:ext>
                </a:extLst>
              </p:cNvPr>
              <p:cNvSpPr/>
              <p:nvPr/>
            </p:nvSpPr>
            <p:spPr>
              <a:xfrm>
                <a:off x="12535450" y="-806562"/>
                <a:ext cx="1435550" cy="1140425"/>
              </a:xfrm>
              <a:custGeom>
                <a:avLst/>
                <a:gdLst/>
                <a:ahLst/>
                <a:cxnLst/>
                <a:rect l="l" t="t" r="r" b="b"/>
                <a:pathLst>
                  <a:path w="57422" h="45617" extrusionOk="0">
                    <a:moveTo>
                      <a:pt x="29553" y="1"/>
                    </a:moveTo>
                    <a:cubicBezTo>
                      <a:pt x="28798" y="1"/>
                      <a:pt x="28359" y="41"/>
                      <a:pt x="28359" y="41"/>
                    </a:cubicBezTo>
                    <a:cubicBezTo>
                      <a:pt x="27937" y="16"/>
                      <a:pt x="27514" y="3"/>
                      <a:pt x="27091" y="3"/>
                    </a:cubicBezTo>
                    <a:cubicBezTo>
                      <a:pt x="13780" y="3"/>
                      <a:pt x="1" y="12418"/>
                      <a:pt x="6189" y="30537"/>
                    </a:cubicBezTo>
                    <a:cubicBezTo>
                      <a:pt x="9766" y="41011"/>
                      <a:pt x="20177" y="45617"/>
                      <a:pt x="30286" y="45617"/>
                    </a:cubicBezTo>
                    <a:cubicBezTo>
                      <a:pt x="38223" y="45617"/>
                      <a:pt x="45973" y="42778"/>
                      <a:pt x="50084" y="37710"/>
                    </a:cubicBezTo>
                    <a:cubicBezTo>
                      <a:pt x="57421" y="28668"/>
                      <a:pt x="50769" y="19366"/>
                      <a:pt x="50769" y="19366"/>
                    </a:cubicBezTo>
                    <a:cubicBezTo>
                      <a:pt x="48729" y="1336"/>
                      <a:pt x="33900" y="1"/>
                      <a:pt x="2955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Google Shape;889;p40">
                <a:extLst>
                  <a:ext uri="{FF2B5EF4-FFF2-40B4-BE49-F238E27FC236}">
                    <a16:creationId xmlns:a16="http://schemas.microsoft.com/office/drawing/2014/main" id="{EE07B989-0A5E-77B1-C589-AA83F9ADEF08}"/>
                  </a:ext>
                </a:extLst>
              </p:cNvPr>
              <p:cNvSpPr/>
              <p:nvPr/>
            </p:nvSpPr>
            <p:spPr>
              <a:xfrm>
                <a:off x="12458625" y="-1004562"/>
                <a:ext cx="991425" cy="815850"/>
              </a:xfrm>
              <a:custGeom>
                <a:avLst/>
                <a:gdLst/>
                <a:ahLst/>
                <a:cxnLst/>
                <a:rect l="l" t="t" r="r" b="b"/>
                <a:pathLst>
                  <a:path w="39657" h="32634" extrusionOk="0">
                    <a:moveTo>
                      <a:pt x="25579" y="1"/>
                    </a:moveTo>
                    <a:cubicBezTo>
                      <a:pt x="23368" y="1"/>
                      <a:pt x="20870" y="350"/>
                      <a:pt x="18065" y="1205"/>
                    </a:cubicBezTo>
                    <a:cubicBezTo>
                      <a:pt x="2644" y="5905"/>
                      <a:pt x="0" y="20006"/>
                      <a:pt x="1763" y="26028"/>
                    </a:cubicBezTo>
                    <a:cubicBezTo>
                      <a:pt x="1763" y="26028"/>
                      <a:pt x="3577" y="24677"/>
                      <a:pt x="5571" y="24677"/>
                    </a:cubicBezTo>
                    <a:cubicBezTo>
                      <a:pt x="6418" y="24677"/>
                      <a:pt x="7296" y="24921"/>
                      <a:pt x="8083" y="25613"/>
                    </a:cubicBezTo>
                    <a:cubicBezTo>
                      <a:pt x="8083" y="25613"/>
                      <a:pt x="7702" y="32634"/>
                      <a:pt x="10903" y="32634"/>
                    </a:cubicBezTo>
                    <a:cubicBezTo>
                      <a:pt x="11161" y="32634"/>
                      <a:pt x="11443" y="32588"/>
                      <a:pt x="11750" y="32489"/>
                    </a:cubicBezTo>
                    <a:cubicBezTo>
                      <a:pt x="15863" y="31167"/>
                      <a:pt x="14247" y="22355"/>
                      <a:pt x="14247" y="22355"/>
                    </a:cubicBezTo>
                    <a:lnTo>
                      <a:pt x="14247" y="22355"/>
                    </a:lnTo>
                    <a:cubicBezTo>
                      <a:pt x="14247" y="22355"/>
                      <a:pt x="15732" y="22594"/>
                      <a:pt x="17995" y="22594"/>
                    </a:cubicBezTo>
                    <a:cubicBezTo>
                      <a:pt x="24243" y="22594"/>
                      <a:pt x="36422" y="20773"/>
                      <a:pt x="39656" y="7080"/>
                    </a:cubicBezTo>
                    <a:cubicBezTo>
                      <a:pt x="39656" y="7080"/>
                      <a:pt x="35527" y="1"/>
                      <a:pt x="25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5" name="Google Shape;890;p40">
                <a:extLst>
                  <a:ext uri="{FF2B5EF4-FFF2-40B4-BE49-F238E27FC236}">
                    <a16:creationId xmlns:a16="http://schemas.microsoft.com/office/drawing/2014/main" id="{BD675B6D-9C05-ACE7-7E93-C456F8C0E927}"/>
                  </a:ext>
                </a:extLst>
              </p:cNvPr>
              <p:cNvSpPr/>
              <p:nvPr/>
            </p:nvSpPr>
            <p:spPr>
              <a:xfrm>
                <a:off x="12505025" y="-339162"/>
                <a:ext cx="1582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8947" extrusionOk="0">
                    <a:moveTo>
                      <a:pt x="3872" y="864"/>
                    </a:moveTo>
                    <a:cubicBezTo>
                      <a:pt x="3872" y="864"/>
                      <a:pt x="3873" y="864"/>
                      <a:pt x="3873" y="864"/>
                    </a:cubicBezTo>
                    <a:lnTo>
                      <a:pt x="3875" y="865"/>
                    </a:lnTo>
                    <a:lnTo>
                      <a:pt x="3875" y="865"/>
                    </a:lnTo>
                    <a:cubicBezTo>
                      <a:pt x="3873" y="864"/>
                      <a:pt x="3872" y="864"/>
                      <a:pt x="3872" y="864"/>
                    </a:cubicBezTo>
                    <a:close/>
                    <a:moveTo>
                      <a:pt x="3459" y="1"/>
                    </a:moveTo>
                    <a:cubicBezTo>
                      <a:pt x="3355" y="1"/>
                      <a:pt x="3251" y="5"/>
                      <a:pt x="3148" y="8"/>
                    </a:cubicBezTo>
                    <a:cubicBezTo>
                      <a:pt x="2892" y="45"/>
                      <a:pt x="2641" y="91"/>
                      <a:pt x="2405" y="183"/>
                    </a:cubicBezTo>
                    <a:cubicBezTo>
                      <a:pt x="2173" y="266"/>
                      <a:pt x="1951" y="378"/>
                      <a:pt x="1748" y="519"/>
                    </a:cubicBezTo>
                    <a:cubicBezTo>
                      <a:pt x="1339" y="782"/>
                      <a:pt x="996" y="1115"/>
                      <a:pt x="707" y="1479"/>
                    </a:cubicBezTo>
                    <a:cubicBezTo>
                      <a:pt x="420" y="1838"/>
                      <a:pt x="183" y="2235"/>
                      <a:pt x="1" y="2657"/>
                    </a:cubicBezTo>
                    <a:cubicBezTo>
                      <a:pt x="290" y="2317"/>
                      <a:pt x="608" y="2001"/>
                      <a:pt x="952" y="1715"/>
                    </a:cubicBezTo>
                    <a:cubicBezTo>
                      <a:pt x="1118" y="1575"/>
                      <a:pt x="1293" y="1446"/>
                      <a:pt x="1475" y="1329"/>
                    </a:cubicBezTo>
                    <a:cubicBezTo>
                      <a:pt x="1654" y="1214"/>
                      <a:pt x="1836" y="1102"/>
                      <a:pt x="2027" y="1021"/>
                    </a:cubicBezTo>
                    <a:cubicBezTo>
                      <a:pt x="2213" y="930"/>
                      <a:pt x="2409" y="875"/>
                      <a:pt x="2603" y="823"/>
                    </a:cubicBezTo>
                    <a:cubicBezTo>
                      <a:pt x="2795" y="771"/>
                      <a:pt x="2992" y="761"/>
                      <a:pt x="3182" y="753"/>
                    </a:cubicBezTo>
                    <a:cubicBezTo>
                      <a:pt x="3376" y="773"/>
                      <a:pt x="3565" y="782"/>
                      <a:pt x="3749" y="839"/>
                    </a:cubicBezTo>
                    <a:lnTo>
                      <a:pt x="3889" y="873"/>
                    </a:lnTo>
                    <a:lnTo>
                      <a:pt x="3892" y="873"/>
                    </a:lnTo>
                    <a:lnTo>
                      <a:pt x="3892" y="873"/>
                    </a:lnTo>
                    <a:lnTo>
                      <a:pt x="3919" y="886"/>
                    </a:lnTo>
                    <a:lnTo>
                      <a:pt x="3996" y="920"/>
                    </a:lnTo>
                    <a:cubicBezTo>
                      <a:pt x="4093" y="968"/>
                      <a:pt x="4211" y="1013"/>
                      <a:pt x="4291" y="1063"/>
                    </a:cubicBezTo>
                    <a:cubicBezTo>
                      <a:pt x="4402" y="1167"/>
                      <a:pt x="4522" y="1245"/>
                      <a:pt x="4637" y="1403"/>
                    </a:cubicBezTo>
                    <a:cubicBezTo>
                      <a:pt x="4702" y="1469"/>
                      <a:pt x="4757" y="1543"/>
                      <a:pt x="4799" y="1625"/>
                    </a:cubicBezTo>
                    <a:cubicBezTo>
                      <a:pt x="4846" y="1709"/>
                      <a:pt x="4908" y="1776"/>
                      <a:pt x="4941" y="1871"/>
                    </a:cubicBezTo>
                    <a:cubicBezTo>
                      <a:pt x="5028" y="2050"/>
                      <a:pt x="5098" y="2235"/>
                      <a:pt x="5152" y="2427"/>
                    </a:cubicBezTo>
                    <a:cubicBezTo>
                      <a:pt x="5214" y="2618"/>
                      <a:pt x="5249" y="2825"/>
                      <a:pt x="5295" y="3027"/>
                    </a:cubicBezTo>
                    <a:cubicBezTo>
                      <a:pt x="5374" y="3437"/>
                      <a:pt x="5410" y="3868"/>
                      <a:pt x="5425" y="4293"/>
                    </a:cubicBezTo>
                    <a:cubicBezTo>
                      <a:pt x="5436" y="4634"/>
                      <a:pt x="5439" y="4988"/>
                      <a:pt x="5422" y="5327"/>
                    </a:cubicBezTo>
                    <a:lnTo>
                      <a:pt x="5422" y="5327"/>
                    </a:lnTo>
                    <a:cubicBezTo>
                      <a:pt x="5312" y="5366"/>
                      <a:pt x="5203" y="5410"/>
                      <a:pt x="5095" y="5459"/>
                    </a:cubicBezTo>
                    <a:cubicBezTo>
                      <a:pt x="4895" y="5551"/>
                      <a:pt x="4700" y="5658"/>
                      <a:pt x="4515" y="5778"/>
                    </a:cubicBezTo>
                    <a:cubicBezTo>
                      <a:pt x="4422" y="5844"/>
                      <a:pt x="4325" y="5901"/>
                      <a:pt x="4240" y="5980"/>
                    </a:cubicBezTo>
                    <a:cubicBezTo>
                      <a:pt x="4153" y="6060"/>
                      <a:pt x="4061" y="6122"/>
                      <a:pt x="3987" y="6223"/>
                    </a:cubicBezTo>
                    <a:cubicBezTo>
                      <a:pt x="3911" y="6318"/>
                      <a:pt x="3830" y="6403"/>
                      <a:pt x="3776" y="6523"/>
                    </a:cubicBezTo>
                    <a:cubicBezTo>
                      <a:pt x="3714" y="6633"/>
                      <a:pt x="3658" y="6743"/>
                      <a:pt x="3639" y="6875"/>
                    </a:cubicBezTo>
                    <a:lnTo>
                      <a:pt x="3599" y="7062"/>
                    </a:lnTo>
                    <a:lnTo>
                      <a:pt x="3609" y="7252"/>
                    </a:lnTo>
                    <a:lnTo>
                      <a:pt x="3628" y="7437"/>
                    </a:lnTo>
                    <a:lnTo>
                      <a:pt x="3691" y="7604"/>
                    </a:lnTo>
                    <a:cubicBezTo>
                      <a:pt x="3737" y="7713"/>
                      <a:pt x="3772" y="7827"/>
                      <a:pt x="3844" y="7910"/>
                    </a:cubicBezTo>
                    <a:lnTo>
                      <a:pt x="4036" y="8178"/>
                    </a:lnTo>
                    <a:cubicBezTo>
                      <a:pt x="4107" y="8259"/>
                      <a:pt x="4191" y="8327"/>
                      <a:pt x="4268" y="8399"/>
                    </a:cubicBezTo>
                    <a:cubicBezTo>
                      <a:pt x="4346" y="8468"/>
                      <a:pt x="4416" y="8546"/>
                      <a:pt x="4502" y="8605"/>
                    </a:cubicBezTo>
                    <a:lnTo>
                      <a:pt x="5015" y="8946"/>
                    </a:lnTo>
                    <a:lnTo>
                      <a:pt x="4622" y="8483"/>
                    </a:lnTo>
                    <a:cubicBezTo>
                      <a:pt x="4502" y="8325"/>
                      <a:pt x="4398" y="8156"/>
                      <a:pt x="4292" y="7997"/>
                    </a:cubicBezTo>
                    <a:lnTo>
                      <a:pt x="4177" y="7741"/>
                    </a:lnTo>
                    <a:cubicBezTo>
                      <a:pt x="4129" y="7661"/>
                      <a:pt x="4127" y="7571"/>
                      <a:pt x="4109" y="7489"/>
                    </a:cubicBezTo>
                    <a:lnTo>
                      <a:pt x="4086" y="7366"/>
                    </a:lnTo>
                    <a:lnTo>
                      <a:pt x="4099" y="7249"/>
                    </a:lnTo>
                    <a:lnTo>
                      <a:pt x="4107" y="7135"/>
                    </a:lnTo>
                    <a:lnTo>
                      <a:pt x="4152" y="7031"/>
                    </a:lnTo>
                    <a:cubicBezTo>
                      <a:pt x="4171" y="6960"/>
                      <a:pt x="4220" y="6899"/>
                      <a:pt x="4269" y="6838"/>
                    </a:cubicBezTo>
                    <a:cubicBezTo>
                      <a:pt x="4305" y="6773"/>
                      <a:pt x="4377" y="6721"/>
                      <a:pt x="4437" y="6668"/>
                    </a:cubicBezTo>
                    <a:cubicBezTo>
                      <a:pt x="4570" y="6555"/>
                      <a:pt x="4715" y="6461"/>
                      <a:pt x="4872" y="6385"/>
                    </a:cubicBezTo>
                    <a:cubicBezTo>
                      <a:pt x="5035" y="6304"/>
                      <a:pt x="5205" y="6234"/>
                      <a:pt x="5380" y="6178"/>
                    </a:cubicBezTo>
                    <a:cubicBezTo>
                      <a:pt x="5555" y="6126"/>
                      <a:pt x="5744" y="6065"/>
                      <a:pt x="5908" y="6034"/>
                    </a:cubicBezTo>
                    <a:lnTo>
                      <a:pt x="6181" y="5979"/>
                    </a:lnTo>
                    <a:lnTo>
                      <a:pt x="6223" y="5685"/>
                    </a:lnTo>
                    <a:cubicBezTo>
                      <a:pt x="6290" y="5206"/>
                      <a:pt x="6331" y="4751"/>
                      <a:pt x="6329" y="4278"/>
                    </a:cubicBezTo>
                    <a:cubicBezTo>
                      <a:pt x="6324" y="3810"/>
                      <a:pt x="6296" y="3337"/>
                      <a:pt x="6215" y="2862"/>
                    </a:cubicBezTo>
                    <a:cubicBezTo>
                      <a:pt x="6172" y="2625"/>
                      <a:pt x="6123" y="2388"/>
                      <a:pt x="6042" y="2153"/>
                    </a:cubicBezTo>
                    <a:cubicBezTo>
                      <a:pt x="5968" y="1913"/>
                      <a:pt x="5873" y="1680"/>
                      <a:pt x="5759" y="1456"/>
                    </a:cubicBezTo>
                    <a:cubicBezTo>
                      <a:pt x="5711" y="1341"/>
                      <a:pt x="5626" y="1234"/>
                      <a:pt x="5558" y="1124"/>
                    </a:cubicBezTo>
                    <a:cubicBezTo>
                      <a:pt x="5490" y="1010"/>
                      <a:pt x="5409" y="904"/>
                      <a:pt x="5315" y="810"/>
                    </a:cubicBezTo>
                    <a:cubicBezTo>
                      <a:pt x="5214" y="714"/>
                      <a:pt x="5140" y="614"/>
                      <a:pt x="5016" y="527"/>
                    </a:cubicBezTo>
                    <a:cubicBezTo>
                      <a:pt x="4892" y="441"/>
                      <a:pt x="4765" y="358"/>
                      <a:pt x="4639" y="282"/>
                    </a:cubicBezTo>
                    <a:cubicBezTo>
                      <a:pt x="4523" y="224"/>
                      <a:pt x="4425" y="196"/>
                      <a:pt x="4318" y="153"/>
                    </a:cubicBezTo>
                    <a:lnTo>
                      <a:pt x="4239" y="123"/>
                    </a:lnTo>
                    <a:lnTo>
                      <a:pt x="4200" y="108"/>
                    </a:lnTo>
                    <a:lnTo>
                      <a:pt x="4146" y="89"/>
                    </a:lnTo>
                    <a:lnTo>
                      <a:pt x="4133" y="87"/>
                    </a:lnTo>
                    <a:lnTo>
                      <a:pt x="4110" y="82"/>
                    </a:lnTo>
                    <a:lnTo>
                      <a:pt x="3918" y="48"/>
                    </a:lnTo>
                    <a:cubicBezTo>
                      <a:pt x="3768" y="10"/>
                      <a:pt x="3613" y="1"/>
                      <a:pt x="3459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6" name="Google Shape;891;p40">
                <a:extLst>
                  <a:ext uri="{FF2B5EF4-FFF2-40B4-BE49-F238E27FC236}">
                    <a16:creationId xmlns:a16="http://schemas.microsoft.com/office/drawing/2014/main" id="{03480BBC-7FCD-AEE9-445E-262D35B5A4B6}"/>
                  </a:ext>
                </a:extLst>
              </p:cNvPr>
              <p:cNvSpPr/>
              <p:nvPr/>
            </p:nvSpPr>
            <p:spPr>
              <a:xfrm>
                <a:off x="12247700" y="292688"/>
                <a:ext cx="77952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45997" extrusionOk="0">
                    <a:moveTo>
                      <a:pt x="23829" y="0"/>
                    </a:moveTo>
                    <a:cubicBezTo>
                      <a:pt x="18209" y="0"/>
                      <a:pt x="5139" y="1442"/>
                      <a:pt x="2840" y="14598"/>
                    </a:cubicBezTo>
                    <a:cubicBezTo>
                      <a:pt x="0" y="30846"/>
                      <a:pt x="2637" y="45996"/>
                      <a:pt x="14050" y="45996"/>
                    </a:cubicBezTo>
                    <a:cubicBezTo>
                      <a:pt x="14472" y="45996"/>
                      <a:pt x="14907" y="45976"/>
                      <a:pt x="15354" y="45933"/>
                    </a:cubicBezTo>
                    <a:cubicBezTo>
                      <a:pt x="27869" y="44750"/>
                      <a:pt x="31181" y="14598"/>
                      <a:pt x="26397" y="114"/>
                    </a:cubicBezTo>
                    <a:cubicBezTo>
                      <a:pt x="26397" y="114"/>
                      <a:pt x="25407" y="0"/>
                      <a:pt x="238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Google Shape;892;p40">
                <a:extLst>
                  <a:ext uri="{FF2B5EF4-FFF2-40B4-BE49-F238E27FC236}">
                    <a16:creationId xmlns:a16="http://schemas.microsoft.com/office/drawing/2014/main" id="{79639709-BE12-9525-2563-E91CC83A4CA3}"/>
                  </a:ext>
                </a:extLst>
              </p:cNvPr>
              <p:cNvSpPr/>
              <p:nvPr/>
            </p:nvSpPr>
            <p:spPr>
              <a:xfrm>
                <a:off x="12443950" y="326938"/>
                <a:ext cx="1578925" cy="1616750"/>
              </a:xfrm>
              <a:custGeom>
                <a:avLst/>
                <a:gdLst/>
                <a:ahLst/>
                <a:cxnLst/>
                <a:rect l="l" t="t" r="r" b="b"/>
                <a:pathLst>
                  <a:path w="63157" h="64670" extrusionOk="0">
                    <a:moveTo>
                      <a:pt x="16361" y="0"/>
                    </a:moveTo>
                    <a:cubicBezTo>
                      <a:pt x="8971" y="0"/>
                      <a:pt x="2408" y="4461"/>
                      <a:pt x="2408" y="4461"/>
                    </a:cubicBezTo>
                    <a:lnTo>
                      <a:pt x="9355" y="16572"/>
                    </a:lnTo>
                    <a:lnTo>
                      <a:pt x="10483" y="15682"/>
                    </a:lnTo>
                    <a:lnTo>
                      <a:pt x="10483" y="15682"/>
                    </a:lnTo>
                    <a:cubicBezTo>
                      <a:pt x="9502" y="19605"/>
                      <a:pt x="7145" y="31032"/>
                      <a:pt x="6166" y="35825"/>
                    </a:cubicBezTo>
                    <a:cubicBezTo>
                      <a:pt x="147" y="48787"/>
                      <a:pt x="1" y="60305"/>
                      <a:pt x="1" y="60305"/>
                    </a:cubicBezTo>
                    <a:cubicBezTo>
                      <a:pt x="11625" y="63457"/>
                      <a:pt x="21248" y="64669"/>
                      <a:pt x="29174" y="64669"/>
                    </a:cubicBezTo>
                    <a:cubicBezTo>
                      <a:pt x="55595" y="64669"/>
                      <a:pt x="63156" y="51198"/>
                      <a:pt x="63156" y="51198"/>
                    </a:cubicBezTo>
                    <a:cubicBezTo>
                      <a:pt x="58376" y="41639"/>
                      <a:pt x="50249" y="34639"/>
                      <a:pt x="46830" y="31971"/>
                    </a:cubicBezTo>
                    <a:cubicBezTo>
                      <a:pt x="46026" y="24319"/>
                      <a:pt x="45215" y="17462"/>
                      <a:pt x="45215" y="17462"/>
                    </a:cubicBezTo>
                    <a:cubicBezTo>
                      <a:pt x="45215" y="17462"/>
                      <a:pt x="44347" y="2314"/>
                      <a:pt x="36234" y="1830"/>
                    </a:cubicBezTo>
                    <a:cubicBezTo>
                      <a:pt x="35930" y="1857"/>
                      <a:pt x="34956" y="1815"/>
                      <a:pt x="34860" y="2289"/>
                    </a:cubicBezTo>
                    <a:cubicBezTo>
                      <a:pt x="34188" y="5560"/>
                      <a:pt x="31963" y="7674"/>
                      <a:pt x="28523" y="7674"/>
                    </a:cubicBezTo>
                    <a:cubicBezTo>
                      <a:pt x="28514" y="7674"/>
                      <a:pt x="28504" y="7674"/>
                      <a:pt x="28495" y="7674"/>
                    </a:cubicBezTo>
                    <a:cubicBezTo>
                      <a:pt x="25033" y="7663"/>
                      <a:pt x="21347" y="5705"/>
                      <a:pt x="19869" y="2619"/>
                    </a:cubicBezTo>
                    <a:cubicBezTo>
                      <a:pt x="19505" y="1863"/>
                      <a:pt x="19268" y="1051"/>
                      <a:pt x="19168" y="219"/>
                    </a:cubicBezTo>
                    <a:cubicBezTo>
                      <a:pt x="18694" y="151"/>
                      <a:pt x="18254" y="97"/>
                      <a:pt x="17904" y="67"/>
                    </a:cubicBezTo>
                    <a:cubicBezTo>
                      <a:pt x="17387" y="22"/>
                      <a:pt x="16872" y="0"/>
                      <a:pt x="163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Google Shape;893;p40">
                <a:extLst>
                  <a:ext uri="{FF2B5EF4-FFF2-40B4-BE49-F238E27FC236}">
                    <a16:creationId xmlns:a16="http://schemas.microsoft.com/office/drawing/2014/main" id="{CB886672-788D-8363-8764-7D6F6249507C}"/>
                  </a:ext>
                </a:extLst>
              </p:cNvPr>
              <p:cNvSpPr/>
              <p:nvPr/>
            </p:nvSpPr>
            <p:spPr>
              <a:xfrm>
                <a:off x="125136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14918" y="1"/>
                    </a:moveTo>
                    <a:cubicBezTo>
                      <a:pt x="13903" y="1"/>
                      <a:pt x="12673" y="171"/>
                      <a:pt x="11597" y="203"/>
                    </a:cubicBezTo>
                    <a:cubicBezTo>
                      <a:pt x="9281" y="273"/>
                      <a:pt x="9494" y="1939"/>
                      <a:pt x="9494" y="1939"/>
                    </a:cubicBezTo>
                    <a:cubicBezTo>
                      <a:pt x="12069" y="13791"/>
                      <a:pt x="8320" y="22888"/>
                      <a:pt x="3508" y="27061"/>
                    </a:cubicBezTo>
                    <a:cubicBezTo>
                      <a:pt x="0" y="30105"/>
                      <a:pt x="2702" y="36380"/>
                      <a:pt x="2702" y="36380"/>
                    </a:cubicBezTo>
                    <a:cubicBezTo>
                      <a:pt x="23255" y="32131"/>
                      <a:pt x="17003" y="1148"/>
                      <a:pt x="17003" y="1148"/>
                    </a:cubicBezTo>
                    <a:cubicBezTo>
                      <a:pt x="16969" y="226"/>
                      <a:pt x="16086" y="1"/>
                      <a:pt x="14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Google Shape;894;p40">
                <a:extLst>
                  <a:ext uri="{FF2B5EF4-FFF2-40B4-BE49-F238E27FC236}">
                    <a16:creationId xmlns:a16="http://schemas.microsoft.com/office/drawing/2014/main" id="{880DC5EA-E574-2F15-245F-DB8ABB7FC609}"/>
                  </a:ext>
                </a:extLst>
              </p:cNvPr>
              <p:cNvSpPr/>
              <p:nvPr/>
            </p:nvSpPr>
            <p:spPr>
              <a:xfrm>
                <a:off x="12153225" y="448813"/>
                <a:ext cx="732125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5" h="28715" extrusionOk="0">
                    <a:moveTo>
                      <a:pt x="14277" y="1"/>
                    </a:moveTo>
                    <a:cubicBezTo>
                      <a:pt x="14277" y="1"/>
                      <a:pt x="2241" y="8268"/>
                      <a:pt x="1143" y="14696"/>
                    </a:cubicBezTo>
                    <a:cubicBezTo>
                      <a:pt x="1" y="21385"/>
                      <a:pt x="17603" y="28714"/>
                      <a:pt x="22749" y="28714"/>
                    </a:cubicBezTo>
                    <a:cubicBezTo>
                      <a:pt x="23255" y="28714"/>
                      <a:pt x="23641" y="28643"/>
                      <a:pt x="23876" y="28494"/>
                    </a:cubicBezTo>
                    <a:cubicBezTo>
                      <a:pt x="25600" y="27396"/>
                      <a:pt x="24582" y="27082"/>
                      <a:pt x="24581" y="27082"/>
                    </a:cubicBezTo>
                    <a:lnTo>
                      <a:pt x="24581" y="27082"/>
                    </a:lnTo>
                    <a:cubicBezTo>
                      <a:pt x="24582" y="27082"/>
                      <a:pt x="25033" y="27208"/>
                      <a:pt x="25490" y="27208"/>
                    </a:cubicBezTo>
                    <a:cubicBezTo>
                      <a:pt x="26175" y="27208"/>
                      <a:pt x="26870" y="26925"/>
                      <a:pt x="26071" y="25514"/>
                    </a:cubicBezTo>
                    <a:lnTo>
                      <a:pt x="26071" y="25514"/>
                    </a:lnTo>
                    <a:cubicBezTo>
                      <a:pt x="26071" y="25514"/>
                      <a:pt x="26324" y="25552"/>
                      <a:pt x="26628" y="25552"/>
                    </a:cubicBezTo>
                    <a:cubicBezTo>
                      <a:pt x="27297" y="25552"/>
                      <a:pt x="28217" y="25367"/>
                      <a:pt x="27247" y="24182"/>
                    </a:cubicBezTo>
                    <a:cubicBezTo>
                      <a:pt x="27247" y="24182"/>
                      <a:pt x="29285" y="23789"/>
                      <a:pt x="27012" y="22143"/>
                    </a:cubicBezTo>
                    <a:cubicBezTo>
                      <a:pt x="24964" y="20661"/>
                      <a:pt x="14826" y="15756"/>
                      <a:pt x="15567" y="14932"/>
                    </a:cubicBezTo>
                    <a:cubicBezTo>
                      <a:pt x="16273" y="14147"/>
                      <a:pt x="20451" y="10687"/>
                      <a:pt x="20451" y="10687"/>
                    </a:cubicBezTo>
                    <a:lnTo>
                      <a:pt x="14277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Google Shape;895;p40">
                <a:extLst>
                  <a:ext uri="{FF2B5EF4-FFF2-40B4-BE49-F238E27FC236}">
                    <a16:creationId xmlns:a16="http://schemas.microsoft.com/office/drawing/2014/main" id="{E31CF236-C4DD-5DF7-DF3A-71EA552C3FB3}"/>
                  </a:ext>
                </a:extLst>
              </p:cNvPr>
              <p:cNvSpPr/>
              <p:nvPr/>
            </p:nvSpPr>
            <p:spPr>
              <a:xfrm>
                <a:off x="12675650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4044" y="1"/>
                    </a:moveTo>
                    <a:cubicBezTo>
                      <a:pt x="2701" y="1"/>
                      <a:pt x="0" y="1819"/>
                      <a:pt x="0" y="1819"/>
                    </a:cubicBezTo>
                    <a:lnTo>
                      <a:pt x="2508" y="2446"/>
                    </a:lnTo>
                    <a:cubicBezTo>
                      <a:pt x="2508" y="2446"/>
                      <a:pt x="5330" y="1583"/>
                      <a:pt x="4703" y="329"/>
                    </a:cubicBezTo>
                    <a:cubicBezTo>
                      <a:pt x="4586" y="96"/>
                      <a:pt x="4350" y="1"/>
                      <a:pt x="404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Google Shape;896;p40">
                <a:extLst>
                  <a:ext uri="{FF2B5EF4-FFF2-40B4-BE49-F238E27FC236}">
                    <a16:creationId xmlns:a16="http://schemas.microsoft.com/office/drawing/2014/main" id="{03BAC819-759C-1DE4-039A-81642CFE30EF}"/>
                  </a:ext>
                </a:extLst>
              </p:cNvPr>
              <p:cNvSpPr/>
              <p:nvPr/>
            </p:nvSpPr>
            <p:spPr>
              <a:xfrm>
                <a:off x="14112700" y="838613"/>
                <a:ext cx="51950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5064" extrusionOk="0">
                    <a:moveTo>
                      <a:pt x="1307" y="1"/>
                    </a:moveTo>
                    <a:cubicBezTo>
                      <a:pt x="725" y="1"/>
                      <a:pt x="1" y="2494"/>
                      <a:pt x="1" y="2494"/>
                    </a:cubicBezTo>
                    <a:cubicBezTo>
                      <a:pt x="1" y="2494"/>
                      <a:pt x="1028" y="5063"/>
                      <a:pt x="1610" y="5063"/>
                    </a:cubicBezTo>
                    <a:cubicBezTo>
                      <a:pt x="1899" y="5063"/>
                      <a:pt x="2078" y="4432"/>
                      <a:pt x="1969" y="2545"/>
                    </a:cubicBezTo>
                    <a:cubicBezTo>
                      <a:pt x="1858" y="635"/>
                      <a:pt x="1601" y="1"/>
                      <a:pt x="130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2" name="Google Shape;897;p40">
                <a:extLst>
                  <a:ext uri="{FF2B5EF4-FFF2-40B4-BE49-F238E27FC236}">
                    <a16:creationId xmlns:a16="http://schemas.microsoft.com/office/drawing/2014/main" id="{EE31FC10-1449-1F36-8D52-C4C974BF4B3C}"/>
                  </a:ext>
                </a:extLst>
              </p:cNvPr>
              <p:cNvSpPr/>
              <p:nvPr/>
            </p:nvSpPr>
            <p:spPr>
              <a:xfrm>
                <a:off x="13544575" y="456513"/>
                <a:ext cx="856625" cy="654875"/>
              </a:xfrm>
              <a:custGeom>
                <a:avLst/>
                <a:gdLst/>
                <a:ahLst/>
                <a:cxnLst/>
                <a:rect l="l" t="t" r="r" b="b"/>
                <a:pathLst>
                  <a:path w="34265" h="26195" extrusionOk="0">
                    <a:moveTo>
                      <a:pt x="733" y="0"/>
                    </a:moveTo>
                    <a:cubicBezTo>
                      <a:pt x="488" y="146"/>
                      <a:pt x="247" y="300"/>
                      <a:pt x="1" y="448"/>
                    </a:cubicBezTo>
                    <a:cubicBezTo>
                      <a:pt x="4483" y="5354"/>
                      <a:pt x="4114" y="14900"/>
                      <a:pt x="3164" y="22042"/>
                    </a:cubicBezTo>
                    <a:cubicBezTo>
                      <a:pt x="7369" y="24613"/>
                      <a:pt x="12276" y="26195"/>
                      <a:pt x="17873" y="26195"/>
                    </a:cubicBezTo>
                    <a:cubicBezTo>
                      <a:pt x="21244" y="26195"/>
                      <a:pt x="24866" y="25621"/>
                      <a:pt x="28735" y="24344"/>
                    </a:cubicBezTo>
                    <a:cubicBezTo>
                      <a:pt x="34265" y="22521"/>
                      <a:pt x="29996" y="22429"/>
                      <a:pt x="29085" y="22429"/>
                    </a:cubicBezTo>
                    <a:cubicBezTo>
                      <a:pt x="28984" y="22429"/>
                      <a:pt x="28924" y="22431"/>
                      <a:pt x="28924" y="22431"/>
                    </a:cubicBezTo>
                    <a:cubicBezTo>
                      <a:pt x="31856" y="20456"/>
                      <a:pt x="31953" y="19922"/>
                      <a:pt x="31202" y="19922"/>
                    </a:cubicBezTo>
                    <a:cubicBezTo>
                      <a:pt x="30318" y="19922"/>
                      <a:pt x="28261" y="20661"/>
                      <a:pt x="28261" y="20661"/>
                    </a:cubicBezTo>
                    <a:cubicBezTo>
                      <a:pt x="30931" y="18635"/>
                      <a:pt x="30830" y="18093"/>
                      <a:pt x="29955" y="18093"/>
                    </a:cubicBezTo>
                    <a:cubicBezTo>
                      <a:pt x="28944" y="18093"/>
                      <a:pt x="26903" y="18816"/>
                      <a:pt x="26903" y="18816"/>
                    </a:cubicBezTo>
                    <a:cubicBezTo>
                      <a:pt x="27861" y="17981"/>
                      <a:pt x="29474" y="16424"/>
                      <a:pt x="28195" y="16424"/>
                    </a:cubicBezTo>
                    <a:cubicBezTo>
                      <a:pt x="27705" y="16424"/>
                      <a:pt x="26792" y="16652"/>
                      <a:pt x="25256" y="17236"/>
                    </a:cubicBezTo>
                    <a:cubicBezTo>
                      <a:pt x="23960" y="17730"/>
                      <a:pt x="22675" y="17945"/>
                      <a:pt x="21419" y="17945"/>
                    </a:cubicBezTo>
                    <a:cubicBezTo>
                      <a:pt x="14171" y="17945"/>
                      <a:pt x="7870" y="10772"/>
                      <a:pt x="5870" y="8397"/>
                    </a:cubicBezTo>
                    <a:cubicBezTo>
                      <a:pt x="3581" y="5679"/>
                      <a:pt x="1875" y="2510"/>
                      <a:pt x="733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Google Shape;898;p40">
                <a:extLst>
                  <a:ext uri="{FF2B5EF4-FFF2-40B4-BE49-F238E27FC236}">
                    <a16:creationId xmlns:a16="http://schemas.microsoft.com/office/drawing/2014/main" id="{535A39EB-78A8-E15A-C772-F7F277EC5519}"/>
                  </a:ext>
                </a:extLst>
              </p:cNvPr>
              <p:cNvSpPr/>
              <p:nvPr/>
            </p:nvSpPr>
            <p:spPr>
              <a:xfrm>
                <a:off x="13346850" y="341388"/>
                <a:ext cx="352025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1" h="31179" extrusionOk="0">
                    <a:moveTo>
                      <a:pt x="4434" y="1"/>
                    </a:moveTo>
                    <a:cubicBezTo>
                      <a:pt x="3650" y="1"/>
                      <a:pt x="2847" y="89"/>
                      <a:pt x="2117" y="258"/>
                    </a:cubicBezTo>
                    <a:cubicBezTo>
                      <a:pt x="589" y="612"/>
                      <a:pt x="1" y="964"/>
                      <a:pt x="1" y="964"/>
                    </a:cubicBezTo>
                    <a:cubicBezTo>
                      <a:pt x="503" y="1873"/>
                      <a:pt x="8820" y="21305"/>
                      <a:pt x="10739" y="31178"/>
                    </a:cubicBezTo>
                    <a:cubicBezTo>
                      <a:pt x="13052" y="30594"/>
                      <a:pt x="14081" y="25774"/>
                      <a:pt x="13405" y="20836"/>
                    </a:cubicBezTo>
                    <a:cubicBezTo>
                      <a:pt x="12337" y="13033"/>
                      <a:pt x="8466" y="1669"/>
                      <a:pt x="8466" y="1669"/>
                    </a:cubicBezTo>
                    <a:cubicBezTo>
                      <a:pt x="8097" y="515"/>
                      <a:pt x="6321" y="1"/>
                      <a:pt x="44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Google Shape;899;p40">
              <a:extLst>
                <a:ext uri="{FF2B5EF4-FFF2-40B4-BE49-F238E27FC236}">
                  <a16:creationId xmlns:a16="http://schemas.microsoft.com/office/drawing/2014/main" id="{2C129FA3-7A43-F065-0D99-CC8E331B13A7}"/>
                </a:ext>
              </a:extLst>
            </p:cNvPr>
            <p:cNvSpPr/>
            <p:nvPr/>
          </p:nvSpPr>
          <p:spPr>
            <a:xfrm>
              <a:off x="545540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" name="Google Shape;900;p40">
              <a:extLst>
                <a:ext uri="{FF2B5EF4-FFF2-40B4-BE49-F238E27FC236}">
                  <a16:creationId xmlns:a16="http://schemas.microsoft.com/office/drawing/2014/main" id="{E80FF72C-1922-1829-CCD5-82AC91F17FFE}"/>
                </a:ext>
              </a:extLst>
            </p:cNvPr>
            <p:cNvSpPr/>
            <p:nvPr/>
          </p:nvSpPr>
          <p:spPr>
            <a:xfrm>
              <a:off x="579355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" name="Google Shape;901;p40">
              <a:extLst>
                <a:ext uri="{FF2B5EF4-FFF2-40B4-BE49-F238E27FC236}">
                  <a16:creationId xmlns:a16="http://schemas.microsoft.com/office/drawing/2014/main" id="{3B986DE7-3642-6077-B775-8F58057F3330}"/>
                </a:ext>
              </a:extLst>
            </p:cNvPr>
            <p:cNvSpPr/>
            <p:nvPr/>
          </p:nvSpPr>
          <p:spPr>
            <a:xfrm rot="-231381">
              <a:off x="5586276" y="25878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oogle Shape;902;p40">
            <a:extLst>
              <a:ext uri="{FF2B5EF4-FFF2-40B4-BE49-F238E27FC236}">
                <a16:creationId xmlns:a16="http://schemas.microsoft.com/office/drawing/2014/main" id="{E51591F3-680C-AA8C-B8A9-C6F5127B3010}"/>
              </a:ext>
            </a:extLst>
          </p:cNvPr>
          <p:cNvGrpSpPr/>
          <p:nvPr/>
        </p:nvGrpSpPr>
        <p:grpSpPr>
          <a:xfrm flipH="1">
            <a:off x="170772" y="3208126"/>
            <a:ext cx="1798216" cy="3607717"/>
            <a:chOff x="2781652" y="1725910"/>
            <a:chExt cx="1726199" cy="2930541"/>
          </a:xfrm>
        </p:grpSpPr>
        <p:grpSp>
          <p:nvGrpSpPr>
            <p:cNvPr id="45" name="Google Shape;903;p40">
              <a:extLst>
                <a:ext uri="{FF2B5EF4-FFF2-40B4-BE49-F238E27FC236}">
                  <a16:creationId xmlns:a16="http://schemas.microsoft.com/office/drawing/2014/main" id="{56CDF06F-EC1E-CAEF-72DF-D2CA89408AE7}"/>
                </a:ext>
              </a:extLst>
            </p:cNvPr>
            <p:cNvGrpSpPr/>
            <p:nvPr/>
          </p:nvGrpSpPr>
          <p:grpSpPr>
            <a:xfrm>
              <a:off x="2781652" y="1725910"/>
              <a:ext cx="1726199" cy="2930541"/>
              <a:chOff x="7187850" y="-1250512"/>
              <a:chExt cx="2368550" cy="4021050"/>
            </a:xfrm>
          </p:grpSpPr>
          <p:sp>
            <p:nvSpPr>
              <p:cNvPr id="49" name="Google Shape;904;p40">
                <a:extLst>
                  <a:ext uri="{FF2B5EF4-FFF2-40B4-BE49-F238E27FC236}">
                    <a16:creationId xmlns:a16="http://schemas.microsoft.com/office/drawing/2014/main" id="{67BD65B4-F644-106D-5F67-3643FC00D9CB}"/>
                  </a:ext>
                </a:extLst>
              </p:cNvPr>
              <p:cNvSpPr/>
              <p:nvPr/>
            </p:nvSpPr>
            <p:spPr>
              <a:xfrm>
                <a:off x="8682375" y="292688"/>
                <a:ext cx="77957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3" h="45997" extrusionOk="0">
                    <a:moveTo>
                      <a:pt x="7354" y="0"/>
                    </a:moveTo>
                    <a:cubicBezTo>
                      <a:pt x="5776" y="0"/>
                      <a:pt x="4786" y="114"/>
                      <a:pt x="4786" y="114"/>
                    </a:cubicBezTo>
                    <a:cubicBezTo>
                      <a:pt x="0" y="14598"/>
                      <a:pt x="3313" y="44750"/>
                      <a:pt x="15829" y="45933"/>
                    </a:cubicBezTo>
                    <a:cubicBezTo>
                      <a:pt x="16275" y="45976"/>
                      <a:pt x="16710" y="45996"/>
                      <a:pt x="17133" y="45996"/>
                    </a:cubicBezTo>
                    <a:cubicBezTo>
                      <a:pt x="28546" y="45996"/>
                      <a:pt x="31182" y="30846"/>
                      <a:pt x="28343" y="14598"/>
                    </a:cubicBezTo>
                    <a:cubicBezTo>
                      <a:pt x="26044" y="1442"/>
                      <a:pt x="12973" y="0"/>
                      <a:pt x="7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Google Shape;905;p40">
                <a:extLst>
                  <a:ext uri="{FF2B5EF4-FFF2-40B4-BE49-F238E27FC236}">
                    <a16:creationId xmlns:a16="http://schemas.microsoft.com/office/drawing/2014/main" id="{DF339BC6-3142-BDC3-1FA0-D824422134EA}"/>
                  </a:ext>
                </a:extLst>
              </p:cNvPr>
              <p:cNvSpPr/>
              <p:nvPr/>
            </p:nvSpPr>
            <p:spPr>
              <a:xfrm>
                <a:off x="7628700" y="2433663"/>
                <a:ext cx="436725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8445" extrusionOk="0">
                    <a:moveTo>
                      <a:pt x="3464" y="1"/>
                    </a:moveTo>
                    <a:cubicBezTo>
                      <a:pt x="1908" y="1"/>
                      <a:pt x="549" y="310"/>
                      <a:pt x="390" y="1355"/>
                    </a:cubicBezTo>
                    <a:cubicBezTo>
                      <a:pt x="0" y="3924"/>
                      <a:pt x="16437" y="8445"/>
                      <a:pt x="16437" y="8445"/>
                    </a:cubicBezTo>
                    <a:lnTo>
                      <a:pt x="17469" y="6639"/>
                    </a:lnTo>
                    <a:lnTo>
                      <a:pt x="8425" y="660"/>
                    </a:lnTo>
                    <a:cubicBezTo>
                      <a:pt x="8425" y="660"/>
                      <a:pt x="5734" y="1"/>
                      <a:pt x="34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Google Shape;906;p40">
                <a:extLst>
                  <a:ext uri="{FF2B5EF4-FFF2-40B4-BE49-F238E27FC236}">
                    <a16:creationId xmlns:a16="http://schemas.microsoft.com/office/drawing/2014/main" id="{F2AA2D9C-C999-1F72-5F01-64C642FD4AC1}"/>
                  </a:ext>
                </a:extLst>
              </p:cNvPr>
              <p:cNvSpPr/>
              <p:nvPr/>
            </p:nvSpPr>
            <p:spPr>
              <a:xfrm>
                <a:off x="7737425" y="2434438"/>
                <a:ext cx="36167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84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23" y="1650"/>
                      <a:pt x="1130" y="3287"/>
                      <a:pt x="1517" y="4924"/>
                    </a:cubicBezTo>
                    <a:cubicBezTo>
                      <a:pt x="6168" y="6784"/>
                      <a:pt x="12088" y="8414"/>
                      <a:pt x="12088" y="8414"/>
                    </a:cubicBezTo>
                    <a:lnTo>
                      <a:pt x="14466" y="4134"/>
                    </a:lnTo>
                    <a:lnTo>
                      <a:pt x="4076" y="629"/>
                    </a:lnTo>
                    <a:cubicBezTo>
                      <a:pt x="4076" y="629"/>
                      <a:pt x="2029" y="1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Google Shape;907;p40">
                <a:extLst>
                  <a:ext uri="{FF2B5EF4-FFF2-40B4-BE49-F238E27FC236}">
                    <a16:creationId xmlns:a16="http://schemas.microsoft.com/office/drawing/2014/main" id="{2D82F0F1-99C3-8A70-4EA7-87B0191960E5}"/>
                  </a:ext>
                </a:extLst>
              </p:cNvPr>
              <p:cNvSpPr/>
              <p:nvPr/>
            </p:nvSpPr>
            <p:spPr>
              <a:xfrm>
                <a:off x="7628700" y="2452738"/>
                <a:ext cx="420900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16836" h="7682" extrusionOk="0">
                    <a:moveTo>
                      <a:pt x="665" y="1"/>
                    </a:moveTo>
                    <a:cubicBezTo>
                      <a:pt x="517" y="167"/>
                      <a:pt x="422" y="372"/>
                      <a:pt x="390" y="592"/>
                    </a:cubicBezTo>
                    <a:cubicBezTo>
                      <a:pt x="0" y="3161"/>
                      <a:pt x="16437" y="7682"/>
                      <a:pt x="16437" y="7682"/>
                    </a:cubicBezTo>
                    <a:lnTo>
                      <a:pt x="16836" y="6984"/>
                    </a:lnTo>
                    <a:cubicBezTo>
                      <a:pt x="12335" y="5652"/>
                      <a:pt x="1873" y="2336"/>
                      <a:pt x="6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Google Shape;908;p40">
                <a:extLst>
                  <a:ext uri="{FF2B5EF4-FFF2-40B4-BE49-F238E27FC236}">
                    <a16:creationId xmlns:a16="http://schemas.microsoft.com/office/drawing/2014/main" id="{37FFB730-5135-8628-B2AB-1EFAE971CA0F}"/>
                  </a:ext>
                </a:extLst>
              </p:cNvPr>
              <p:cNvSpPr/>
              <p:nvPr/>
            </p:nvSpPr>
            <p:spPr>
              <a:xfrm>
                <a:off x="7808625" y="2432038"/>
                <a:ext cx="388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399" extrusionOk="0">
                    <a:moveTo>
                      <a:pt x="426" y="1"/>
                    </a:moveTo>
                    <a:cubicBezTo>
                      <a:pt x="211" y="1"/>
                      <a:pt x="0" y="170"/>
                      <a:pt x="92" y="429"/>
                    </a:cubicBezTo>
                    <a:cubicBezTo>
                      <a:pt x="299" y="1014"/>
                      <a:pt x="575" y="1571"/>
                      <a:pt x="782" y="2157"/>
                    </a:cubicBezTo>
                    <a:cubicBezTo>
                      <a:pt x="841" y="2325"/>
                      <a:pt x="984" y="2398"/>
                      <a:pt x="1126" y="2398"/>
                    </a:cubicBezTo>
                    <a:cubicBezTo>
                      <a:pt x="1341" y="2398"/>
                      <a:pt x="1552" y="2229"/>
                      <a:pt x="1461" y="1970"/>
                    </a:cubicBezTo>
                    <a:cubicBezTo>
                      <a:pt x="1254" y="1385"/>
                      <a:pt x="978" y="827"/>
                      <a:pt x="770" y="242"/>
                    </a:cubicBezTo>
                    <a:cubicBezTo>
                      <a:pt x="711" y="74"/>
                      <a:pt x="568" y="1"/>
                      <a:pt x="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Google Shape;909;p40">
                <a:extLst>
                  <a:ext uri="{FF2B5EF4-FFF2-40B4-BE49-F238E27FC236}">
                    <a16:creationId xmlns:a16="http://schemas.microsoft.com/office/drawing/2014/main" id="{349DF35B-12B0-F57D-48DD-3EAF0C2913D5}"/>
                  </a:ext>
                </a:extLst>
              </p:cNvPr>
              <p:cNvSpPr/>
              <p:nvPr/>
            </p:nvSpPr>
            <p:spPr>
              <a:xfrm>
                <a:off x="7772650" y="2425413"/>
                <a:ext cx="3885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399" extrusionOk="0">
                    <a:moveTo>
                      <a:pt x="428" y="1"/>
                    </a:moveTo>
                    <a:cubicBezTo>
                      <a:pt x="212" y="1"/>
                      <a:pt x="1" y="170"/>
                      <a:pt x="92" y="429"/>
                    </a:cubicBezTo>
                    <a:cubicBezTo>
                      <a:pt x="300" y="1014"/>
                      <a:pt x="576" y="1572"/>
                      <a:pt x="783" y="2157"/>
                    </a:cubicBezTo>
                    <a:cubicBezTo>
                      <a:pt x="843" y="2325"/>
                      <a:pt x="985" y="2398"/>
                      <a:pt x="1126" y="2398"/>
                    </a:cubicBezTo>
                    <a:cubicBezTo>
                      <a:pt x="1342" y="2398"/>
                      <a:pt x="1554" y="2229"/>
                      <a:pt x="1462" y="1969"/>
                    </a:cubicBezTo>
                    <a:cubicBezTo>
                      <a:pt x="1256" y="1384"/>
                      <a:pt x="980" y="826"/>
                      <a:pt x="771" y="243"/>
                    </a:cubicBezTo>
                    <a:cubicBezTo>
                      <a:pt x="712" y="74"/>
                      <a:pt x="569" y="1"/>
                      <a:pt x="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Google Shape;910;p40">
                <a:extLst>
                  <a:ext uri="{FF2B5EF4-FFF2-40B4-BE49-F238E27FC236}">
                    <a16:creationId xmlns:a16="http://schemas.microsoft.com/office/drawing/2014/main" id="{08A5F974-299D-D7E4-1B38-F30E6F3D9F31}"/>
                  </a:ext>
                </a:extLst>
              </p:cNvPr>
              <p:cNvSpPr/>
              <p:nvPr/>
            </p:nvSpPr>
            <p:spPr>
              <a:xfrm>
                <a:off x="8648200" y="2645663"/>
                <a:ext cx="4609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9" h="4995" extrusionOk="0">
                    <a:moveTo>
                      <a:pt x="10687" y="1"/>
                    </a:moveTo>
                    <a:lnTo>
                      <a:pt x="0" y="1840"/>
                    </a:lnTo>
                    <a:lnTo>
                      <a:pt x="220" y="3909"/>
                    </a:lnTo>
                    <a:cubicBezTo>
                      <a:pt x="220" y="3909"/>
                      <a:pt x="7635" y="4994"/>
                      <a:pt x="12829" y="4994"/>
                    </a:cubicBezTo>
                    <a:cubicBezTo>
                      <a:pt x="15469" y="4994"/>
                      <a:pt x="17535" y="4714"/>
                      <a:pt x="17762" y="3869"/>
                    </a:cubicBezTo>
                    <a:cubicBezTo>
                      <a:pt x="18438" y="1360"/>
                      <a:pt x="10687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Google Shape;911;p40">
                <a:extLst>
                  <a:ext uri="{FF2B5EF4-FFF2-40B4-BE49-F238E27FC236}">
                    <a16:creationId xmlns:a16="http://schemas.microsoft.com/office/drawing/2014/main" id="{D3491084-5552-3173-0145-7E4210F83E1F}"/>
                  </a:ext>
                </a:extLst>
              </p:cNvPr>
              <p:cNvSpPr/>
              <p:nvPr/>
            </p:nvSpPr>
            <p:spPr>
              <a:xfrm>
                <a:off x="8642275" y="2621463"/>
                <a:ext cx="372700" cy="148300"/>
              </a:xfrm>
              <a:custGeom>
                <a:avLst/>
                <a:gdLst/>
                <a:ahLst/>
                <a:cxnLst/>
                <a:rect l="l" t="t" r="r" b="b"/>
                <a:pathLst>
                  <a:path w="14908" h="5932" extrusionOk="0">
                    <a:moveTo>
                      <a:pt x="0" y="1"/>
                    </a:moveTo>
                    <a:lnTo>
                      <a:pt x="457" y="4877"/>
                    </a:lnTo>
                    <a:cubicBezTo>
                      <a:pt x="457" y="4877"/>
                      <a:pt x="6533" y="5764"/>
                      <a:pt x="11538" y="5932"/>
                    </a:cubicBezTo>
                    <a:cubicBezTo>
                      <a:pt x="12550" y="4588"/>
                      <a:pt x="13673" y="3294"/>
                      <a:pt x="14907" y="2034"/>
                    </a:cubicBezTo>
                    <a:cubicBezTo>
                      <a:pt x="12998" y="1334"/>
                      <a:pt x="10924" y="969"/>
                      <a:pt x="10924" y="9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Google Shape;912;p40">
                <a:extLst>
                  <a:ext uri="{FF2B5EF4-FFF2-40B4-BE49-F238E27FC236}">
                    <a16:creationId xmlns:a16="http://schemas.microsoft.com/office/drawing/2014/main" id="{52212AC6-3906-C0D4-8EAD-A192E17368D4}"/>
                  </a:ext>
                </a:extLst>
              </p:cNvPr>
              <p:cNvSpPr/>
              <p:nvPr/>
            </p:nvSpPr>
            <p:spPr>
              <a:xfrm>
                <a:off x="86516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0" y="1"/>
                    </a:moveTo>
                    <a:lnTo>
                      <a:pt x="84" y="801"/>
                    </a:lnTo>
                    <a:cubicBezTo>
                      <a:pt x="84" y="801"/>
                      <a:pt x="7499" y="1886"/>
                      <a:pt x="12694" y="1886"/>
                    </a:cubicBezTo>
                    <a:cubicBezTo>
                      <a:pt x="15333" y="1886"/>
                      <a:pt x="17400" y="1606"/>
                      <a:pt x="17628" y="761"/>
                    </a:cubicBezTo>
                    <a:cubicBezTo>
                      <a:pt x="17687" y="547"/>
                      <a:pt x="17681" y="320"/>
                      <a:pt x="17615" y="109"/>
                    </a:cubicBezTo>
                    <a:cubicBezTo>
                      <a:pt x="16839" y="736"/>
                      <a:pt x="14787" y="957"/>
                      <a:pt x="12284" y="957"/>
                    </a:cubicBezTo>
                    <a:cubicBezTo>
                      <a:pt x="8190" y="957"/>
                      <a:pt x="2890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Google Shape;913;p40">
                <a:extLst>
                  <a:ext uri="{FF2B5EF4-FFF2-40B4-BE49-F238E27FC236}">
                    <a16:creationId xmlns:a16="http://schemas.microsoft.com/office/drawing/2014/main" id="{BA61733D-03C6-45BA-1E1B-47DB1F278ECC}"/>
                  </a:ext>
                </a:extLst>
              </p:cNvPr>
              <p:cNvSpPr/>
              <p:nvPr/>
            </p:nvSpPr>
            <p:spPr>
              <a:xfrm>
                <a:off x="8892125" y="2635813"/>
                <a:ext cx="57575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3" extrusionOk="0">
                    <a:moveTo>
                      <a:pt x="1800" y="1"/>
                    </a:moveTo>
                    <a:cubicBezTo>
                      <a:pt x="1720" y="1"/>
                      <a:pt x="1638" y="33"/>
                      <a:pt x="1565" y="110"/>
                    </a:cubicBezTo>
                    <a:cubicBezTo>
                      <a:pt x="1140" y="562"/>
                      <a:pt x="662" y="961"/>
                      <a:pt x="239" y="1415"/>
                    </a:cubicBezTo>
                    <a:cubicBezTo>
                      <a:pt x="1" y="1669"/>
                      <a:pt x="238" y="2022"/>
                      <a:pt x="502" y="2022"/>
                    </a:cubicBezTo>
                    <a:cubicBezTo>
                      <a:pt x="582" y="2022"/>
                      <a:pt x="665" y="1990"/>
                      <a:pt x="737" y="1912"/>
                    </a:cubicBezTo>
                    <a:cubicBezTo>
                      <a:pt x="1162" y="1460"/>
                      <a:pt x="1639" y="1061"/>
                      <a:pt x="2064" y="609"/>
                    </a:cubicBezTo>
                    <a:cubicBezTo>
                      <a:pt x="2302" y="355"/>
                      <a:pt x="2065" y="1"/>
                      <a:pt x="1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Google Shape;914;p40">
                <a:extLst>
                  <a:ext uri="{FF2B5EF4-FFF2-40B4-BE49-F238E27FC236}">
                    <a16:creationId xmlns:a16="http://schemas.microsoft.com/office/drawing/2014/main" id="{3B78546B-BB03-8F40-E87C-85BB959756B1}"/>
                  </a:ext>
                </a:extLst>
              </p:cNvPr>
              <p:cNvSpPr/>
              <p:nvPr/>
            </p:nvSpPr>
            <p:spPr>
              <a:xfrm>
                <a:off x="8927700" y="2644213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1801" y="1"/>
                    </a:moveTo>
                    <a:cubicBezTo>
                      <a:pt x="1721" y="1"/>
                      <a:pt x="1638" y="33"/>
                      <a:pt x="1565" y="111"/>
                    </a:cubicBezTo>
                    <a:cubicBezTo>
                      <a:pt x="1141" y="563"/>
                      <a:pt x="664" y="962"/>
                      <a:pt x="239" y="1414"/>
                    </a:cubicBezTo>
                    <a:cubicBezTo>
                      <a:pt x="1" y="1668"/>
                      <a:pt x="238" y="2022"/>
                      <a:pt x="503" y="2022"/>
                    </a:cubicBezTo>
                    <a:cubicBezTo>
                      <a:pt x="583" y="2022"/>
                      <a:pt x="665" y="1990"/>
                      <a:pt x="738" y="1913"/>
                    </a:cubicBezTo>
                    <a:cubicBezTo>
                      <a:pt x="1162" y="1460"/>
                      <a:pt x="1639" y="1062"/>
                      <a:pt x="2064" y="608"/>
                    </a:cubicBezTo>
                    <a:cubicBezTo>
                      <a:pt x="2302" y="354"/>
                      <a:pt x="2065" y="1"/>
                      <a:pt x="1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Google Shape;915;p40">
                <a:extLst>
                  <a:ext uri="{FF2B5EF4-FFF2-40B4-BE49-F238E27FC236}">
                    <a16:creationId xmlns:a16="http://schemas.microsoft.com/office/drawing/2014/main" id="{013D4386-AEF0-C798-5332-5D29D7C1EAAE}"/>
                  </a:ext>
                </a:extLst>
              </p:cNvPr>
              <p:cNvSpPr/>
              <p:nvPr/>
            </p:nvSpPr>
            <p:spPr>
              <a:xfrm>
                <a:off x="7846825" y="1103838"/>
                <a:ext cx="1277300" cy="1546650"/>
              </a:xfrm>
              <a:custGeom>
                <a:avLst/>
                <a:gdLst/>
                <a:ahLst/>
                <a:cxnLst/>
                <a:rect l="l" t="t" r="r" b="b"/>
                <a:pathLst>
                  <a:path w="51092" h="61866" extrusionOk="0">
                    <a:moveTo>
                      <a:pt x="39956" y="0"/>
                    </a:moveTo>
                    <a:cubicBezTo>
                      <a:pt x="29066" y="0"/>
                      <a:pt x="12681" y="10287"/>
                      <a:pt x="12681" y="10287"/>
                    </a:cubicBezTo>
                    <a:cubicBezTo>
                      <a:pt x="12681" y="10287"/>
                      <a:pt x="3294" y="34146"/>
                      <a:pt x="1" y="53431"/>
                    </a:cubicBezTo>
                    <a:lnTo>
                      <a:pt x="9388" y="60456"/>
                    </a:lnTo>
                    <a:cubicBezTo>
                      <a:pt x="9388" y="60456"/>
                      <a:pt x="23341" y="30355"/>
                      <a:pt x="27419" y="23142"/>
                    </a:cubicBezTo>
                    <a:lnTo>
                      <a:pt x="30083" y="23927"/>
                    </a:lnTo>
                    <a:cubicBezTo>
                      <a:pt x="30083" y="23927"/>
                      <a:pt x="32122" y="52931"/>
                      <a:pt x="31024" y="61866"/>
                    </a:cubicBezTo>
                    <a:lnTo>
                      <a:pt x="42155" y="60456"/>
                    </a:lnTo>
                    <a:cubicBezTo>
                      <a:pt x="42155" y="60456"/>
                      <a:pt x="51091" y="28787"/>
                      <a:pt x="49368" y="8563"/>
                    </a:cubicBezTo>
                    <a:cubicBezTo>
                      <a:pt x="48824" y="2184"/>
                      <a:pt x="44973" y="0"/>
                      <a:pt x="399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Google Shape;916;p40">
                <a:extLst>
                  <a:ext uri="{FF2B5EF4-FFF2-40B4-BE49-F238E27FC236}">
                    <a16:creationId xmlns:a16="http://schemas.microsoft.com/office/drawing/2014/main" id="{399576CC-C143-7999-C66E-A6503A404313}"/>
                  </a:ext>
                </a:extLst>
              </p:cNvPr>
              <p:cNvSpPr/>
              <p:nvPr/>
            </p:nvSpPr>
            <p:spPr>
              <a:xfrm>
                <a:off x="7835950" y="2377888"/>
                <a:ext cx="30122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9" h="9496" extrusionOk="0">
                    <a:moveTo>
                      <a:pt x="582" y="1"/>
                    </a:moveTo>
                    <a:lnTo>
                      <a:pt x="1" y="2323"/>
                    </a:lnTo>
                    <a:lnTo>
                      <a:pt x="9823" y="9495"/>
                    </a:lnTo>
                    <a:lnTo>
                      <a:pt x="12048" y="5419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Google Shape;917;p40">
                <a:extLst>
                  <a:ext uri="{FF2B5EF4-FFF2-40B4-BE49-F238E27FC236}">
                    <a16:creationId xmlns:a16="http://schemas.microsoft.com/office/drawing/2014/main" id="{FEAB154C-EB33-06CE-744B-9824E5B7CEF4}"/>
                  </a:ext>
                </a:extLst>
              </p:cNvPr>
              <p:cNvSpPr/>
              <p:nvPr/>
            </p:nvSpPr>
            <p:spPr>
              <a:xfrm>
                <a:off x="8617225" y="2575063"/>
                <a:ext cx="316975" cy="124425"/>
              </a:xfrm>
              <a:custGeom>
                <a:avLst/>
                <a:gdLst/>
                <a:ahLst/>
                <a:cxnLst/>
                <a:rect l="l" t="t" r="r" b="b"/>
                <a:pathLst>
                  <a:path w="12679" h="4977" extrusionOk="0">
                    <a:moveTo>
                      <a:pt x="12678" y="0"/>
                    </a:moveTo>
                    <a:lnTo>
                      <a:pt x="1" y="351"/>
                    </a:lnTo>
                    <a:lnTo>
                      <a:pt x="398" y="4976"/>
                    </a:lnTo>
                    <a:lnTo>
                      <a:pt x="12277" y="2361"/>
                    </a:lnTo>
                    <a:lnTo>
                      <a:pt x="126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Google Shape;918;p40">
                <a:extLst>
                  <a:ext uri="{FF2B5EF4-FFF2-40B4-BE49-F238E27FC236}">
                    <a16:creationId xmlns:a16="http://schemas.microsoft.com/office/drawing/2014/main" id="{3C0619B6-D39F-E6CF-6024-C3A86CAADDA3}"/>
                  </a:ext>
                </a:extLst>
              </p:cNvPr>
              <p:cNvSpPr/>
              <p:nvPr/>
            </p:nvSpPr>
            <p:spPr>
              <a:xfrm>
                <a:off x="7842425" y="-724237"/>
                <a:ext cx="292250" cy="387925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5517" extrusionOk="0">
                    <a:moveTo>
                      <a:pt x="3942" y="1"/>
                    </a:moveTo>
                    <a:cubicBezTo>
                      <a:pt x="3942" y="1"/>
                      <a:pt x="0" y="7608"/>
                      <a:pt x="3311" y="15517"/>
                    </a:cubicBezTo>
                    <a:lnTo>
                      <a:pt x="11689" y="623"/>
                    </a:lnTo>
                    <a:lnTo>
                      <a:pt x="3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Google Shape;919;p40">
                <a:extLst>
                  <a:ext uri="{FF2B5EF4-FFF2-40B4-BE49-F238E27FC236}">
                    <a16:creationId xmlns:a16="http://schemas.microsoft.com/office/drawing/2014/main" id="{4466EF27-64CF-9FEE-CD05-A4D0D54E9A41}"/>
                  </a:ext>
                </a:extLst>
              </p:cNvPr>
              <p:cNvSpPr/>
              <p:nvPr/>
            </p:nvSpPr>
            <p:spPr>
              <a:xfrm>
                <a:off x="8340225" y="185163"/>
                <a:ext cx="4860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0" h="14642" extrusionOk="0">
                    <a:moveTo>
                      <a:pt x="15679" y="1"/>
                    </a:moveTo>
                    <a:lnTo>
                      <a:pt x="2039" y="1255"/>
                    </a:lnTo>
                    <a:lnTo>
                      <a:pt x="2509" y="8310"/>
                    </a:lnTo>
                    <a:lnTo>
                      <a:pt x="0" y="8310"/>
                    </a:lnTo>
                    <a:cubicBezTo>
                      <a:pt x="0" y="8310"/>
                      <a:pt x="844" y="14642"/>
                      <a:pt x="8797" y="14642"/>
                    </a:cubicBezTo>
                    <a:cubicBezTo>
                      <a:pt x="9240" y="14642"/>
                      <a:pt x="9704" y="14622"/>
                      <a:pt x="10191" y="14581"/>
                    </a:cubicBezTo>
                    <a:cubicBezTo>
                      <a:pt x="19440" y="13798"/>
                      <a:pt x="18970" y="6429"/>
                      <a:pt x="18970" y="6429"/>
                    </a:cubicBezTo>
                    <a:lnTo>
                      <a:pt x="16306" y="6273"/>
                    </a:lnTo>
                    <a:lnTo>
                      <a:pt x="15679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Google Shape;920;p40">
                <a:extLst>
                  <a:ext uri="{FF2B5EF4-FFF2-40B4-BE49-F238E27FC236}">
                    <a16:creationId xmlns:a16="http://schemas.microsoft.com/office/drawing/2014/main" id="{B7AFCD1F-3DC8-F91E-20E6-33AFF3B5D631}"/>
                  </a:ext>
                </a:extLst>
              </p:cNvPr>
              <p:cNvSpPr/>
              <p:nvPr/>
            </p:nvSpPr>
            <p:spPr>
              <a:xfrm>
                <a:off x="7738650" y="-869962"/>
                <a:ext cx="1436325" cy="1203850"/>
              </a:xfrm>
              <a:custGeom>
                <a:avLst/>
                <a:gdLst/>
                <a:ahLst/>
                <a:cxnLst/>
                <a:rect l="l" t="t" r="r" b="b"/>
                <a:pathLst>
                  <a:path w="57453" h="48154" extrusionOk="0">
                    <a:moveTo>
                      <a:pt x="29956" y="1"/>
                    </a:moveTo>
                    <a:cubicBezTo>
                      <a:pt x="29599" y="1"/>
                      <a:pt x="29242" y="11"/>
                      <a:pt x="28886" y="33"/>
                    </a:cubicBezTo>
                    <a:cubicBezTo>
                      <a:pt x="28886" y="33"/>
                      <a:pt x="9047" y="738"/>
                      <a:pt x="6653" y="21904"/>
                    </a:cubicBezTo>
                    <a:cubicBezTo>
                      <a:pt x="6653" y="21904"/>
                      <a:pt x="0" y="31204"/>
                      <a:pt x="7337" y="40246"/>
                    </a:cubicBezTo>
                    <a:cubicBezTo>
                      <a:pt x="11449" y="45314"/>
                      <a:pt x="19199" y="48153"/>
                      <a:pt x="27136" y="48153"/>
                    </a:cubicBezTo>
                    <a:cubicBezTo>
                      <a:pt x="37245" y="48153"/>
                      <a:pt x="47656" y="43547"/>
                      <a:pt x="51234" y="33074"/>
                    </a:cubicBezTo>
                    <a:cubicBezTo>
                      <a:pt x="57453" y="14865"/>
                      <a:pt x="43338" y="1"/>
                      <a:pt x="2995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Google Shape;921;p40">
                <a:extLst>
                  <a:ext uri="{FF2B5EF4-FFF2-40B4-BE49-F238E27FC236}">
                    <a16:creationId xmlns:a16="http://schemas.microsoft.com/office/drawing/2014/main" id="{7FD8980C-D3F6-308D-D0CA-FC98BB1C3154}"/>
                  </a:ext>
                </a:extLst>
              </p:cNvPr>
              <p:cNvSpPr/>
              <p:nvPr/>
            </p:nvSpPr>
            <p:spPr>
              <a:xfrm>
                <a:off x="7734625" y="-1250512"/>
                <a:ext cx="1676850" cy="1101600"/>
              </a:xfrm>
              <a:custGeom>
                <a:avLst/>
                <a:gdLst/>
                <a:ahLst/>
                <a:cxnLst/>
                <a:rect l="l" t="t" r="r" b="b"/>
                <a:pathLst>
                  <a:path w="67074" h="44064" extrusionOk="0">
                    <a:moveTo>
                      <a:pt x="22968" y="1"/>
                    </a:moveTo>
                    <a:cubicBezTo>
                      <a:pt x="21278" y="1"/>
                      <a:pt x="19473" y="70"/>
                      <a:pt x="17543" y="219"/>
                    </a:cubicBezTo>
                    <a:cubicBezTo>
                      <a:pt x="17543" y="219"/>
                      <a:pt x="21395" y="1436"/>
                      <a:pt x="25379" y="2973"/>
                    </a:cubicBezTo>
                    <a:cubicBezTo>
                      <a:pt x="24928" y="2950"/>
                      <a:pt x="24468" y="2938"/>
                      <a:pt x="23999" y="2938"/>
                    </a:cubicBezTo>
                    <a:cubicBezTo>
                      <a:pt x="15284" y="2938"/>
                      <a:pt x="3732" y="7037"/>
                      <a:pt x="1" y="19742"/>
                    </a:cubicBezTo>
                    <a:cubicBezTo>
                      <a:pt x="1" y="19742"/>
                      <a:pt x="10411" y="24662"/>
                      <a:pt x="21590" y="24662"/>
                    </a:cubicBezTo>
                    <a:cubicBezTo>
                      <a:pt x="23141" y="24662"/>
                      <a:pt x="24707" y="24567"/>
                      <a:pt x="26262" y="24352"/>
                    </a:cubicBezTo>
                    <a:lnTo>
                      <a:pt x="26262" y="24352"/>
                    </a:lnTo>
                    <a:cubicBezTo>
                      <a:pt x="26261" y="24352"/>
                      <a:pt x="19877" y="25707"/>
                      <a:pt x="14303" y="25707"/>
                    </a:cubicBezTo>
                    <a:cubicBezTo>
                      <a:pt x="13507" y="25707"/>
                      <a:pt x="12727" y="25679"/>
                      <a:pt x="11985" y="25616"/>
                    </a:cubicBezTo>
                    <a:lnTo>
                      <a:pt x="11985" y="25616"/>
                    </a:lnTo>
                    <a:cubicBezTo>
                      <a:pt x="11985" y="25616"/>
                      <a:pt x="18576" y="29486"/>
                      <a:pt x="27652" y="29486"/>
                    </a:cubicBezTo>
                    <a:cubicBezTo>
                      <a:pt x="31736" y="29486"/>
                      <a:pt x="36323" y="28702"/>
                      <a:pt x="41040" y="26429"/>
                    </a:cubicBezTo>
                    <a:lnTo>
                      <a:pt x="41040" y="26429"/>
                    </a:lnTo>
                    <a:cubicBezTo>
                      <a:pt x="40576" y="29974"/>
                      <a:pt x="40887" y="36240"/>
                      <a:pt x="48500" y="37493"/>
                    </a:cubicBezTo>
                    <a:cubicBezTo>
                      <a:pt x="48500" y="37493"/>
                      <a:pt x="46478" y="42168"/>
                      <a:pt x="50015" y="44064"/>
                    </a:cubicBezTo>
                    <a:cubicBezTo>
                      <a:pt x="50015" y="44064"/>
                      <a:pt x="50384" y="34396"/>
                      <a:pt x="55365" y="34396"/>
                    </a:cubicBezTo>
                    <a:cubicBezTo>
                      <a:pt x="56219" y="34396"/>
                      <a:pt x="57209" y="34680"/>
                      <a:pt x="58355" y="35346"/>
                    </a:cubicBezTo>
                    <a:cubicBezTo>
                      <a:pt x="58355" y="35344"/>
                      <a:pt x="67073" y="23594"/>
                      <a:pt x="58986" y="14370"/>
                    </a:cubicBezTo>
                    <a:cubicBezTo>
                      <a:pt x="56386" y="11404"/>
                      <a:pt x="53851" y="10398"/>
                      <a:pt x="51608" y="10398"/>
                    </a:cubicBezTo>
                    <a:cubicBezTo>
                      <a:pt x="49934" y="10398"/>
                      <a:pt x="48423" y="10959"/>
                      <a:pt x="47169" y="11683"/>
                    </a:cubicBezTo>
                    <a:cubicBezTo>
                      <a:pt x="46332" y="8940"/>
                      <a:pt x="42136" y="1"/>
                      <a:pt x="22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Google Shape;922;p40">
                <a:extLst>
                  <a:ext uri="{FF2B5EF4-FFF2-40B4-BE49-F238E27FC236}">
                    <a16:creationId xmlns:a16="http://schemas.microsoft.com/office/drawing/2014/main" id="{B1DBFB46-7975-5701-DA96-4D968858B560}"/>
                  </a:ext>
                </a:extLst>
              </p:cNvPr>
              <p:cNvSpPr/>
              <p:nvPr/>
            </p:nvSpPr>
            <p:spPr>
              <a:xfrm>
                <a:off x="8248000" y="-1098962"/>
                <a:ext cx="1163475" cy="950025"/>
              </a:xfrm>
              <a:custGeom>
                <a:avLst/>
                <a:gdLst/>
                <a:ahLst/>
                <a:cxnLst/>
                <a:rect l="l" t="t" r="r" b="b"/>
                <a:pathLst>
                  <a:path w="46539" h="38001" extrusionOk="0">
                    <a:moveTo>
                      <a:pt x="22928" y="0"/>
                    </a:moveTo>
                    <a:cubicBezTo>
                      <a:pt x="20497" y="10262"/>
                      <a:pt x="13329" y="18392"/>
                      <a:pt x="2896" y="21827"/>
                    </a:cubicBezTo>
                    <a:cubicBezTo>
                      <a:pt x="1947" y="22139"/>
                      <a:pt x="980" y="22410"/>
                      <a:pt x="0" y="22644"/>
                    </a:cubicBezTo>
                    <a:cubicBezTo>
                      <a:pt x="2104" y="23101"/>
                      <a:pt x="4510" y="23422"/>
                      <a:pt x="7122" y="23422"/>
                    </a:cubicBezTo>
                    <a:cubicBezTo>
                      <a:pt x="11204" y="23422"/>
                      <a:pt x="15789" y="22638"/>
                      <a:pt x="20505" y="20366"/>
                    </a:cubicBezTo>
                    <a:lnTo>
                      <a:pt x="20505" y="20366"/>
                    </a:lnTo>
                    <a:cubicBezTo>
                      <a:pt x="20041" y="23910"/>
                      <a:pt x="20352" y="30177"/>
                      <a:pt x="27965" y="31431"/>
                    </a:cubicBezTo>
                    <a:cubicBezTo>
                      <a:pt x="27965" y="31431"/>
                      <a:pt x="25943" y="36105"/>
                      <a:pt x="29480" y="38001"/>
                    </a:cubicBezTo>
                    <a:cubicBezTo>
                      <a:pt x="29480" y="38001"/>
                      <a:pt x="29849" y="28332"/>
                      <a:pt x="34830" y="28332"/>
                    </a:cubicBezTo>
                    <a:cubicBezTo>
                      <a:pt x="35684" y="28332"/>
                      <a:pt x="36674" y="28617"/>
                      <a:pt x="37820" y="29282"/>
                    </a:cubicBezTo>
                    <a:cubicBezTo>
                      <a:pt x="37820" y="29282"/>
                      <a:pt x="46538" y="17532"/>
                      <a:pt x="38451" y="8308"/>
                    </a:cubicBezTo>
                    <a:cubicBezTo>
                      <a:pt x="35851" y="5342"/>
                      <a:pt x="33316" y="4336"/>
                      <a:pt x="31073" y="4336"/>
                    </a:cubicBezTo>
                    <a:cubicBezTo>
                      <a:pt x="29399" y="4336"/>
                      <a:pt x="27888" y="4897"/>
                      <a:pt x="26634" y="5621"/>
                    </a:cubicBezTo>
                    <a:cubicBezTo>
                      <a:pt x="26283" y="4468"/>
                      <a:pt x="25329" y="2220"/>
                      <a:pt x="22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Google Shape;923;p40">
                <a:extLst>
                  <a:ext uri="{FF2B5EF4-FFF2-40B4-BE49-F238E27FC236}">
                    <a16:creationId xmlns:a16="http://schemas.microsoft.com/office/drawing/2014/main" id="{9DFAD2BE-6BD9-F62D-6574-62D452CB64D6}"/>
                  </a:ext>
                </a:extLst>
              </p:cNvPr>
              <p:cNvSpPr/>
              <p:nvPr/>
            </p:nvSpPr>
            <p:spPr>
              <a:xfrm>
                <a:off x="9046375" y="-339137"/>
                <a:ext cx="15822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8947" extrusionOk="0">
                    <a:moveTo>
                      <a:pt x="2457" y="864"/>
                    </a:moveTo>
                    <a:cubicBezTo>
                      <a:pt x="2457" y="864"/>
                      <a:pt x="2456" y="864"/>
                      <a:pt x="2455" y="865"/>
                    </a:cubicBezTo>
                    <a:lnTo>
                      <a:pt x="2455" y="865"/>
                    </a:lnTo>
                    <a:lnTo>
                      <a:pt x="2456" y="864"/>
                    </a:lnTo>
                    <a:cubicBezTo>
                      <a:pt x="2457" y="864"/>
                      <a:pt x="2457" y="864"/>
                      <a:pt x="2457" y="864"/>
                    </a:cubicBezTo>
                    <a:close/>
                    <a:moveTo>
                      <a:pt x="2880" y="1"/>
                    </a:moveTo>
                    <a:cubicBezTo>
                      <a:pt x="2722" y="1"/>
                      <a:pt x="2564" y="10"/>
                      <a:pt x="2412" y="48"/>
                    </a:cubicBezTo>
                    <a:lnTo>
                      <a:pt x="2221" y="83"/>
                    </a:lnTo>
                    <a:lnTo>
                      <a:pt x="2196" y="87"/>
                    </a:lnTo>
                    <a:lnTo>
                      <a:pt x="2185" y="88"/>
                    </a:lnTo>
                    <a:lnTo>
                      <a:pt x="2131" y="109"/>
                    </a:lnTo>
                    <a:lnTo>
                      <a:pt x="2091" y="123"/>
                    </a:lnTo>
                    <a:lnTo>
                      <a:pt x="2013" y="153"/>
                    </a:lnTo>
                    <a:cubicBezTo>
                      <a:pt x="1904" y="197"/>
                      <a:pt x="1808" y="224"/>
                      <a:pt x="1692" y="281"/>
                    </a:cubicBezTo>
                    <a:cubicBezTo>
                      <a:pt x="1565" y="359"/>
                      <a:pt x="1441" y="441"/>
                      <a:pt x="1315" y="526"/>
                    </a:cubicBezTo>
                    <a:cubicBezTo>
                      <a:pt x="1189" y="613"/>
                      <a:pt x="1116" y="714"/>
                      <a:pt x="1016" y="809"/>
                    </a:cubicBezTo>
                    <a:cubicBezTo>
                      <a:pt x="922" y="903"/>
                      <a:pt x="841" y="1009"/>
                      <a:pt x="773" y="1124"/>
                    </a:cubicBezTo>
                    <a:cubicBezTo>
                      <a:pt x="705" y="1234"/>
                      <a:pt x="620" y="1340"/>
                      <a:pt x="572" y="1457"/>
                    </a:cubicBezTo>
                    <a:cubicBezTo>
                      <a:pt x="457" y="1679"/>
                      <a:pt x="361" y="1913"/>
                      <a:pt x="289" y="2153"/>
                    </a:cubicBezTo>
                    <a:cubicBezTo>
                      <a:pt x="208" y="2387"/>
                      <a:pt x="159" y="2626"/>
                      <a:pt x="116" y="2863"/>
                    </a:cubicBezTo>
                    <a:cubicBezTo>
                      <a:pt x="33" y="3338"/>
                      <a:pt x="7" y="3809"/>
                      <a:pt x="2" y="4279"/>
                    </a:cubicBezTo>
                    <a:cubicBezTo>
                      <a:pt x="0" y="4751"/>
                      <a:pt x="41" y="5206"/>
                      <a:pt x="108" y="5686"/>
                    </a:cubicBezTo>
                    <a:lnTo>
                      <a:pt x="150" y="5979"/>
                    </a:lnTo>
                    <a:lnTo>
                      <a:pt x="423" y="6033"/>
                    </a:lnTo>
                    <a:cubicBezTo>
                      <a:pt x="587" y="6064"/>
                      <a:pt x="776" y="6125"/>
                      <a:pt x="951" y="6177"/>
                    </a:cubicBezTo>
                    <a:cubicBezTo>
                      <a:pt x="1126" y="6233"/>
                      <a:pt x="1295" y="6303"/>
                      <a:pt x="1459" y="6385"/>
                    </a:cubicBezTo>
                    <a:cubicBezTo>
                      <a:pt x="1615" y="6460"/>
                      <a:pt x="1761" y="6556"/>
                      <a:pt x="1893" y="6668"/>
                    </a:cubicBezTo>
                    <a:cubicBezTo>
                      <a:pt x="1954" y="6722"/>
                      <a:pt x="2026" y="6774"/>
                      <a:pt x="2062" y="6837"/>
                    </a:cubicBezTo>
                    <a:cubicBezTo>
                      <a:pt x="2110" y="6898"/>
                      <a:pt x="2159" y="6960"/>
                      <a:pt x="2178" y="7031"/>
                    </a:cubicBezTo>
                    <a:lnTo>
                      <a:pt x="2222" y="7135"/>
                    </a:lnTo>
                    <a:lnTo>
                      <a:pt x="2231" y="7249"/>
                    </a:lnTo>
                    <a:lnTo>
                      <a:pt x="2244" y="7366"/>
                    </a:lnTo>
                    <a:lnTo>
                      <a:pt x="2221" y="7489"/>
                    </a:lnTo>
                    <a:cubicBezTo>
                      <a:pt x="2202" y="7571"/>
                      <a:pt x="2201" y="7661"/>
                      <a:pt x="2153" y="7742"/>
                    </a:cubicBezTo>
                    <a:lnTo>
                      <a:pt x="2037" y="7996"/>
                    </a:lnTo>
                    <a:cubicBezTo>
                      <a:pt x="1933" y="8157"/>
                      <a:pt x="1829" y="8324"/>
                      <a:pt x="1708" y="8483"/>
                    </a:cubicBezTo>
                    <a:lnTo>
                      <a:pt x="1315" y="8947"/>
                    </a:lnTo>
                    <a:lnTo>
                      <a:pt x="1828" y="8604"/>
                    </a:lnTo>
                    <a:cubicBezTo>
                      <a:pt x="1913" y="8545"/>
                      <a:pt x="1984" y="8469"/>
                      <a:pt x="2063" y="8399"/>
                    </a:cubicBezTo>
                    <a:cubicBezTo>
                      <a:pt x="2139" y="8326"/>
                      <a:pt x="2222" y="8259"/>
                      <a:pt x="2293" y="8178"/>
                    </a:cubicBezTo>
                    <a:lnTo>
                      <a:pt x="2485" y="7911"/>
                    </a:lnTo>
                    <a:cubicBezTo>
                      <a:pt x="2559" y="7827"/>
                      <a:pt x="2592" y="7713"/>
                      <a:pt x="2638" y="7605"/>
                    </a:cubicBezTo>
                    <a:lnTo>
                      <a:pt x="2702" y="7437"/>
                    </a:lnTo>
                    <a:lnTo>
                      <a:pt x="2721" y="7252"/>
                    </a:lnTo>
                    <a:lnTo>
                      <a:pt x="2731" y="7063"/>
                    </a:lnTo>
                    <a:lnTo>
                      <a:pt x="2690" y="6875"/>
                    </a:lnTo>
                    <a:cubicBezTo>
                      <a:pt x="2672" y="6743"/>
                      <a:pt x="2615" y="6632"/>
                      <a:pt x="2553" y="6522"/>
                    </a:cubicBezTo>
                    <a:cubicBezTo>
                      <a:pt x="2500" y="6404"/>
                      <a:pt x="2419" y="6319"/>
                      <a:pt x="2342" y="6223"/>
                    </a:cubicBezTo>
                    <a:cubicBezTo>
                      <a:pt x="2270" y="6122"/>
                      <a:pt x="2176" y="6062"/>
                      <a:pt x="2089" y="5981"/>
                    </a:cubicBezTo>
                    <a:cubicBezTo>
                      <a:pt x="2003" y="5898"/>
                      <a:pt x="1907" y="5845"/>
                      <a:pt x="1815" y="5778"/>
                    </a:cubicBezTo>
                    <a:cubicBezTo>
                      <a:pt x="1628" y="5658"/>
                      <a:pt x="1435" y="5551"/>
                      <a:pt x="1234" y="5459"/>
                    </a:cubicBezTo>
                    <a:cubicBezTo>
                      <a:pt x="1127" y="5411"/>
                      <a:pt x="1017" y="5367"/>
                      <a:pt x="907" y="5327"/>
                    </a:cubicBezTo>
                    <a:lnTo>
                      <a:pt x="907" y="5327"/>
                    </a:lnTo>
                    <a:cubicBezTo>
                      <a:pt x="889" y="4989"/>
                      <a:pt x="892" y="4636"/>
                      <a:pt x="905" y="4293"/>
                    </a:cubicBezTo>
                    <a:cubicBezTo>
                      <a:pt x="920" y="3865"/>
                      <a:pt x="954" y="3438"/>
                      <a:pt x="1035" y="3027"/>
                    </a:cubicBezTo>
                    <a:cubicBezTo>
                      <a:pt x="1081" y="2825"/>
                      <a:pt x="1116" y="2618"/>
                      <a:pt x="1178" y="2428"/>
                    </a:cubicBezTo>
                    <a:cubicBezTo>
                      <a:pt x="1230" y="2235"/>
                      <a:pt x="1300" y="2049"/>
                      <a:pt x="1389" y="1871"/>
                    </a:cubicBezTo>
                    <a:cubicBezTo>
                      <a:pt x="1420" y="1776"/>
                      <a:pt x="1483" y="1708"/>
                      <a:pt x="1529" y="1626"/>
                    </a:cubicBezTo>
                    <a:cubicBezTo>
                      <a:pt x="1576" y="1542"/>
                      <a:pt x="1627" y="1464"/>
                      <a:pt x="1692" y="1403"/>
                    </a:cubicBezTo>
                    <a:cubicBezTo>
                      <a:pt x="1808" y="1246"/>
                      <a:pt x="1928" y="1168"/>
                      <a:pt x="2039" y="1064"/>
                    </a:cubicBezTo>
                    <a:cubicBezTo>
                      <a:pt x="2118" y="1013"/>
                      <a:pt x="2237" y="968"/>
                      <a:pt x="2334" y="921"/>
                    </a:cubicBezTo>
                    <a:lnTo>
                      <a:pt x="2410" y="886"/>
                    </a:lnTo>
                    <a:lnTo>
                      <a:pt x="2438" y="874"/>
                    </a:lnTo>
                    <a:lnTo>
                      <a:pt x="2438" y="874"/>
                    </a:lnTo>
                    <a:lnTo>
                      <a:pt x="2440" y="873"/>
                    </a:lnTo>
                    <a:lnTo>
                      <a:pt x="2579" y="840"/>
                    </a:lnTo>
                    <a:cubicBezTo>
                      <a:pt x="2764" y="782"/>
                      <a:pt x="2953" y="773"/>
                      <a:pt x="3146" y="753"/>
                    </a:cubicBezTo>
                    <a:cubicBezTo>
                      <a:pt x="3338" y="762"/>
                      <a:pt x="3536" y="773"/>
                      <a:pt x="3726" y="824"/>
                    </a:cubicBezTo>
                    <a:cubicBezTo>
                      <a:pt x="3919" y="874"/>
                      <a:pt x="4115" y="931"/>
                      <a:pt x="4301" y="1022"/>
                    </a:cubicBezTo>
                    <a:cubicBezTo>
                      <a:pt x="4494" y="1101"/>
                      <a:pt x="4676" y="1213"/>
                      <a:pt x="4855" y="1330"/>
                    </a:cubicBezTo>
                    <a:cubicBezTo>
                      <a:pt x="5037" y="1447"/>
                      <a:pt x="5212" y="1575"/>
                      <a:pt x="5378" y="1715"/>
                    </a:cubicBezTo>
                    <a:cubicBezTo>
                      <a:pt x="5720" y="2001"/>
                      <a:pt x="6038" y="2316"/>
                      <a:pt x="6329" y="2656"/>
                    </a:cubicBezTo>
                    <a:cubicBezTo>
                      <a:pt x="6147" y="2234"/>
                      <a:pt x="5910" y="1838"/>
                      <a:pt x="5624" y="1478"/>
                    </a:cubicBezTo>
                    <a:cubicBezTo>
                      <a:pt x="5335" y="1114"/>
                      <a:pt x="4992" y="782"/>
                      <a:pt x="4583" y="518"/>
                    </a:cubicBezTo>
                    <a:cubicBezTo>
                      <a:pt x="4380" y="379"/>
                      <a:pt x="4158" y="266"/>
                      <a:pt x="3924" y="182"/>
                    </a:cubicBezTo>
                    <a:cubicBezTo>
                      <a:pt x="3689" y="91"/>
                      <a:pt x="3439" y="45"/>
                      <a:pt x="3183" y="7"/>
                    </a:cubicBezTo>
                    <a:cubicBezTo>
                      <a:pt x="3083" y="5"/>
                      <a:pt x="2981" y="1"/>
                      <a:pt x="2880" y="1"/>
                    </a:cubicBezTo>
                    <a:close/>
                  </a:path>
                </a:pathLst>
              </a:custGeom>
              <a:solidFill>
                <a:srgbClr val="D6BA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Google Shape;924;p40">
                <a:extLst>
                  <a:ext uri="{FF2B5EF4-FFF2-40B4-BE49-F238E27FC236}">
                    <a16:creationId xmlns:a16="http://schemas.microsoft.com/office/drawing/2014/main" id="{9078DA03-61EA-E617-ABFC-9DFC96FAAF9C}"/>
                  </a:ext>
                </a:extLst>
              </p:cNvPr>
              <p:cNvSpPr/>
              <p:nvPr/>
            </p:nvSpPr>
            <p:spPr>
              <a:xfrm>
                <a:off x="7187850" y="129063"/>
                <a:ext cx="983850" cy="619825"/>
              </a:xfrm>
              <a:custGeom>
                <a:avLst/>
                <a:gdLst/>
                <a:ahLst/>
                <a:cxnLst/>
                <a:rect l="l" t="t" r="r" b="b"/>
                <a:pathLst>
                  <a:path w="39354" h="24793" extrusionOk="0">
                    <a:moveTo>
                      <a:pt x="4493" y="1"/>
                    </a:moveTo>
                    <a:cubicBezTo>
                      <a:pt x="4145" y="1"/>
                      <a:pt x="3930" y="808"/>
                      <a:pt x="4077" y="3249"/>
                    </a:cubicBezTo>
                    <a:cubicBezTo>
                      <a:pt x="4077" y="3249"/>
                      <a:pt x="2962" y="325"/>
                      <a:pt x="2415" y="325"/>
                    </a:cubicBezTo>
                    <a:cubicBezTo>
                      <a:pt x="2117" y="325"/>
                      <a:pt x="1988" y="1198"/>
                      <a:pt x="2303" y="3898"/>
                    </a:cubicBezTo>
                    <a:cubicBezTo>
                      <a:pt x="2303" y="3898"/>
                      <a:pt x="912" y="2212"/>
                      <a:pt x="361" y="2212"/>
                    </a:cubicBezTo>
                    <a:cubicBezTo>
                      <a:pt x="3" y="2212"/>
                      <a:pt x="1" y="2927"/>
                      <a:pt x="970" y="5286"/>
                    </a:cubicBezTo>
                    <a:cubicBezTo>
                      <a:pt x="6970" y="19877"/>
                      <a:pt x="18551" y="24793"/>
                      <a:pt x="29918" y="24793"/>
                    </a:cubicBezTo>
                    <a:cubicBezTo>
                      <a:pt x="33124" y="24793"/>
                      <a:pt x="36312" y="24402"/>
                      <a:pt x="39353" y="23727"/>
                    </a:cubicBezTo>
                    <a:cubicBezTo>
                      <a:pt x="38703" y="19397"/>
                      <a:pt x="38430" y="15006"/>
                      <a:pt x="37679" y="10697"/>
                    </a:cubicBezTo>
                    <a:cubicBezTo>
                      <a:pt x="35032" y="11464"/>
                      <a:pt x="31515" y="12232"/>
                      <a:pt x="27962" y="12263"/>
                    </a:cubicBezTo>
                    <a:cubicBezTo>
                      <a:pt x="27807" y="12265"/>
                      <a:pt x="27636" y="12266"/>
                      <a:pt x="27451" y="12266"/>
                    </a:cubicBezTo>
                    <a:cubicBezTo>
                      <a:pt x="23271" y="12266"/>
                      <a:pt x="11673" y="11758"/>
                      <a:pt x="8631" y="3301"/>
                    </a:cubicBezTo>
                    <a:cubicBezTo>
                      <a:pt x="7828" y="1067"/>
                      <a:pt x="7307" y="303"/>
                      <a:pt x="6969" y="303"/>
                    </a:cubicBezTo>
                    <a:cubicBezTo>
                      <a:pt x="6462" y="303"/>
                      <a:pt x="6370" y="2024"/>
                      <a:pt x="6361" y="3078"/>
                    </a:cubicBezTo>
                    <a:cubicBezTo>
                      <a:pt x="6361" y="3078"/>
                      <a:pt x="5173" y="1"/>
                      <a:pt x="449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Google Shape;925;p40">
                <a:extLst>
                  <a:ext uri="{FF2B5EF4-FFF2-40B4-BE49-F238E27FC236}">
                    <a16:creationId xmlns:a16="http://schemas.microsoft.com/office/drawing/2014/main" id="{3E4D9111-DFB0-8546-F2D3-271296CD7BDB}"/>
                  </a:ext>
                </a:extLst>
              </p:cNvPr>
              <p:cNvSpPr/>
              <p:nvPr/>
            </p:nvSpPr>
            <p:spPr>
              <a:xfrm>
                <a:off x="7348875" y="201088"/>
                <a:ext cx="129725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267" extrusionOk="0">
                    <a:moveTo>
                      <a:pt x="4267" y="0"/>
                    </a:moveTo>
                    <a:cubicBezTo>
                      <a:pt x="3943" y="0"/>
                      <a:pt x="3287" y="333"/>
                      <a:pt x="2108" y="1232"/>
                    </a:cubicBezTo>
                    <a:cubicBezTo>
                      <a:pt x="1" y="2837"/>
                      <a:pt x="134" y="3267"/>
                      <a:pt x="882" y="3267"/>
                    </a:cubicBezTo>
                    <a:cubicBezTo>
                      <a:pt x="1745" y="3267"/>
                      <a:pt x="3427" y="2694"/>
                      <a:pt x="3427" y="2694"/>
                    </a:cubicBezTo>
                    <a:cubicBezTo>
                      <a:pt x="3427" y="2694"/>
                      <a:pt x="5189" y="0"/>
                      <a:pt x="4267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Google Shape;926;p40">
                <a:extLst>
                  <a:ext uri="{FF2B5EF4-FFF2-40B4-BE49-F238E27FC236}">
                    <a16:creationId xmlns:a16="http://schemas.microsoft.com/office/drawing/2014/main" id="{3FB2CDD4-593E-3750-7FC9-33CFB68114CB}"/>
                  </a:ext>
                </a:extLst>
              </p:cNvPr>
              <p:cNvSpPr/>
              <p:nvPr/>
            </p:nvSpPr>
            <p:spPr>
              <a:xfrm>
                <a:off x="7965900" y="326938"/>
                <a:ext cx="1239575" cy="1135575"/>
              </a:xfrm>
              <a:custGeom>
                <a:avLst/>
                <a:gdLst/>
                <a:ahLst/>
                <a:cxnLst/>
                <a:rect l="l" t="t" r="r" b="b"/>
                <a:pathLst>
                  <a:path w="49583" h="45423" extrusionOk="0">
                    <a:moveTo>
                      <a:pt x="35629" y="0"/>
                    </a:moveTo>
                    <a:cubicBezTo>
                      <a:pt x="35118" y="0"/>
                      <a:pt x="34603" y="22"/>
                      <a:pt x="34086" y="67"/>
                    </a:cubicBezTo>
                    <a:cubicBezTo>
                      <a:pt x="33738" y="97"/>
                      <a:pt x="33297" y="151"/>
                      <a:pt x="32822" y="219"/>
                    </a:cubicBezTo>
                    <a:cubicBezTo>
                      <a:pt x="32722" y="1051"/>
                      <a:pt x="32485" y="1863"/>
                      <a:pt x="32121" y="2619"/>
                    </a:cubicBezTo>
                    <a:cubicBezTo>
                      <a:pt x="30643" y="5705"/>
                      <a:pt x="27393" y="7950"/>
                      <a:pt x="23933" y="7962"/>
                    </a:cubicBezTo>
                    <a:cubicBezTo>
                      <a:pt x="23922" y="7962"/>
                      <a:pt x="23911" y="7962"/>
                      <a:pt x="23900" y="7962"/>
                    </a:cubicBezTo>
                    <a:cubicBezTo>
                      <a:pt x="20459" y="7962"/>
                      <a:pt x="17839" y="6133"/>
                      <a:pt x="16278" y="3153"/>
                    </a:cubicBezTo>
                    <a:cubicBezTo>
                      <a:pt x="16058" y="2731"/>
                      <a:pt x="15884" y="2288"/>
                      <a:pt x="15756" y="1830"/>
                    </a:cubicBezTo>
                    <a:cubicBezTo>
                      <a:pt x="7643" y="2314"/>
                      <a:pt x="234" y="2717"/>
                      <a:pt x="234" y="2717"/>
                    </a:cubicBezTo>
                    <a:cubicBezTo>
                      <a:pt x="234" y="2717"/>
                      <a:pt x="0" y="13301"/>
                      <a:pt x="2586" y="18004"/>
                    </a:cubicBezTo>
                    <a:lnTo>
                      <a:pt x="6775" y="17462"/>
                    </a:lnTo>
                    <a:lnTo>
                      <a:pt x="6775" y="17462"/>
                    </a:lnTo>
                    <a:cubicBezTo>
                      <a:pt x="6775" y="17462"/>
                      <a:pt x="5173" y="31408"/>
                      <a:pt x="4232" y="41049"/>
                    </a:cubicBezTo>
                    <a:cubicBezTo>
                      <a:pt x="4232" y="41049"/>
                      <a:pt x="14631" y="45423"/>
                      <a:pt x="26869" y="45423"/>
                    </a:cubicBezTo>
                    <a:cubicBezTo>
                      <a:pt x="33668" y="45423"/>
                      <a:pt x="41036" y="44073"/>
                      <a:pt x="47503" y="39873"/>
                    </a:cubicBezTo>
                    <a:cubicBezTo>
                      <a:pt x="47503" y="39873"/>
                      <a:pt x="42760" y="20697"/>
                      <a:pt x="41505" y="15680"/>
                    </a:cubicBezTo>
                    <a:lnTo>
                      <a:pt x="41505" y="15680"/>
                    </a:lnTo>
                    <a:lnTo>
                      <a:pt x="42635" y="16572"/>
                    </a:lnTo>
                    <a:lnTo>
                      <a:pt x="49582" y="4461"/>
                    </a:lnTo>
                    <a:cubicBezTo>
                      <a:pt x="49582" y="4461"/>
                      <a:pt x="43021" y="0"/>
                      <a:pt x="356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Google Shape;927;p40">
                <a:extLst>
                  <a:ext uri="{FF2B5EF4-FFF2-40B4-BE49-F238E27FC236}">
                    <a16:creationId xmlns:a16="http://schemas.microsoft.com/office/drawing/2014/main" id="{BA160BFA-7900-1906-567C-E1581F2C104D}"/>
                  </a:ext>
                </a:extLst>
              </p:cNvPr>
              <p:cNvSpPr/>
              <p:nvPr/>
            </p:nvSpPr>
            <p:spPr>
              <a:xfrm>
                <a:off x="8071725" y="735563"/>
                <a:ext cx="1081800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43272" h="29080" extrusionOk="0">
                    <a:moveTo>
                      <a:pt x="37440" y="0"/>
                    </a:moveTo>
                    <a:cubicBezTo>
                      <a:pt x="33974" y="5616"/>
                      <a:pt x="27744" y="9153"/>
                      <a:pt x="21139" y="11698"/>
                    </a:cubicBezTo>
                    <a:cubicBezTo>
                      <a:pt x="16221" y="13591"/>
                      <a:pt x="11110" y="14628"/>
                      <a:pt x="5937" y="15550"/>
                    </a:cubicBezTo>
                    <a:cubicBezTo>
                      <a:pt x="4238" y="15853"/>
                      <a:pt x="2541" y="16200"/>
                      <a:pt x="840" y="16532"/>
                    </a:cubicBezTo>
                    <a:cubicBezTo>
                      <a:pt x="541" y="19332"/>
                      <a:pt x="248" y="22167"/>
                      <a:pt x="0" y="24706"/>
                    </a:cubicBezTo>
                    <a:cubicBezTo>
                      <a:pt x="0" y="24706"/>
                      <a:pt x="10399" y="29079"/>
                      <a:pt x="22638" y="29079"/>
                    </a:cubicBezTo>
                    <a:cubicBezTo>
                      <a:pt x="29437" y="29079"/>
                      <a:pt x="36804" y="27729"/>
                      <a:pt x="43272" y="23530"/>
                    </a:cubicBezTo>
                    <a:cubicBezTo>
                      <a:pt x="43272" y="23530"/>
                      <a:pt x="38898" y="5845"/>
                      <a:pt x="374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Google Shape;928;p40">
                <a:extLst>
                  <a:ext uri="{FF2B5EF4-FFF2-40B4-BE49-F238E27FC236}">
                    <a16:creationId xmlns:a16="http://schemas.microsoft.com/office/drawing/2014/main" id="{1FB8F92F-BA41-8822-8B84-B8246F594D2F}"/>
                  </a:ext>
                </a:extLst>
              </p:cNvPr>
              <p:cNvSpPr/>
              <p:nvPr/>
            </p:nvSpPr>
            <p:spPr>
              <a:xfrm>
                <a:off x="8010725" y="341388"/>
                <a:ext cx="352050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2" h="31179" extrusionOk="0">
                    <a:moveTo>
                      <a:pt x="9648" y="1"/>
                    </a:moveTo>
                    <a:cubicBezTo>
                      <a:pt x="7761" y="1"/>
                      <a:pt x="5985" y="515"/>
                      <a:pt x="5615" y="1669"/>
                    </a:cubicBezTo>
                    <a:cubicBezTo>
                      <a:pt x="5615" y="1669"/>
                      <a:pt x="1746" y="13033"/>
                      <a:pt x="676" y="20836"/>
                    </a:cubicBezTo>
                    <a:cubicBezTo>
                      <a:pt x="0" y="25774"/>
                      <a:pt x="1030" y="30594"/>
                      <a:pt x="3342" y="31178"/>
                    </a:cubicBezTo>
                    <a:cubicBezTo>
                      <a:pt x="5262" y="21305"/>
                      <a:pt x="13578" y="1873"/>
                      <a:pt x="14082" y="964"/>
                    </a:cubicBezTo>
                    <a:cubicBezTo>
                      <a:pt x="14082" y="964"/>
                      <a:pt x="13494" y="612"/>
                      <a:pt x="11965" y="258"/>
                    </a:cubicBezTo>
                    <a:cubicBezTo>
                      <a:pt x="11235" y="89"/>
                      <a:pt x="10432" y="1"/>
                      <a:pt x="9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Google Shape;929;p40">
                <a:extLst>
                  <a:ext uri="{FF2B5EF4-FFF2-40B4-BE49-F238E27FC236}">
                    <a16:creationId xmlns:a16="http://schemas.microsoft.com/office/drawing/2014/main" id="{6353A20F-1878-0598-3D69-E108BAB9BF0E}"/>
                  </a:ext>
                </a:extLst>
              </p:cNvPr>
              <p:cNvSpPr/>
              <p:nvPr/>
            </p:nvSpPr>
            <p:spPr>
              <a:xfrm>
                <a:off x="8010725" y="574888"/>
                <a:ext cx="2241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8966" h="21839" extrusionOk="0">
                    <a:moveTo>
                      <a:pt x="3258" y="0"/>
                    </a:moveTo>
                    <a:cubicBezTo>
                      <a:pt x="2237" y="3628"/>
                      <a:pt x="1165" y="7933"/>
                      <a:pt x="676" y="11496"/>
                    </a:cubicBezTo>
                    <a:cubicBezTo>
                      <a:pt x="0" y="16434"/>
                      <a:pt x="1029" y="21254"/>
                      <a:pt x="3342" y="21838"/>
                    </a:cubicBezTo>
                    <a:cubicBezTo>
                      <a:pt x="4265" y="17093"/>
                      <a:pt x="6665" y="10140"/>
                      <a:pt x="8966" y="4096"/>
                    </a:cubicBezTo>
                    <a:cubicBezTo>
                      <a:pt x="6860" y="3035"/>
                      <a:pt x="4905" y="1662"/>
                      <a:pt x="32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Google Shape;930;p40">
                <a:extLst>
                  <a:ext uri="{FF2B5EF4-FFF2-40B4-BE49-F238E27FC236}">
                    <a16:creationId xmlns:a16="http://schemas.microsoft.com/office/drawing/2014/main" id="{A35C0041-2113-FF80-1946-42F64BDF555D}"/>
                  </a:ext>
                </a:extLst>
              </p:cNvPr>
              <p:cNvSpPr/>
              <p:nvPr/>
            </p:nvSpPr>
            <p:spPr>
              <a:xfrm>
                <a:off x="86145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8338" y="1"/>
                    </a:moveTo>
                    <a:cubicBezTo>
                      <a:pt x="7169" y="1"/>
                      <a:pt x="6285" y="226"/>
                      <a:pt x="6252" y="1148"/>
                    </a:cubicBezTo>
                    <a:cubicBezTo>
                      <a:pt x="6252" y="1148"/>
                      <a:pt x="0" y="32131"/>
                      <a:pt x="20555" y="36380"/>
                    </a:cubicBezTo>
                    <a:cubicBezTo>
                      <a:pt x="20555" y="36380"/>
                      <a:pt x="23255" y="30105"/>
                      <a:pt x="19747" y="27061"/>
                    </a:cubicBezTo>
                    <a:cubicBezTo>
                      <a:pt x="14936" y="22888"/>
                      <a:pt x="11186" y="13791"/>
                      <a:pt x="13761" y="1939"/>
                    </a:cubicBezTo>
                    <a:cubicBezTo>
                      <a:pt x="13761" y="1939"/>
                      <a:pt x="13975" y="273"/>
                      <a:pt x="11660" y="203"/>
                    </a:cubicBezTo>
                    <a:cubicBezTo>
                      <a:pt x="10584" y="171"/>
                      <a:pt x="9353" y="1"/>
                      <a:pt x="8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Google Shape;931;p40">
                <a:extLst>
                  <a:ext uri="{FF2B5EF4-FFF2-40B4-BE49-F238E27FC236}">
                    <a16:creationId xmlns:a16="http://schemas.microsoft.com/office/drawing/2014/main" id="{11CF4CBD-B59F-077E-A422-6F9EA15F4BE1}"/>
                  </a:ext>
                </a:extLst>
              </p:cNvPr>
              <p:cNvSpPr/>
              <p:nvPr/>
            </p:nvSpPr>
            <p:spPr>
              <a:xfrm>
                <a:off x="8752725" y="659688"/>
                <a:ext cx="443250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17730" h="21780" extrusionOk="0">
                    <a:moveTo>
                      <a:pt x="7830" y="1"/>
                    </a:moveTo>
                    <a:cubicBezTo>
                      <a:pt x="5257" y="538"/>
                      <a:pt x="2649" y="865"/>
                      <a:pt x="1" y="921"/>
                    </a:cubicBezTo>
                    <a:cubicBezTo>
                      <a:pt x="729" y="9641"/>
                      <a:pt x="4065" y="19512"/>
                      <a:pt x="15027" y="21779"/>
                    </a:cubicBezTo>
                    <a:cubicBezTo>
                      <a:pt x="15029" y="21778"/>
                      <a:pt x="17729" y="15503"/>
                      <a:pt x="14221" y="12460"/>
                    </a:cubicBezTo>
                    <a:cubicBezTo>
                      <a:pt x="11318" y="9942"/>
                      <a:pt x="8804" y="5629"/>
                      <a:pt x="7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Google Shape;932;p40">
                <a:extLst>
                  <a:ext uri="{FF2B5EF4-FFF2-40B4-BE49-F238E27FC236}">
                    <a16:creationId xmlns:a16="http://schemas.microsoft.com/office/drawing/2014/main" id="{C77B9D84-C8F6-B2AD-E6F0-66077CD914AE}"/>
                  </a:ext>
                </a:extLst>
              </p:cNvPr>
              <p:cNvSpPr/>
              <p:nvPr/>
            </p:nvSpPr>
            <p:spPr>
              <a:xfrm>
                <a:off x="8824250" y="448813"/>
                <a:ext cx="732150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715" extrusionOk="0">
                    <a:moveTo>
                      <a:pt x="15010" y="1"/>
                    </a:moveTo>
                    <a:lnTo>
                      <a:pt x="8836" y="10687"/>
                    </a:lnTo>
                    <a:cubicBezTo>
                      <a:pt x="8836" y="10687"/>
                      <a:pt x="13015" y="14147"/>
                      <a:pt x="13720" y="14932"/>
                    </a:cubicBezTo>
                    <a:cubicBezTo>
                      <a:pt x="14461" y="15756"/>
                      <a:pt x="4322" y="20661"/>
                      <a:pt x="2273" y="22143"/>
                    </a:cubicBezTo>
                    <a:cubicBezTo>
                      <a:pt x="1" y="23789"/>
                      <a:pt x="2039" y="24182"/>
                      <a:pt x="2039" y="24182"/>
                    </a:cubicBezTo>
                    <a:cubicBezTo>
                      <a:pt x="1069" y="25367"/>
                      <a:pt x="1989" y="25552"/>
                      <a:pt x="2659" y="25552"/>
                    </a:cubicBezTo>
                    <a:cubicBezTo>
                      <a:pt x="2963" y="25552"/>
                      <a:pt x="3215" y="25514"/>
                      <a:pt x="3215" y="25514"/>
                    </a:cubicBezTo>
                    <a:lnTo>
                      <a:pt x="3215" y="25514"/>
                    </a:lnTo>
                    <a:cubicBezTo>
                      <a:pt x="2415" y="26925"/>
                      <a:pt x="3111" y="27208"/>
                      <a:pt x="3795" y="27208"/>
                    </a:cubicBezTo>
                    <a:cubicBezTo>
                      <a:pt x="4252" y="27208"/>
                      <a:pt x="4703" y="27082"/>
                      <a:pt x="4704" y="27082"/>
                    </a:cubicBezTo>
                    <a:lnTo>
                      <a:pt x="4704" y="27082"/>
                    </a:lnTo>
                    <a:cubicBezTo>
                      <a:pt x="4703" y="27082"/>
                      <a:pt x="3685" y="27396"/>
                      <a:pt x="5410" y="28494"/>
                    </a:cubicBezTo>
                    <a:cubicBezTo>
                      <a:pt x="5646" y="28643"/>
                      <a:pt x="6031" y="28714"/>
                      <a:pt x="6538" y="28714"/>
                    </a:cubicBezTo>
                    <a:cubicBezTo>
                      <a:pt x="11683" y="28714"/>
                      <a:pt x="29285" y="21385"/>
                      <a:pt x="28142" y="14696"/>
                    </a:cubicBezTo>
                    <a:cubicBezTo>
                      <a:pt x="27046" y="8268"/>
                      <a:pt x="15010" y="1"/>
                      <a:pt x="1501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Google Shape;933;p40">
                <a:extLst>
                  <a:ext uri="{FF2B5EF4-FFF2-40B4-BE49-F238E27FC236}">
                    <a16:creationId xmlns:a16="http://schemas.microsoft.com/office/drawing/2014/main" id="{6B3873AF-4693-F860-5F1C-B4CE2FA2AAF0}"/>
                  </a:ext>
                </a:extLst>
              </p:cNvPr>
              <p:cNvSpPr/>
              <p:nvPr/>
            </p:nvSpPr>
            <p:spPr>
              <a:xfrm>
                <a:off x="8900725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1287" y="1"/>
                    </a:moveTo>
                    <a:cubicBezTo>
                      <a:pt x="980" y="1"/>
                      <a:pt x="744" y="96"/>
                      <a:pt x="627" y="329"/>
                    </a:cubicBezTo>
                    <a:cubicBezTo>
                      <a:pt x="0" y="1583"/>
                      <a:pt x="2822" y="2446"/>
                      <a:pt x="2822" y="2446"/>
                    </a:cubicBezTo>
                    <a:lnTo>
                      <a:pt x="5331" y="1819"/>
                    </a:lnTo>
                    <a:cubicBezTo>
                      <a:pt x="5331" y="1819"/>
                      <a:pt x="2630" y="1"/>
                      <a:pt x="128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Google Shape;934;p40">
                <a:extLst>
                  <a:ext uri="{FF2B5EF4-FFF2-40B4-BE49-F238E27FC236}">
                    <a16:creationId xmlns:a16="http://schemas.microsoft.com/office/drawing/2014/main" id="{D7DA8D50-E308-DD58-5B44-A62778C9EDAD}"/>
                  </a:ext>
                </a:extLst>
              </p:cNvPr>
              <p:cNvSpPr/>
              <p:nvPr/>
            </p:nvSpPr>
            <p:spPr>
              <a:xfrm>
                <a:off x="8960575" y="-388373"/>
                <a:ext cx="30635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2886" extrusionOk="0">
                    <a:moveTo>
                      <a:pt x="6328" y="1"/>
                    </a:moveTo>
                    <a:cubicBezTo>
                      <a:pt x="3506" y="1"/>
                      <a:pt x="981" y="2378"/>
                      <a:pt x="511" y="5632"/>
                    </a:cubicBezTo>
                    <a:cubicBezTo>
                      <a:pt x="1" y="9161"/>
                      <a:pt x="2101" y="12386"/>
                      <a:pt x="5204" y="12834"/>
                    </a:cubicBezTo>
                    <a:cubicBezTo>
                      <a:pt x="5441" y="12869"/>
                      <a:pt x="5680" y="12886"/>
                      <a:pt x="5919" y="12886"/>
                    </a:cubicBezTo>
                    <a:cubicBezTo>
                      <a:pt x="7173" y="12886"/>
                      <a:pt x="8415" y="12415"/>
                      <a:pt x="9446" y="11535"/>
                    </a:cubicBezTo>
                    <a:cubicBezTo>
                      <a:pt x="10671" y="10489"/>
                      <a:pt x="11497" y="8949"/>
                      <a:pt x="11743" y="7254"/>
                    </a:cubicBezTo>
                    <a:cubicBezTo>
                      <a:pt x="12253" y="3726"/>
                      <a:pt x="10152" y="501"/>
                      <a:pt x="7050" y="53"/>
                    </a:cubicBezTo>
                    <a:cubicBezTo>
                      <a:pt x="6808" y="18"/>
                      <a:pt x="6567" y="1"/>
                      <a:pt x="6328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6" name="Google Shape;935;p40">
              <a:extLst>
                <a:ext uri="{FF2B5EF4-FFF2-40B4-BE49-F238E27FC236}">
                  <a16:creationId xmlns:a16="http://schemas.microsoft.com/office/drawing/2014/main" id="{C818D7E4-C51A-8C8A-DB7A-F1FCD3AE1606}"/>
                </a:ext>
              </a:extLst>
            </p:cNvPr>
            <p:cNvSpPr/>
            <p:nvPr/>
          </p:nvSpPr>
          <p:spPr>
            <a:xfrm>
              <a:off x="344087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7" name="Google Shape;936;p40">
              <a:extLst>
                <a:ext uri="{FF2B5EF4-FFF2-40B4-BE49-F238E27FC236}">
                  <a16:creationId xmlns:a16="http://schemas.microsoft.com/office/drawing/2014/main" id="{ECC71780-3237-F3F0-2366-316F42A9C946}"/>
                </a:ext>
              </a:extLst>
            </p:cNvPr>
            <p:cNvSpPr/>
            <p:nvPr/>
          </p:nvSpPr>
          <p:spPr>
            <a:xfrm>
              <a:off x="377902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937;p40">
              <a:extLst>
                <a:ext uri="{FF2B5EF4-FFF2-40B4-BE49-F238E27FC236}">
                  <a16:creationId xmlns:a16="http://schemas.microsoft.com/office/drawing/2014/main" id="{E7618D96-18E3-AF23-078E-D00D3729E3DF}"/>
                </a:ext>
              </a:extLst>
            </p:cNvPr>
            <p:cNvSpPr/>
            <p:nvPr/>
          </p:nvSpPr>
          <p:spPr>
            <a:xfrm rot="-231381">
              <a:off x="3529264" y="26116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C44CDDBD-84A8-2CD7-DED6-B57A7E2108E9}"/>
              </a:ext>
            </a:extLst>
          </p:cNvPr>
          <p:cNvGraphicFramePr>
            <a:graphicFrameLocks noGrp="1"/>
          </p:cNvGraphicFramePr>
          <p:nvPr/>
        </p:nvGraphicFramePr>
        <p:xfrm>
          <a:off x="1830435" y="2928680"/>
          <a:ext cx="8257209" cy="3929320"/>
        </p:xfrm>
        <a:graphic>
          <a:graphicData uri="http://schemas.openxmlformats.org/drawingml/2006/table">
            <a:tbl>
              <a:tblPr firstRow="1" bandRow="1"/>
              <a:tblGrid>
                <a:gridCol w="3621993">
                  <a:extLst>
                    <a:ext uri="{9D8B030D-6E8A-4147-A177-3AD203B41FA5}">
                      <a16:colId xmlns:a16="http://schemas.microsoft.com/office/drawing/2014/main" val="3711427918"/>
                    </a:ext>
                  </a:extLst>
                </a:gridCol>
                <a:gridCol w="4635216">
                  <a:extLst>
                    <a:ext uri="{9D8B030D-6E8A-4147-A177-3AD203B41FA5}">
                      <a16:colId xmlns:a16="http://schemas.microsoft.com/office/drawing/2014/main" val="3361273353"/>
                    </a:ext>
                  </a:extLst>
                </a:gridCol>
              </a:tblGrid>
              <a:tr h="9586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734739"/>
                  </a:ext>
                </a:extLst>
              </a:tr>
              <a:tr h="7612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quay cổ, cúi đầu hoặc ngửa 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cơ ở cổ, các đốt sống cổ và các khớp nối các đốt sống 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5427"/>
                  </a:ext>
                </a:extLst>
              </a:tr>
              <a:tr h="7612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giơ tay lên, hạ tay xuống, quay cánh 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cơ ở vai, xương tay và khớp vai.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33857"/>
                  </a:ext>
                </a:extLst>
              </a:tr>
              <a:tr h="1247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 lại, chạy nhảy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cơ ở chân, các xương chân và các khớp xương như khớp háng, khớp gối.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5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804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2E10E5-EB9F-972E-A657-AECFE60D0078}"/>
              </a:ext>
            </a:extLst>
          </p:cNvPr>
          <p:cNvSpPr/>
          <p:nvPr/>
        </p:nvSpPr>
        <p:spPr>
          <a:xfrm>
            <a:off x="7315200" y="3188857"/>
            <a:ext cx="4861137" cy="366914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Google Shape;942;p41">
            <a:extLst>
              <a:ext uri="{FF2B5EF4-FFF2-40B4-BE49-F238E27FC236}">
                <a16:creationId xmlns:a16="http://schemas.microsoft.com/office/drawing/2014/main" id="{336FCCFC-662E-164F-51B8-E514234A4AD3}"/>
              </a:ext>
            </a:extLst>
          </p:cNvPr>
          <p:cNvSpPr/>
          <p:nvPr/>
        </p:nvSpPr>
        <p:spPr>
          <a:xfrm>
            <a:off x="-685800" y="6619183"/>
            <a:ext cx="2638400" cy="252000"/>
          </a:xfrm>
          <a:prstGeom prst="ellipse">
            <a:avLst/>
          </a:prstGeom>
          <a:solidFill>
            <a:srgbClr val="EDE7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A1D51-63FA-F447-23B0-18C1496FDE46}"/>
              </a:ext>
            </a:extLst>
          </p:cNvPr>
          <p:cNvSpPr txBox="1"/>
          <p:nvPr/>
        </p:nvSpPr>
        <p:spPr>
          <a:xfrm>
            <a:off x="762000" y="1557358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54DAE-7F0E-646A-8448-3799D73B2F96}"/>
              </a:ext>
            </a:extLst>
          </p:cNvPr>
          <p:cNvSpPr txBox="1"/>
          <p:nvPr/>
        </p:nvSpPr>
        <p:spPr>
          <a:xfrm>
            <a:off x="1720418" y="2742808"/>
            <a:ext cx="9952987" cy="326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có thể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quay cổ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cúi đầu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 cổ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ở cổ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sống cổ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nối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đốt sống cổ.</a:t>
            </a:r>
            <a:endParaRPr lang="en-US" sz="2000" dirty="0">
              <a:solidFill>
                <a:srgbClr val="C55A11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có thể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 tay lên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 tay xuống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quay cánh tay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ở vai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 tay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vai.</a:t>
            </a:r>
            <a:endParaRPr lang="en-US" sz="2000" b="1" dirty="0">
              <a:solidFill>
                <a:srgbClr val="C55A11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có thể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 lại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 nhảy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ở chân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 chân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các </a:t>
            </a:r>
            <a:r>
              <a:rPr lang="nl-NL" sz="2000" b="1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xương </a:t>
            </a:r>
            <a:r>
              <a:rPr lang="nl-NL" sz="2000" dirty="0">
                <a:solidFill>
                  <a:srgbClr val="C55A1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khớp háng, khớp gối.</a:t>
            </a:r>
            <a:endParaRPr lang="en-US" sz="2000" dirty="0">
              <a:solidFill>
                <a:srgbClr val="C55A11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BB334D-3CE9-1E7D-239D-A953386650BB}"/>
              </a:ext>
            </a:extLst>
          </p:cNvPr>
          <p:cNvSpPr/>
          <p:nvPr/>
        </p:nvSpPr>
        <p:spPr>
          <a:xfrm>
            <a:off x="1591278" y="2502209"/>
            <a:ext cx="10082127" cy="3811409"/>
          </a:xfrm>
          <a:prstGeom prst="round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0E944-80D0-6C61-1172-F1ACE23CE6AD}"/>
              </a:ext>
            </a:extLst>
          </p:cNvPr>
          <p:cNvSpPr txBox="1"/>
          <p:nvPr/>
        </p:nvSpPr>
        <p:spPr>
          <a:xfrm>
            <a:off x="4495800" y="1963703"/>
            <a:ext cx="385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KIẾN THỨC CẦN NẮM</a:t>
            </a:r>
          </a:p>
        </p:txBody>
      </p:sp>
      <p:pic>
        <p:nvPicPr>
          <p:cNvPr id="10" name="Picture 9" descr="Wow Max The Husky">
            <a:extLst>
              <a:ext uri="{FF2B5EF4-FFF2-40B4-BE49-F238E27FC236}">
                <a16:creationId xmlns:a16="http://schemas.microsoft.com/office/drawing/2014/main" id="{BE6A8C24-2BE5-7637-3877-BB45677D1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145" y="4114800"/>
            <a:ext cx="2890982" cy="28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4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6;p44">
            <a:extLst>
              <a:ext uri="{FF2B5EF4-FFF2-40B4-BE49-F238E27FC236}">
                <a16:creationId xmlns:a16="http://schemas.microsoft.com/office/drawing/2014/main" id="{8907A5D3-5CCC-FEDF-A707-7DC76C8D9CE0}"/>
              </a:ext>
            </a:extLst>
          </p:cNvPr>
          <p:cNvSpPr/>
          <p:nvPr/>
        </p:nvSpPr>
        <p:spPr>
          <a:xfrm>
            <a:off x="11399851" y="5343309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Google Shape;1100;p44">
            <a:extLst>
              <a:ext uri="{FF2B5EF4-FFF2-40B4-BE49-F238E27FC236}">
                <a16:creationId xmlns:a16="http://schemas.microsoft.com/office/drawing/2014/main" id="{21893EA9-9A51-0861-FE4D-C5503FBCC7C6}"/>
              </a:ext>
            </a:extLst>
          </p:cNvPr>
          <p:cNvSpPr/>
          <p:nvPr/>
        </p:nvSpPr>
        <p:spPr>
          <a:xfrm>
            <a:off x="-567647" y="4728949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8FBA9-F483-7FE9-0911-8CCA1AC91AAD}"/>
              </a:ext>
            </a:extLst>
          </p:cNvPr>
          <p:cNvSpPr txBox="1"/>
          <p:nvPr/>
        </p:nvSpPr>
        <p:spPr>
          <a:xfrm>
            <a:off x="465786" y="1600200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1A579D-C83C-F54A-EF7A-A208AAACC6A2}"/>
              </a:ext>
            </a:extLst>
          </p:cNvPr>
          <p:cNvSpPr txBox="1"/>
          <p:nvPr/>
        </p:nvSpPr>
        <p:spPr>
          <a:xfrm>
            <a:off x="76201" y="1963984"/>
            <a:ext cx="8898138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cơ quan vận động ngừng hoạt động thì điều gì sẽ xảy ra với cơ thể?</a:t>
            </a:r>
            <a:endParaRPr lang="en-US" sz="240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F9EA97-C446-5CC9-E676-6A07A2517E17}"/>
              </a:ext>
            </a:extLst>
          </p:cNvPr>
          <p:cNvSpPr txBox="1"/>
          <p:nvPr/>
        </p:nvSpPr>
        <p:spPr>
          <a:xfrm>
            <a:off x="345550" y="5670049"/>
            <a:ext cx="9377051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cơ quan vận động ngừng hoạt động thì các cơ sẽ dần teo đi và con người có nguy cơ bị bại liệt.</a:t>
            </a:r>
            <a:endParaRPr lang="en-US" sz="24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F2D2C122-AB72-E4A1-7ECF-BCD37387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2" y="2760226"/>
            <a:ext cx="6591805" cy="32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Dance Sticker by Minto Inc.">
            <a:extLst>
              <a:ext uri="{FF2B5EF4-FFF2-40B4-BE49-F238E27FC236}">
                <a16:creationId xmlns:a16="http://schemas.microsoft.com/office/drawing/2014/main" id="{C6DD759D-45F7-2022-759B-4CC1C8FC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57" y="424778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n Love Sticker by SweetHouse">
            <a:extLst>
              <a:ext uri="{FF2B5EF4-FFF2-40B4-BE49-F238E27FC236}">
                <a16:creationId xmlns:a16="http://schemas.microsoft.com/office/drawing/2014/main" id="{1CFAC1F6-6122-156F-AEB1-073DBFC9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05" y="1011484"/>
            <a:ext cx="2257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3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FA3C7-61B9-0503-639A-A41A1BFFC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133600"/>
            <a:ext cx="10546994" cy="4549534"/>
          </a:xfrm>
          <a:prstGeom prst="roundRect">
            <a:avLst>
              <a:gd name="adj" fmla="val 18957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4A79C-7573-D809-7C71-26061EE554C5}"/>
              </a:ext>
            </a:extLst>
          </p:cNvPr>
          <p:cNvSpPr txBox="1"/>
          <p:nvPr/>
        </p:nvSpPr>
        <p:spPr>
          <a:xfrm>
            <a:off x="1143000" y="1600200"/>
            <a:ext cx="7762408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Chức năng vận động của cơ, xương, khớp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9397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FBAD0951-9668-36BF-3370-50339BA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7"/>
          <a:stretch/>
        </p:blipFill>
        <p:spPr bwMode="auto">
          <a:xfrm>
            <a:off x="0" y="0"/>
            <a:ext cx="258910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C2BB009-5C33-8B36-CBE3-8B063B0A9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5"/>
          <a:stretch/>
        </p:blipFill>
        <p:spPr bwMode="auto">
          <a:xfrm>
            <a:off x="9589733" y="2723392"/>
            <a:ext cx="2522039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EC6CEC-9A95-A8BA-B7EF-CC9DC469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-36653"/>
            <a:ext cx="7010400" cy="699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1 - 9Slide.vn">
                <a:extLst>
                  <a:ext uri="{FF2B5EF4-FFF2-40B4-BE49-F238E27FC236}">
                    <a16:creationId xmlns:a16="http://schemas.microsoft.com/office/drawing/2014/main" id="{4ED20FE3-8C8D-D57E-3446-09DED73A4F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2352859"/>
                  </p:ext>
                </p:extLst>
              </p:nvPr>
            </p:nvGraphicFramePr>
            <p:xfrm>
              <a:off x="1905000" y="682973"/>
              <a:ext cx="3216797" cy="1866900"/>
            </p:xfrm>
            <a:graphic>
              <a:graphicData uri="http://schemas.microsoft.com/office/powerpoint/2016/slidezoom">
                <pslz:sldZm>
                  <pslz:sldZmObj sldId="288" cId="3408859923">
                    <pslz:zmPr id="{B5623D56-77B6-4367-B998-833D8A8C341F}" transitionDur="15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16797" cy="18669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1 - 9Slide.vn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ED20FE3-8C8D-D57E-3446-09DED73A4F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5000" y="682973"/>
                <a:ext cx="3216797" cy="1866900"/>
              </a:xfrm>
              <a:prstGeom prst="rect">
                <a:avLst/>
              </a:prstGeom>
              <a:ln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2 - 9Slide.vn">
                <a:extLst>
                  <a:ext uri="{FF2B5EF4-FFF2-40B4-BE49-F238E27FC236}">
                    <a16:creationId xmlns:a16="http://schemas.microsoft.com/office/drawing/2014/main" id="{79AF39BE-E76B-DD11-C8E2-7F3628B546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6864164"/>
                  </p:ext>
                </p:extLst>
              </p:nvPr>
            </p:nvGraphicFramePr>
            <p:xfrm>
              <a:off x="5410200" y="2120761"/>
              <a:ext cx="4972184" cy="2476500"/>
            </p:xfrm>
            <a:graphic>
              <a:graphicData uri="http://schemas.microsoft.com/office/powerpoint/2016/slidezoom">
                <pslz:sldZm>
                  <pslz:sldZmObj sldId="290" cId="581972203">
                    <pslz:zmPr id="{BE1A11B0-E09F-4E18-B2BD-AF6D0C27B330}" transitionDur="15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72184" cy="2476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2 - 9Slide.vn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9AF39BE-E76B-DD11-C8E2-7F3628B546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0200" y="2120761"/>
                <a:ext cx="4972184" cy="2476500"/>
              </a:xfrm>
              <a:prstGeom prst="rect">
                <a:avLst/>
              </a:prstGeom>
              <a:ln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D1CDE17-301B-0B7E-D1B1-7EF91F423C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9231212"/>
                  </p:ext>
                </p:extLst>
              </p:nvPr>
            </p:nvGraphicFramePr>
            <p:xfrm>
              <a:off x="5029200" y="4597261"/>
              <a:ext cx="5077449" cy="2127945"/>
            </p:xfrm>
            <a:graphic>
              <a:graphicData uri="http://schemas.microsoft.com/office/powerpoint/2016/slidezoom">
                <pslz:sldZm>
                  <pslz:sldZmObj sldId="289" cId="3159268828">
                    <pslz:zmPr id="{E6A025A4-0A1A-4555-9332-C85DC03AA461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77449" cy="212794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D1CDE17-301B-0B7E-D1B1-7EF91F423C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29200" y="4597261"/>
                <a:ext cx="5077449" cy="2127945"/>
              </a:xfrm>
              <a:prstGeom prst="rect">
                <a:avLst/>
              </a:prstGeom>
            </p:spPr>
          </p:pic>
        </mc:Fallback>
      </mc:AlternateContent>
      <p:pic>
        <p:nvPicPr>
          <p:cNvPr id="1032" name="Picture 8">
            <a:extLst>
              <a:ext uri="{FF2B5EF4-FFF2-40B4-BE49-F238E27FC236}">
                <a16:creationId xmlns:a16="http://schemas.microsoft.com/office/drawing/2014/main" id="{488BEA5B-959D-0522-D90E-C9896891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43" y="-243152"/>
            <a:ext cx="3714750" cy="24765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8E0694-35A8-4F60-0E6E-2A0D2DF3E31E}"/>
              </a:ext>
            </a:extLst>
          </p:cNvPr>
          <p:cNvGrpSpPr/>
          <p:nvPr/>
        </p:nvGrpSpPr>
        <p:grpSpPr>
          <a:xfrm>
            <a:off x="782855" y="3232846"/>
            <a:ext cx="3216798" cy="2830541"/>
            <a:chOff x="782855" y="3232846"/>
            <a:chExt cx="3216798" cy="2830541"/>
          </a:xfrm>
        </p:grpSpPr>
        <p:pic>
          <p:nvPicPr>
            <p:cNvPr id="1040" name="Picture 16">
              <a:hlinkClick r:id="rId16" action="ppaction://hlinksldjump"/>
              <a:extLst>
                <a:ext uri="{FF2B5EF4-FFF2-40B4-BE49-F238E27FC236}">
                  <a16:creationId xmlns:a16="http://schemas.microsoft.com/office/drawing/2014/main" id="{23528B76-BA2D-24CD-1F0E-E421EB036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55" y="3232846"/>
              <a:ext cx="3216798" cy="2830541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4466B0-43AA-5897-0344-7C9AE4817D0D}"/>
                </a:ext>
              </a:extLst>
            </p:cNvPr>
            <p:cNvGrpSpPr/>
            <p:nvPr/>
          </p:nvGrpSpPr>
          <p:grpSpPr>
            <a:xfrm>
              <a:off x="2666265" y="4207682"/>
              <a:ext cx="715623" cy="654795"/>
              <a:chOff x="2666265" y="4207682"/>
              <a:chExt cx="715623" cy="654795"/>
            </a:xfrm>
          </p:grpSpPr>
          <p:sp>
            <p:nvSpPr>
              <p:cNvPr id="2" name="Oval 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1C4397FC-4A2F-EE7D-C3FA-32038C865390}"/>
                  </a:ext>
                </a:extLst>
              </p:cNvPr>
              <p:cNvSpPr/>
              <p:nvPr/>
            </p:nvSpPr>
            <p:spPr>
              <a:xfrm>
                <a:off x="2666265" y="4207682"/>
                <a:ext cx="715623" cy="6547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Arrow: Chevron 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E97374B-2DC9-99C7-89E0-FBFD4549F7A8}"/>
                  </a:ext>
                </a:extLst>
              </p:cNvPr>
              <p:cNvSpPr/>
              <p:nvPr/>
            </p:nvSpPr>
            <p:spPr>
              <a:xfrm rot="5400000">
                <a:off x="2881725" y="4379343"/>
                <a:ext cx="281801" cy="321786"/>
              </a:xfrm>
              <a:prstGeom prst="chevron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9DB98CB-0B3F-2518-FB62-1CED4ADB88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28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80066-AE58-F61E-3353-A53C193E8BAA}"/>
              </a:ext>
            </a:extLst>
          </p:cNvPr>
          <p:cNvSpPr/>
          <p:nvPr/>
        </p:nvSpPr>
        <p:spPr>
          <a:xfrm>
            <a:off x="0" y="0"/>
            <a:ext cx="6324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74018" y="213392"/>
            <a:ext cx="518340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018" y="19689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Hỗ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cầm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nắm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4018" y="38329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sườn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4018" y="28581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Hỗ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trợ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xương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4018" y="47221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D.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chậu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81" y="285526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46" y="203829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467636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46" y="3819383"/>
            <a:ext cx="73259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DDB0B-3537-4247-9BB0-B9ECD3D96B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93" y="5464002"/>
            <a:ext cx="1472533" cy="13939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710FB6-551E-2226-5E4E-AC9E92FCF00A}"/>
              </a:ext>
            </a:extLst>
          </p:cNvPr>
          <p:cNvGrpSpPr/>
          <p:nvPr/>
        </p:nvGrpSpPr>
        <p:grpSpPr>
          <a:xfrm>
            <a:off x="0" y="0"/>
            <a:ext cx="6324600" cy="6858000"/>
            <a:chOff x="0" y="0"/>
            <a:chExt cx="63246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A2B36-D67F-A064-C3B9-59AF1024E959}"/>
                </a:ext>
              </a:extLst>
            </p:cNvPr>
            <p:cNvSpPr/>
            <p:nvPr/>
          </p:nvSpPr>
          <p:spPr>
            <a:xfrm>
              <a:off x="0" y="0"/>
              <a:ext cx="63246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F5F5D0-CD95-C139-0E59-0F1C10AE049C}"/>
                </a:ext>
              </a:extLst>
            </p:cNvPr>
            <p:cNvSpPr/>
            <p:nvPr/>
          </p:nvSpPr>
          <p:spPr>
            <a:xfrm>
              <a:off x="1304908" y="1784884"/>
              <a:ext cx="3087493" cy="30874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39700">
              <a:solidFill>
                <a:schemeClr val="accent4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FE00E18-1FBE-83E4-B5C8-58CE2C729C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9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80066-AE58-F61E-3353-A53C193E8BAA}"/>
              </a:ext>
            </a:extLst>
          </p:cNvPr>
          <p:cNvSpPr/>
          <p:nvPr/>
        </p:nvSpPr>
        <p:spPr>
          <a:xfrm>
            <a:off x="5855677" y="0"/>
            <a:ext cx="63246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6129695" y="213392"/>
            <a:ext cx="518340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9695" y="19689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Giữ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thăng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695" y="38329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Nâng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đỡ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cơ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29695" y="28581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</a:rPr>
              <a:t>B. Di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chuyển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695" y="4722116"/>
            <a:ext cx="4906798" cy="11452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D.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Giữ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di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nâng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thể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58" y="285526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20" y="477124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48" y="198302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23" y="3819383"/>
            <a:ext cx="73259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DDB0B-3537-4247-9BB0-B9ECD3D96B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70" y="5464002"/>
            <a:ext cx="1472533" cy="13939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29C24-93FD-2B04-BD0C-C6C1380652DE}"/>
              </a:ext>
            </a:extLst>
          </p:cNvPr>
          <p:cNvGrpSpPr/>
          <p:nvPr/>
        </p:nvGrpSpPr>
        <p:grpSpPr>
          <a:xfrm>
            <a:off x="5715000" y="0"/>
            <a:ext cx="6477000" cy="6858000"/>
            <a:chOff x="5855677" y="0"/>
            <a:chExt cx="63246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589E08-FED8-DDCC-8E7E-9823823E652D}"/>
                </a:ext>
              </a:extLst>
            </p:cNvPr>
            <p:cNvSpPr/>
            <p:nvPr/>
          </p:nvSpPr>
          <p:spPr>
            <a:xfrm>
              <a:off x="5855677" y="0"/>
              <a:ext cx="63246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Heart 4">
              <a:extLst>
                <a:ext uri="{FF2B5EF4-FFF2-40B4-BE49-F238E27FC236}">
                  <a16:creationId xmlns:a16="http://schemas.microsoft.com/office/drawing/2014/main" id="{771D9F80-C5F3-EA07-3070-1574FFB53479}"/>
                </a:ext>
              </a:extLst>
            </p:cNvPr>
            <p:cNvSpPr/>
            <p:nvPr/>
          </p:nvSpPr>
          <p:spPr>
            <a:xfrm>
              <a:off x="7172308" y="1784884"/>
              <a:ext cx="3087493" cy="3087493"/>
            </a:xfrm>
            <a:prstGeom prst="hear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39700">
              <a:solidFill>
                <a:schemeClr val="accent6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8DDAEB1-FC8B-D094-13DA-35B3C1455F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416" y="615676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2D9D3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80066-AE58-F61E-3353-A53C193E8BAA}"/>
              </a:ext>
            </a:extLst>
          </p:cNvPr>
          <p:cNvSpPr/>
          <p:nvPr/>
        </p:nvSpPr>
        <p:spPr>
          <a:xfrm>
            <a:off x="5860648" y="0"/>
            <a:ext cx="63246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6134666" y="213392"/>
            <a:ext cx="518340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baseline="0" dirty="0" err="1">
                <a:solidFill>
                  <a:prstClr val="black"/>
                </a:solidFill>
                <a:latin typeface="UTM Avo" panose="02040603050506020204" pitchFamily="18" charset="0"/>
              </a:rPr>
              <a:t>Xương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sườn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tác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dụng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cơ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34666" y="19689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mắt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4666" y="38329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C. Di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chuyển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34666" y="28581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Bảo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vệ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</a:rPr>
              <a:t> tai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4666" y="47221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D.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cơ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quan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nội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tạng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529" y="285526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338" y="467978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291" y="205707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94" y="3819383"/>
            <a:ext cx="73259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DDB0B-3537-4247-9BB0-B9ECD3D96B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341" y="5464002"/>
            <a:ext cx="1472533" cy="13939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E979E0-A5F8-DE44-B9C4-236DAC71F188}"/>
              </a:ext>
            </a:extLst>
          </p:cNvPr>
          <p:cNvGrpSpPr/>
          <p:nvPr/>
        </p:nvGrpSpPr>
        <p:grpSpPr>
          <a:xfrm>
            <a:off x="5860648" y="0"/>
            <a:ext cx="6476035" cy="6858000"/>
            <a:chOff x="0" y="0"/>
            <a:chExt cx="63246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149EDC-798F-9733-B15F-742124DFAF23}"/>
                </a:ext>
              </a:extLst>
            </p:cNvPr>
            <p:cNvSpPr/>
            <p:nvPr/>
          </p:nvSpPr>
          <p:spPr>
            <a:xfrm>
              <a:off x="0" y="0"/>
              <a:ext cx="63246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Star: 6 Points 4">
              <a:extLst>
                <a:ext uri="{FF2B5EF4-FFF2-40B4-BE49-F238E27FC236}">
                  <a16:creationId xmlns:a16="http://schemas.microsoft.com/office/drawing/2014/main" id="{C4DECC49-88B7-E7EA-29E5-DAE12ADB8C1E}"/>
                </a:ext>
              </a:extLst>
            </p:cNvPr>
            <p:cNvSpPr/>
            <p:nvPr/>
          </p:nvSpPr>
          <p:spPr>
            <a:xfrm>
              <a:off x="1304908" y="1784884"/>
              <a:ext cx="3087493" cy="3087493"/>
            </a:xfrm>
            <a:prstGeom prst="star6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39700"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A496518-1CE8-448C-B553-8111BB5282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415" y="6154474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2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8;p37">
            <a:extLst>
              <a:ext uri="{FF2B5EF4-FFF2-40B4-BE49-F238E27FC236}">
                <a16:creationId xmlns:a16="http://schemas.microsoft.com/office/drawing/2014/main" id="{7B510DEE-6CE8-D1A8-93A8-33780CDBD490}"/>
              </a:ext>
            </a:extLst>
          </p:cNvPr>
          <p:cNvSpPr/>
          <p:nvPr/>
        </p:nvSpPr>
        <p:spPr>
          <a:xfrm rot="10466544">
            <a:off x="7872654" y="2426647"/>
            <a:ext cx="68005" cy="61335"/>
          </a:xfrm>
          <a:custGeom>
            <a:avLst/>
            <a:gdLst/>
            <a:ahLst/>
            <a:cxnLst/>
            <a:rect l="l" t="t" r="r" b="b"/>
            <a:pathLst>
              <a:path w="4761" h="4294" extrusionOk="0">
                <a:moveTo>
                  <a:pt x="2830" y="0"/>
                </a:moveTo>
                <a:cubicBezTo>
                  <a:pt x="1338" y="0"/>
                  <a:pt x="0" y="1896"/>
                  <a:pt x="636" y="3296"/>
                </a:cubicBezTo>
                <a:cubicBezTo>
                  <a:pt x="837" y="3736"/>
                  <a:pt x="1258" y="4050"/>
                  <a:pt x="1724" y="4192"/>
                </a:cubicBezTo>
                <a:cubicBezTo>
                  <a:pt x="1953" y="4263"/>
                  <a:pt x="2192" y="4293"/>
                  <a:pt x="2432" y="4293"/>
                </a:cubicBezTo>
                <a:cubicBezTo>
                  <a:pt x="2676" y="4293"/>
                  <a:pt x="2921" y="4262"/>
                  <a:pt x="3158" y="4210"/>
                </a:cubicBezTo>
                <a:cubicBezTo>
                  <a:pt x="3363" y="4167"/>
                  <a:pt x="3567" y="4108"/>
                  <a:pt x="3735" y="3984"/>
                </a:cubicBezTo>
                <a:cubicBezTo>
                  <a:pt x="3887" y="3873"/>
                  <a:pt x="4002" y="3713"/>
                  <a:pt x="4099" y="3553"/>
                </a:cubicBezTo>
                <a:cubicBezTo>
                  <a:pt x="4477" y="2958"/>
                  <a:pt x="4760" y="2252"/>
                  <a:pt x="4641" y="1555"/>
                </a:cubicBezTo>
                <a:cubicBezTo>
                  <a:pt x="4526" y="867"/>
                  <a:pt x="3993" y="268"/>
                  <a:pt x="3327" y="73"/>
                </a:cubicBezTo>
                <a:cubicBezTo>
                  <a:pt x="3161" y="23"/>
                  <a:pt x="2994" y="0"/>
                  <a:pt x="2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5" name="Google Shape;699;p37">
            <a:extLst>
              <a:ext uri="{FF2B5EF4-FFF2-40B4-BE49-F238E27FC236}">
                <a16:creationId xmlns:a16="http://schemas.microsoft.com/office/drawing/2014/main" id="{7CD3F44A-F82F-BC92-1233-72C3146D4ACA}"/>
              </a:ext>
            </a:extLst>
          </p:cNvPr>
          <p:cNvSpPr/>
          <p:nvPr/>
        </p:nvSpPr>
        <p:spPr>
          <a:xfrm rot="10466544">
            <a:off x="8159987" y="2426647"/>
            <a:ext cx="68005" cy="61335"/>
          </a:xfrm>
          <a:custGeom>
            <a:avLst/>
            <a:gdLst/>
            <a:ahLst/>
            <a:cxnLst/>
            <a:rect l="l" t="t" r="r" b="b"/>
            <a:pathLst>
              <a:path w="4761" h="4294" extrusionOk="0">
                <a:moveTo>
                  <a:pt x="2830" y="0"/>
                </a:moveTo>
                <a:cubicBezTo>
                  <a:pt x="1338" y="0"/>
                  <a:pt x="0" y="1896"/>
                  <a:pt x="636" y="3296"/>
                </a:cubicBezTo>
                <a:cubicBezTo>
                  <a:pt x="837" y="3736"/>
                  <a:pt x="1258" y="4050"/>
                  <a:pt x="1724" y="4192"/>
                </a:cubicBezTo>
                <a:cubicBezTo>
                  <a:pt x="1953" y="4263"/>
                  <a:pt x="2192" y="4293"/>
                  <a:pt x="2432" y="4293"/>
                </a:cubicBezTo>
                <a:cubicBezTo>
                  <a:pt x="2676" y="4293"/>
                  <a:pt x="2921" y="4262"/>
                  <a:pt x="3158" y="4210"/>
                </a:cubicBezTo>
                <a:cubicBezTo>
                  <a:pt x="3363" y="4167"/>
                  <a:pt x="3567" y="4108"/>
                  <a:pt x="3735" y="3984"/>
                </a:cubicBezTo>
                <a:cubicBezTo>
                  <a:pt x="3887" y="3873"/>
                  <a:pt x="4002" y="3713"/>
                  <a:pt x="4099" y="3553"/>
                </a:cubicBezTo>
                <a:cubicBezTo>
                  <a:pt x="4477" y="2958"/>
                  <a:pt x="4760" y="2252"/>
                  <a:pt x="4641" y="1555"/>
                </a:cubicBezTo>
                <a:cubicBezTo>
                  <a:pt x="4526" y="867"/>
                  <a:pt x="3993" y="268"/>
                  <a:pt x="3327" y="73"/>
                </a:cubicBezTo>
                <a:cubicBezTo>
                  <a:pt x="3161" y="23"/>
                  <a:pt x="2994" y="0"/>
                  <a:pt x="2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127DB-C2EF-D77F-D48C-7E514EAD2891}"/>
              </a:ext>
            </a:extLst>
          </p:cNvPr>
          <p:cNvSpPr txBox="1"/>
          <p:nvPr/>
        </p:nvSpPr>
        <p:spPr>
          <a:xfrm>
            <a:off x="1318732" y="4191175"/>
            <a:ext cx="35688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28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2800" b="1" dirty="0">
              <a:solidFill>
                <a:srgbClr val="40CDA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0D0E2-1DA9-5920-69A4-305BEEF52CF9}"/>
              </a:ext>
            </a:extLst>
          </p:cNvPr>
          <p:cNvSpPr txBox="1"/>
          <p:nvPr/>
        </p:nvSpPr>
        <p:spPr>
          <a:xfrm>
            <a:off x="5778655" y="4191175"/>
            <a:ext cx="44944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40CDAC"/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Chuẩn bị bài 14: Cơ quan vận động (tiết 3)</a:t>
            </a:r>
          </a:p>
        </p:txBody>
      </p:sp>
      <p:sp>
        <p:nvSpPr>
          <p:cNvPr id="8" name="Google Shape;3194;p35">
            <a:extLst>
              <a:ext uri="{FF2B5EF4-FFF2-40B4-BE49-F238E27FC236}">
                <a16:creationId xmlns:a16="http://schemas.microsoft.com/office/drawing/2014/main" id="{D3E7CD6B-9EBB-5F62-E182-22384BA52ACD}"/>
              </a:ext>
            </a:extLst>
          </p:cNvPr>
          <p:cNvSpPr txBox="1">
            <a:spLocks/>
          </p:cNvSpPr>
          <p:nvPr/>
        </p:nvSpPr>
        <p:spPr>
          <a:xfrm>
            <a:off x="2743200" y="1201344"/>
            <a:ext cx="6243619" cy="99202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>
                <a:solidFill>
                  <a:srgbClr val="FFD7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ECE6FA7F-FE97-1F48-8AB2-0E8DBE044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378" y="2238245"/>
            <a:ext cx="1650600" cy="2112770"/>
          </a:xfrm>
          <a:prstGeom prst="rect">
            <a:avLst/>
          </a:prstGeom>
        </p:spPr>
      </p:pic>
      <p:pic>
        <p:nvPicPr>
          <p:cNvPr id="10" name="Picture 9" descr="Cartoon bee with megaphone">
            <a:extLst>
              <a:ext uri="{FF2B5EF4-FFF2-40B4-BE49-F238E27FC236}">
                <a16:creationId xmlns:a16="http://schemas.microsoft.com/office/drawing/2014/main" id="{406C3505-FAF2-6813-768F-81DA3B07C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286000"/>
            <a:ext cx="2077668" cy="20046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8C3640FA-B597-EF91-E2EC-6619B596F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1EF3541-2673-A6C7-4CFC-2AC680CB1024}"/>
              </a:ext>
            </a:extLst>
          </p:cNvPr>
          <p:cNvSpPr/>
          <p:nvPr/>
        </p:nvSpPr>
        <p:spPr>
          <a:xfrm>
            <a:off x="228600" y="533400"/>
            <a:ext cx="4801996" cy="2570593"/>
          </a:xfrm>
          <a:prstGeom prst="cloudCallout">
            <a:avLst>
              <a:gd name="adj1" fmla="val 54873"/>
              <a:gd name="adj2" fmla="val 22627"/>
            </a:avLst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BBD88-95EE-F5A3-4CF9-DC53EE64AFD1}"/>
              </a:ext>
            </a:extLst>
          </p:cNvPr>
          <p:cNvSpPr txBox="1"/>
          <p:nvPr/>
        </p:nvSpPr>
        <p:spPr>
          <a:xfrm>
            <a:off x="762000" y="980774"/>
            <a:ext cx="4484020" cy="137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 phận nào của cơ thể giúp em </a:t>
            </a:r>
          </a:p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thể dục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638E8-0DD7-6BD3-98CE-1BBB3313A9D1}"/>
              </a:ext>
            </a:extLst>
          </p:cNvPr>
          <p:cNvSpPr txBox="1"/>
          <p:nvPr/>
        </p:nvSpPr>
        <p:spPr>
          <a:xfrm>
            <a:off x="6096000" y="2667000"/>
            <a:ext cx="5613324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 phận tay , chân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Forest Vector Art, Icons, and Graphics for Free Download">
            <a:extLst>
              <a:ext uri="{FF2B5EF4-FFF2-40B4-BE49-F238E27FC236}">
                <a16:creationId xmlns:a16="http://schemas.microsoft.com/office/drawing/2014/main" id="{7707F8F6-F164-35D3-7D08-EC62217A5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2000"/>
          <a:stretch/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146700"/>
            <a:ext cx="5105400" cy="1371600"/>
          </a:xfrm>
          <a:prstGeom prst="rect">
            <a:avLst/>
          </a:prstGeom>
          <a:solidFill>
            <a:srgbClr val="A2D9D3"/>
          </a:solidFill>
          <a:ln w="76200">
            <a:solidFill>
              <a:srgbClr val="FCFEF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BẮN CUNG TÊN</a:t>
            </a: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8199">
            <a:off x="4041129" y="2095799"/>
            <a:ext cx="3960806" cy="381138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E0F78B9-2B3F-E52A-7911-0F6A328BC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028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artoon Forest Vector Art, Icons, and Graphics for Free Download">
            <a:extLst>
              <a:ext uri="{FF2B5EF4-FFF2-40B4-BE49-F238E27FC236}">
                <a16:creationId xmlns:a16="http://schemas.microsoft.com/office/drawing/2014/main" id="{1A0382B1-EE5D-71FE-35C5-5A9660E47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" b="2000"/>
          <a:stretch/>
        </p:blipFill>
        <p:spPr bwMode="auto">
          <a:xfrm flipH="1">
            <a:off x="0" y="-8629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4517">
            <a:off x="642547" y="3207238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25907" y="3474338"/>
            <a:ext cx="1371600" cy="13716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858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0000" y="53340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Cơ quan vận động bao gồm ?</a:t>
            </a:r>
            <a:endParaRPr lang="en-US" sz="3600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4BBA5D-6343-129B-C204-73C38D65E80B}"/>
              </a:ext>
            </a:extLst>
          </p:cNvPr>
          <p:cNvGrpSpPr/>
          <p:nvPr/>
        </p:nvGrpSpPr>
        <p:grpSpPr>
          <a:xfrm>
            <a:off x="9142387" y="1921390"/>
            <a:ext cx="1567327" cy="253924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70679" y="3486834"/>
                <a:ext cx="10213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UTM Avo" panose="02040603050506020204" pitchFamily="18" charset="0"/>
                  </a:rPr>
                  <a:t>B. Bộ xương</a:t>
                </a:r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9E1F6B-A4D6-F800-A967-01FF534AB9AB}"/>
              </a:ext>
            </a:extLst>
          </p:cNvPr>
          <p:cNvGrpSpPr/>
          <p:nvPr/>
        </p:nvGrpSpPr>
        <p:grpSpPr>
          <a:xfrm>
            <a:off x="4459062" y="4008178"/>
            <a:ext cx="1567327" cy="2669846"/>
            <a:chOff x="4459062" y="4008178"/>
            <a:chExt cx="1567327" cy="2669846"/>
          </a:xfrm>
        </p:grpSpPr>
        <p:pic>
          <p:nvPicPr>
            <p:cNvPr id="12" name="Picture 11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11389" y="4008178"/>
              <a:ext cx="997458" cy="143175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ED690D4-0167-4118-FEFF-69DCF63E4403}"/>
                </a:ext>
              </a:extLst>
            </p:cNvPr>
            <p:cNvGrpSpPr/>
            <p:nvPr/>
          </p:nvGrpSpPr>
          <p:grpSpPr>
            <a:xfrm>
              <a:off x="4459062" y="5341942"/>
              <a:ext cx="1567327" cy="1336082"/>
              <a:chOff x="5430447" y="3191011"/>
              <a:chExt cx="1567327" cy="1336082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A0F3A283-0D3F-ED60-319B-1F0806D1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39D3E9-0594-3362-95F6-E9C0522609E3}"/>
                  </a:ext>
                </a:extLst>
              </p:cNvPr>
              <p:cNvSpPr txBox="1"/>
              <p:nvPr/>
            </p:nvSpPr>
            <p:spPr>
              <a:xfrm>
                <a:off x="5628798" y="3656123"/>
                <a:ext cx="102135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UTM Avo" panose="02040603050506020204" pitchFamily="18" charset="0"/>
                  </a:rPr>
                  <a:t>C. Hệ cơ</a:t>
                </a:r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7564172" y="3925514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3713" y="3639698"/>
                <a:ext cx="102135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UTM Avo" panose="02040603050506020204" pitchFamily="18" charset="0"/>
                  </a:rPr>
                  <a:t>D. Tứ chi</a:t>
                </a:r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5841480" y="1889748"/>
            <a:ext cx="1567327" cy="2509312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87251" y="3578403"/>
                <a:ext cx="12279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UTM Avo" panose="02040603050506020204" pitchFamily="18" charset="0"/>
                  </a:rPr>
                  <a:t>A. </a:t>
                </a:r>
                <a:r>
                  <a:rPr lang="en-US" dirty="0" err="1">
                    <a:latin typeface="UTM Avo" panose="02040603050506020204" pitchFamily="18" charset="0"/>
                  </a:rPr>
                  <a:t>Bộ</a:t>
                </a:r>
                <a:r>
                  <a:rPr lang="en-US" dirty="0">
                    <a:latin typeface="UTM Avo" panose="02040603050506020204" pitchFamily="18" charset="0"/>
                  </a:rPr>
                  <a:t> </a:t>
                </a:r>
                <a:r>
                  <a:rPr lang="en-US" dirty="0" err="1">
                    <a:latin typeface="UTM Avo" panose="02040603050506020204" pitchFamily="18" charset="0"/>
                  </a:rPr>
                  <a:t>cơ</a:t>
                </a:r>
                <a:r>
                  <a:rPr lang="en-US" dirty="0">
                    <a:latin typeface="UTM Avo" panose="02040603050506020204" pitchFamily="18" charset="0"/>
                  </a:rPr>
                  <a:t> </a:t>
                </a:r>
                <a:r>
                  <a:rPr lang="en-US" dirty="0" err="1">
                    <a:latin typeface="UTM Avo" panose="02040603050506020204" pitchFamily="18" charset="0"/>
                  </a:rPr>
                  <a:t>và</a:t>
                </a:r>
                <a:r>
                  <a:rPr lang="en-US" dirty="0">
                    <a:latin typeface="UTM Avo" panose="02040603050506020204" pitchFamily="18" charset="0"/>
                  </a:rPr>
                  <a:t> </a:t>
                </a:r>
                <a:r>
                  <a:rPr lang="en-US" dirty="0" err="1">
                    <a:latin typeface="UTM Avo" panose="02040603050506020204" pitchFamily="18" charset="0"/>
                  </a:rPr>
                  <a:t>hệ</a:t>
                </a:r>
                <a:r>
                  <a:rPr lang="en-US" dirty="0">
                    <a:latin typeface="UTM Avo" panose="02040603050506020204" pitchFamily="18" charset="0"/>
                  </a:rPr>
                  <a:t> </a:t>
                </a:r>
                <a:r>
                  <a:rPr lang="en-US" dirty="0" err="1">
                    <a:latin typeface="UTM Avo" panose="02040603050506020204" pitchFamily="18" charset="0"/>
                  </a:rPr>
                  <a:t>xương</a:t>
                </a:r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5105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53157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72265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834271">
            <a:off x="1815067" y="3474338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C6965D-BC32-CAAB-0CB3-E4DDF85E2FD2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97694" y="4177810"/>
            <a:ext cx="609600" cy="6096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5294" y="4330210"/>
            <a:ext cx="609600" cy="6096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92894" y="4482610"/>
            <a:ext cx="609600" cy="6096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46275" y="5261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5651 0.24328 L 0.17344 0.4900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393 L 0.42617 0.18495 L 0.56054 0.46273 " pathEditMode="relative" ptsTypes="AAA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2617 -0.580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19" y="-289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6;p38">
            <a:extLst>
              <a:ext uri="{FF2B5EF4-FFF2-40B4-BE49-F238E27FC236}">
                <a16:creationId xmlns:a16="http://schemas.microsoft.com/office/drawing/2014/main" id="{0D8B9092-07A7-FC72-DFFF-C8D544A8B1EF}"/>
              </a:ext>
            </a:extLst>
          </p:cNvPr>
          <p:cNvSpPr/>
          <p:nvPr/>
        </p:nvSpPr>
        <p:spPr>
          <a:xfrm>
            <a:off x="10555567" y="6104833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F7783-3BC2-4C39-60D4-1C721F2301EB}"/>
              </a:ext>
            </a:extLst>
          </p:cNvPr>
          <p:cNvSpPr txBox="1"/>
          <p:nvPr/>
        </p:nvSpPr>
        <p:spPr>
          <a:xfrm>
            <a:off x="4648200" y="1084700"/>
            <a:ext cx="8904170" cy="38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67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Xác định tên, vị trí một số cơ chính</a:t>
            </a:r>
            <a:endParaRPr lang="en-US" sz="2667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02A65-CABE-5BB1-66C5-6291D3D027AF}"/>
              </a:ext>
            </a:extLst>
          </p:cNvPr>
          <p:cNvSpPr txBox="1"/>
          <p:nvPr/>
        </p:nvSpPr>
        <p:spPr>
          <a:xfrm>
            <a:off x="995573" y="1578373"/>
            <a:ext cx="403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00B050"/>
                </a:solidFill>
                <a:latin typeface="UTM Avo" panose="02040603050506020204" pitchFamily="18" charset="0"/>
              </a:rPr>
              <a:t>Làm việc theo cặp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75605-4CB1-520A-1145-A6B2B2B93780}"/>
              </a:ext>
            </a:extLst>
          </p:cNvPr>
          <p:cNvSpPr txBox="1"/>
          <p:nvPr/>
        </p:nvSpPr>
        <p:spPr>
          <a:xfrm>
            <a:off x="546422" y="3274680"/>
            <a:ext cx="4484020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i="1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mặt, cơ cổ, cơ vai, cơ ngực, cơ tay, cơ bụng, cơ đùi, cơ lưng, cơ mông. 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6F99F72-39A6-5505-C9EB-626A2E676DFE}"/>
              </a:ext>
            </a:extLst>
          </p:cNvPr>
          <p:cNvSpPr/>
          <p:nvPr/>
        </p:nvSpPr>
        <p:spPr>
          <a:xfrm>
            <a:off x="153375" y="2992302"/>
            <a:ext cx="4801996" cy="2570593"/>
          </a:xfrm>
          <a:prstGeom prst="cloudCallout">
            <a:avLst>
              <a:gd name="adj1" fmla="val 54873"/>
              <a:gd name="adj2" fmla="val 22627"/>
            </a:avLst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pic>
        <p:nvPicPr>
          <p:cNvPr id="10" name="Picture 4" descr="4 bí kíp giúp 2k1 “xử đẹp” những bài Toán hình - Page 47 of 228">
            <a:extLst>
              <a:ext uri="{FF2B5EF4-FFF2-40B4-BE49-F238E27FC236}">
                <a16:creationId xmlns:a16="http://schemas.microsoft.com/office/drawing/2014/main" id="{3C4C5886-CA79-A084-F9A4-2F414ED0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16" y="4179265"/>
            <a:ext cx="3275360" cy="27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64D73-8339-FA97-EA91-D466AD43356B}"/>
              </a:ext>
            </a:extLst>
          </p:cNvPr>
          <p:cNvSpPr txBox="1"/>
          <p:nvPr/>
        </p:nvSpPr>
        <p:spPr>
          <a:xfrm>
            <a:off x="914400" y="2005491"/>
            <a:ext cx="56989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Chỉ và nói tên</a:t>
            </a:r>
            <a:r>
              <a:rPr lang="vi-VN" sz="240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một số cơ chính trên các hình?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203C91-DC2D-7F98-B65A-522ABF2A4A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111"/>
          <a:stretch/>
        </p:blipFill>
        <p:spPr>
          <a:xfrm>
            <a:off x="7206549" y="1889577"/>
            <a:ext cx="4985451" cy="49684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8;p42">
            <a:extLst>
              <a:ext uri="{FF2B5EF4-FFF2-40B4-BE49-F238E27FC236}">
                <a16:creationId xmlns:a16="http://schemas.microsoft.com/office/drawing/2014/main" id="{B4FF4316-AB61-BD91-1689-68810B87EDC5}"/>
              </a:ext>
            </a:extLst>
          </p:cNvPr>
          <p:cNvSpPr/>
          <p:nvPr/>
        </p:nvSpPr>
        <p:spPr>
          <a:xfrm>
            <a:off x="8706056" y="2965538"/>
            <a:ext cx="3996259" cy="43908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C0527-E361-BD91-93AE-34A2FE913CCD}"/>
              </a:ext>
            </a:extLst>
          </p:cNvPr>
          <p:cNvSpPr txBox="1"/>
          <p:nvPr/>
        </p:nvSpPr>
        <p:spPr>
          <a:xfrm>
            <a:off x="1928313" y="845013"/>
            <a:ext cx="7681203" cy="14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nl-NL" sz="320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“Chỉ nói về một số cơ trên cơ thể em”</a:t>
            </a:r>
            <a:endParaRPr lang="en-US" sz="320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AAB6F-943A-7E98-D8D8-2269AF35E465}"/>
              </a:ext>
            </a:extLst>
          </p:cNvPr>
          <p:cNvSpPr txBox="1"/>
          <p:nvPr/>
        </p:nvSpPr>
        <p:spPr>
          <a:xfrm>
            <a:off x="2061558" y="3097275"/>
            <a:ext cx="7653252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vòng 1 phút, đại diện nhóm nào nói được nhiều tên cơ và chỉ đúng vị trí trên cơ thể của mình là thắng cuộc. </a:t>
            </a:r>
            <a:endParaRPr lang="en-US" sz="240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EB74F-AD0C-CC26-140C-2A378178E716}"/>
              </a:ext>
            </a:extLst>
          </p:cNvPr>
          <p:cNvSpPr txBox="1"/>
          <p:nvPr/>
        </p:nvSpPr>
        <p:spPr>
          <a:xfrm>
            <a:off x="4939727" y="2563795"/>
            <a:ext cx="314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chơi </a:t>
            </a:r>
            <a:endParaRPr lang="en-US" sz="24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46E8C-19A2-6DAA-3616-AE8BF05FF970}"/>
              </a:ext>
            </a:extLst>
          </p:cNvPr>
          <p:cNvSpPr/>
          <p:nvPr/>
        </p:nvSpPr>
        <p:spPr>
          <a:xfrm>
            <a:off x="1874298" y="2457550"/>
            <a:ext cx="7840512" cy="2703388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pic>
        <p:nvPicPr>
          <p:cNvPr id="7" name="Picture 2" descr="Trẻ Em, Vui Chơi, Mầm Non, Tải hình PNG 178 - Free.Vector6.com">
            <a:extLst>
              <a:ext uri="{FF2B5EF4-FFF2-40B4-BE49-F238E27FC236}">
                <a16:creationId xmlns:a16="http://schemas.microsoft.com/office/drawing/2014/main" id="{C52184FB-7329-629D-EBE0-AC749AEE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" y="2673144"/>
            <a:ext cx="76200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57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263</TotalTime>
  <Words>947</Words>
  <Application>Microsoft Office PowerPoint</Application>
  <PresentationFormat>Widescreen</PresentationFormat>
  <Paragraphs>99</Paragraphs>
  <Slides>25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Admin</cp:lastModifiedBy>
  <cp:revision>15</cp:revision>
  <dcterms:created xsi:type="dcterms:W3CDTF">2023-04-10T09:01:57Z</dcterms:created>
  <dcterms:modified xsi:type="dcterms:W3CDTF">2024-02-21T06:35:17Z</dcterms:modified>
  <cp:category>9Slide.vn</cp:category>
</cp:coreProperties>
</file>