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
  </p:notesMasterIdLst>
  <p:sldIdLst>
    <p:sldId id="256" r:id="rId2"/>
    <p:sldId id="435" r:id="rId3"/>
    <p:sldId id="436" r:id="rId4"/>
    <p:sldId id="465" r:id="rId5"/>
    <p:sldId id="470" r:id="rId6"/>
    <p:sldId id="437" r:id="rId7"/>
    <p:sldId id="473" r:id="rId8"/>
    <p:sldId id="474" r:id="rId9"/>
    <p:sldId id="438" r:id="rId10"/>
    <p:sldId id="481" r:id="rId11"/>
    <p:sldId id="439" r:id="rId12"/>
  </p:sldIdLst>
  <p:sldSz cx="18288000" cy="10287000"/>
  <p:notesSz cx="6858000" cy="9144000"/>
  <p:embeddedFontLst>
    <p:embeddedFont>
      <p:font typeface="Arial Rounded MT Bold" panose="020F0704030504030204" pitchFamily="34" charset="0"/>
      <p:regular r:id="rId14"/>
    </p:embeddedFont>
    <p:embeddedFont>
      <p:font typeface="Congenial" panose="02000503040000020004" pitchFamily="2" charset="0"/>
      <p:regular r:id="rId15"/>
      <p:bold r:id="rId16"/>
      <p:italic r:id="rId17"/>
      <p:boldItalic r:id="rId18"/>
    </p:embeddedFont>
    <p:embeddedFont>
      <p:font typeface="Congenial Black" panose="02000503040000020004" pitchFamily="2" charset="0"/>
      <p:bold r:id="rId19"/>
    </p:embeddedFont>
    <p:embeddedFont>
      <p:font typeface="Gliker" panose="020B0604020202020204" charset="0"/>
      <p:regular r:id="rId20"/>
    </p:embeddedFont>
    <p:embeddedFont>
      <p:font typeface="Modern Love" panose="04090805081005020601" pitchFamily="82" charset="0"/>
      <p:regular r:id="rId21"/>
    </p:embeddedFont>
    <p:embeddedFont>
      <p:font typeface="Suranna" panose="020B0604020202020204"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81332" autoAdjust="0"/>
  </p:normalViewPr>
  <p:slideViewPr>
    <p:cSldViewPr>
      <p:cViewPr varScale="1">
        <p:scale>
          <a:sx n="58" d="100"/>
          <a:sy n="58" d="100"/>
        </p:scale>
        <p:origin x="1458"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33F6BC-B8B0-470F-B99D-A829B9A55B79}" type="datetimeFigureOut">
              <a:rPr lang="en-US" smtClean="0"/>
              <a:t>3/10/2025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22EE11-182A-4D87-8C46-71394B870E09}" type="slidenum">
              <a:rPr lang="en-US" smtClean="0"/>
              <a:t>‹#›</a:t>
            </a:fld>
            <a:endParaRPr lang="en-US"/>
          </a:p>
        </p:txBody>
      </p:sp>
    </p:spTree>
    <p:extLst>
      <p:ext uri="{BB962C8B-B14F-4D97-AF65-F5344CB8AC3E}">
        <p14:creationId xmlns:p14="http://schemas.microsoft.com/office/powerpoint/2010/main" val="2472774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 </a:t>
            </a:r>
            <a:r>
              <a:rPr lang="en-US" sz="1800" dirty="0">
                <a:solidFill>
                  <a:srgbClr val="000000"/>
                </a:solidFill>
                <a:effectLst/>
                <a:latin typeface="Times New Roman" panose="02020603050405020304" pitchFamily="18" charset="0"/>
                <a:ea typeface="Times New Roman" panose="02020603050405020304" pitchFamily="18" charset="0"/>
              </a:rPr>
              <a:t>Have pupils look at Activity 4. Ask them </a:t>
            </a:r>
            <a:r>
              <a:rPr lang="en-US" sz="1800" i="1" dirty="0">
                <a:solidFill>
                  <a:srgbClr val="000000"/>
                </a:solidFill>
                <a:effectLst/>
                <a:latin typeface="Times New Roman" panose="02020603050405020304" pitchFamily="18" charset="0"/>
                <a:ea typeface="Times New Roman" panose="02020603050405020304" pitchFamily="18" charset="0"/>
              </a:rPr>
              <a:t>How many pictures are there?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i="1" dirty="0">
                <a:solidFill>
                  <a:srgbClr val="000000"/>
                </a:solidFill>
                <a:effectLst/>
                <a:latin typeface="Times New Roman" panose="02020603050405020304" pitchFamily="18" charset="0"/>
                <a:ea typeface="Times New Roman" panose="02020603050405020304" pitchFamily="18" charset="0"/>
              </a:rPr>
              <a:t>What health problems can you see in each picture? </a:t>
            </a:r>
            <a:r>
              <a:rPr lang="en-US" sz="1800" dirty="0">
                <a:solidFill>
                  <a:srgbClr val="000000"/>
                </a:solidFill>
                <a:effectLst/>
                <a:latin typeface="Times New Roman" panose="02020603050405020304" pitchFamily="18" charset="0"/>
                <a:ea typeface="Times New Roman" panose="02020603050405020304" pitchFamily="18" charset="0"/>
              </a:rPr>
              <a:t>Explain that they will write numbers 1 - 4 in the box of the picture in the order they hear.</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4</a:t>
            </a:fld>
            <a:endParaRPr lang="en-US"/>
          </a:p>
        </p:txBody>
      </p:sp>
    </p:spTree>
    <p:extLst>
      <p:ext uri="{BB962C8B-B14F-4D97-AF65-F5344CB8AC3E}">
        <p14:creationId xmlns:p14="http://schemas.microsoft.com/office/powerpoint/2010/main" val="2231017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 </a:t>
            </a:r>
            <a:r>
              <a:rPr lang="en-US" sz="1800" dirty="0">
                <a:solidFill>
                  <a:srgbClr val="000000"/>
                </a:solidFill>
                <a:effectLst/>
                <a:latin typeface="Times New Roman" panose="02020603050405020304" pitchFamily="18" charset="0"/>
                <a:ea typeface="Times New Roman" panose="02020603050405020304" pitchFamily="18" charset="0"/>
              </a:rPr>
              <a:t>Play the recording of the first dialogue. Ask pupils to find the correct picture and write number 1 in the box. Check their answers and give feedback.</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5</a:t>
            </a:fld>
            <a:endParaRPr lang="en-US"/>
          </a:p>
        </p:txBody>
      </p:sp>
    </p:spTree>
    <p:extLst>
      <p:ext uri="{BB962C8B-B14F-4D97-AF65-F5344CB8AC3E}">
        <p14:creationId xmlns:p14="http://schemas.microsoft.com/office/powerpoint/2010/main" val="2449405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 </a:t>
            </a:r>
            <a:r>
              <a:rPr lang="en-US" sz="1800" dirty="0">
                <a:solidFill>
                  <a:srgbClr val="000000"/>
                </a:solidFill>
                <a:effectLst/>
                <a:latin typeface="Times New Roman" panose="02020603050405020304" pitchFamily="18" charset="0"/>
                <a:ea typeface="Times New Roman" panose="02020603050405020304" pitchFamily="18" charset="0"/>
              </a:rPr>
              <a:t>Have pupils read the sentences in Question 1. Ask them what is missing in the sentence. Ask them to complete the gap by finding the information from the picture. Give the correct answer.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7</a:t>
            </a:fld>
            <a:endParaRPr lang="en-US"/>
          </a:p>
        </p:txBody>
      </p:sp>
    </p:spTree>
    <p:extLst>
      <p:ext uri="{BB962C8B-B14F-4D97-AF65-F5344CB8AC3E}">
        <p14:creationId xmlns:p14="http://schemas.microsoft.com/office/powerpoint/2010/main" val="1239814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 </a:t>
            </a:r>
            <a:r>
              <a:rPr lang="en-US" sz="1800" dirty="0">
                <a:solidFill>
                  <a:srgbClr val="000000"/>
                </a:solidFill>
                <a:effectLst/>
                <a:latin typeface="Times New Roman" panose="02020603050405020304" pitchFamily="18" charset="0"/>
                <a:ea typeface="Times New Roman" panose="02020603050405020304" pitchFamily="18" charset="0"/>
              </a:rPr>
              <a:t>Ask pupils to do the other questions in the same way individually, then in pairs for their peer-checks. Go around and give support if necessary.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8</a:t>
            </a:fld>
            <a:endParaRPr lang="en-US"/>
          </a:p>
        </p:txBody>
      </p:sp>
    </p:spTree>
    <p:extLst>
      <p:ext uri="{BB962C8B-B14F-4D97-AF65-F5344CB8AC3E}">
        <p14:creationId xmlns:p14="http://schemas.microsoft.com/office/powerpoint/2010/main" val="3434891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9</a:t>
            </a:fld>
            <a:endParaRPr lang="en-US"/>
          </a:p>
        </p:txBody>
      </p:sp>
    </p:spTree>
    <p:extLst>
      <p:ext uri="{BB962C8B-B14F-4D97-AF65-F5344CB8AC3E}">
        <p14:creationId xmlns:p14="http://schemas.microsoft.com/office/powerpoint/2010/main" val="4120093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 </a:t>
            </a:r>
            <a:r>
              <a:rPr lang="en-US" sz="1800" dirty="0">
                <a:solidFill>
                  <a:srgbClr val="000000"/>
                </a:solidFill>
                <a:effectLst/>
                <a:latin typeface="Times New Roman" panose="02020603050405020304" pitchFamily="18" charset="0"/>
                <a:ea typeface="Times New Roman" panose="02020603050405020304" pitchFamily="18" charset="0"/>
              </a:rPr>
              <a:t>Play the recording of the song once or twice for pupils to listen and repeat, line after line.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10</a:t>
            </a:fld>
            <a:endParaRPr lang="en-US"/>
          </a:p>
        </p:txBody>
      </p:sp>
    </p:spTree>
    <p:extLst>
      <p:ext uri="{BB962C8B-B14F-4D97-AF65-F5344CB8AC3E}">
        <p14:creationId xmlns:p14="http://schemas.microsoft.com/office/powerpoint/2010/main" val="3226989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svg"/><Relationship Id="rId12" Type="http://schemas.openxmlformats.org/officeDocument/2006/relationships/image" Target="../media/image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2.sv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sv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16.svg"/><Relationship Id="rId12" Type="http://schemas.openxmlformats.org/officeDocument/2006/relationships/image" Target="../media/image20.svg"/><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0.png"/><Relationship Id="rId10" Type="http://schemas.openxmlformats.org/officeDocument/2006/relationships/image" Target="../media/image18.svg"/><Relationship Id="rId4" Type="http://schemas.openxmlformats.org/officeDocument/2006/relationships/notesSlide" Target="../notesSlides/notesSlide6.xml"/><Relationship Id="rId9" Type="http://schemas.openxmlformats.org/officeDocument/2006/relationships/image" Target="../media/image17.png"/><Relationship Id="rId1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1.png"/><Relationship Id="rId7"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6.svg"/><Relationship Id="rId4" Type="http://schemas.openxmlformats.org/officeDocument/2006/relationships/image" Target="../media/image12.svg"/><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1.png"/><Relationship Id="rId7"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6.svg"/><Relationship Id="rId4" Type="http://schemas.openxmlformats.org/officeDocument/2006/relationships/image" Target="../media/image12.svg"/><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1.png"/><Relationship Id="rId7"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6.svg"/><Relationship Id="rId4" Type="http://schemas.openxmlformats.org/officeDocument/2006/relationships/image" Target="../media/image12.sv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0.pn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slideLayout" Target="../slideLayouts/slideLayout7.xml"/><Relationship Id="rId7" Type="http://schemas.openxmlformats.org/officeDocument/2006/relationships/image" Target="../media/image15.png"/><Relationship Id="rId12" Type="http://schemas.openxmlformats.org/officeDocument/2006/relationships/image" Target="../media/image20.svg"/><Relationship Id="rId17" Type="http://schemas.openxmlformats.org/officeDocument/2006/relationships/image" Target="../media/image24.png"/><Relationship Id="rId2" Type="http://schemas.microsoft.com/office/2007/relationships/media" Target="../media/media2.mp3"/><Relationship Id="rId16" Type="http://schemas.openxmlformats.org/officeDocument/2006/relationships/image" Target="../media/image9.png"/><Relationship Id="rId1" Type="http://schemas.openxmlformats.org/officeDocument/2006/relationships/audio" Target="NULL" TargetMode="External"/><Relationship Id="rId6" Type="http://schemas.openxmlformats.org/officeDocument/2006/relationships/image" Target="../media/image10.png"/><Relationship Id="rId11" Type="http://schemas.openxmlformats.org/officeDocument/2006/relationships/image" Target="../media/image19.png"/><Relationship Id="rId5" Type="http://schemas.openxmlformats.org/officeDocument/2006/relationships/audio" Target="../media/audio1.wav"/><Relationship Id="rId15" Type="http://schemas.openxmlformats.org/officeDocument/2006/relationships/image" Target="../media/image23.png"/><Relationship Id="rId10" Type="http://schemas.openxmlformats.org/officeDocument/2006/relationships/image" Target="../media/image18.svg"/><Relationship Id="rId4" Type="http://schemas.openxmlformats.org/officeDocument/2006/relationships/notesSlide" Target="../notesSlides/notesSlide2.xml"/><Relationship Id="rId9" Type="http://schemas.openxmlformats.org/officeDocument/2006/relationships/image" Target="../media/image17.png"/><Relationship Id="rId14" Type="http://schemas.openxmlformats.org/officeDocument/2006/relationships/image" Target="../media/image22.svg"/></Relationships>
</file>

<file path=ppt/slides/_rels/slide6.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1.png"/><Relationship Id="rId7"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6.svg"/><Relationship Id="rId4" Type="http://schemas.openxmlformats.org/officeDocument/2006/relationships/image" Target="../media/image12.svg"/><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0.svg"/><Relationship Id="rId3" Type="http://schemas.openxmlformats.org/officeDocument/2006/relationships/slideLayout" Target="../slideLayouts/slideLayout7.xml"/><Relationship Id="rId7" Type="http://schemas.openxmlformats.org/officeDocument/2006/relationships/image" Target="../media/image16.svg"/><Relationship Id="rId12" Type="http://schemas.openxmlformats.org/officeDocument/2006/relationships/image" Target="../media/image19.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5.png"/><Relationship Id="rId11" Type="http://schemas.openxmlformats.org/officeDocument/2006/relationships/image" Target="../media/image18.svg"/><Relationship Id="rId5" Type="http://schemas.openxmlformats.org/officeDocument/2006/relationships/image" Target="../media/image10.png"/><Relationship Id="rId15" Type="http://schemas.openxmlformats.org/officeDocument/2006/relationships/image" Target="../media/image27.png"/><Relationship Id="rId10" Type="http://schemas.openxmlformats.org/officeDocument/2006/relationships/image" Target="../media/image17.png"/><Relationship Id="rId4" Type="http://schemas.openxmlformats.org/officeDocument/2006/relationships/notesSlide" Target="../notesSlides/notesSlide3.xml"/><Relationship Id="rId9" Type="http://schemas.openxmlformats.org/officeDocument/2006/relationships/image" Target="../media/image26.svg"/><Relationship Id="rId1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0.svg"/><Relationship Id="rId18"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image" Target="../media/image16.svg"/><Relationship Id="rId12" Type="http://schemas.openxmlformats.org/officeDocument/2006/relationships/image" Target="../media/image19.png"/><Relationship Id="rId17" Type="http://schemas.openxmlformats.org/officeDocument/2006/relationships/image" Target="../media/image30.png"/><Relationship Id="rId2" Type="http://schemas.openxmlformats.org/officeDocument/2006/relationships/audio" Target="../media/media4.mp3"/><Relationship Id="rId16" Type="http://schemas.openxmlformats.org/officeDocument/2006/relationships/image" Target="../media/image29.png"/><Relationship Id="rId1" Type="http://schemas.microsoft.com/office/2007/relationships/media" Target="../media/media4.mp3"/><Relationship Id="rId6" Type="http://schemas.openxmlformats.org/officeDocument/2006/relationships/image" Target="../media/image15.png"/><Relationship Id="rId11" Type="http://schemas.openxmlformats.org/officeDocument/2006/relationships/image" Target="../media/image18.svg"/><Relationship Id="rId5" Type="http://schemas.openxmlformats.org/officeDocument/2006/relationships/image" Target="../media/image10.png"/><Relationship Id="rId15" Type="http://schemas.openxmlformats.org/officeDocument/2006/relationships/image" Target="../media/image9.png"/><Relationship Id="rId10" Type="http://schemas.openxmlformats.org/officeDocument/2006/relationships/image" Target="../media/image17.png"/><Relationship Id="rId4" Type="http://schemas.openxmlformats.org/officeDocument/2006/relationships/notesSlide" Target="../notesSlides/notesSlide4.xml"/><Relationship Id="rId9" Type="http://schemas.openxmlformats.org/officeDocument/2006/relationships/image" Target="../media/image26.svg"/><Relationship Id="rId1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6.svg"/><Relationship Id="rId5" Type="http://schemas.openxmlformats.org/officeDocument/2006/relationships/image" Target="../media/image12.svg"/><Relationship Id="rId10" Type="http://schemas.openxmlformats.org/officeDocument/2006/relationships/image" Target="../media/image5.png"/><Relationship Id="rId4" Type="http://schemas.openxmlformats.org/officeDocument/2006/relationships/image" Target="../media/image11.png"/><Relationship Id="rId9" Type="http://schemas.openxmlformats.org/officeDocument/2006/relationships/image" Target="../media/image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F9A563BB-B6BC-FE20-9A16-5E82574E22A7}"/>
              </a:ext>
            </a:extLst>
          </p:cNvPr>
          <p:cNvGrpSpPr/>
          <p:nvPr/>
        </p:nvGrpSpPr>
        <p:grpSpPr>
          <a:xfrm>
            <a:off x="-4769134" y="3102991"/>
            <a:ext cx="26313569" cy="4387127"/>
            <a:chOff x="-4769134" y="3102991"/>
            <a:chExt cx="26313569" cy="4387127"/>
          </a:xfrm>
        </p:grpSpPr>
        <p:grpSp>
          <p:nvGrpSpPr>
            <p:cNvPr id="7" name="Group 7"/>
            <p:cNvGrpSpPr/>
            <p:nvPr/>
          </p:nvGrpSpPr>
          <p:grpSpPr>
            <a:xfrm>
              <a:off x="3032463" y="3517805"/>
              <a:ext cx="3972313" cy="3972313"/>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DCD811B2-80D8-275D-5992-B2DB13310920}"/>
                </a:ext>
              </a:extLst>
            </p:cNvPr>
            <p:cNvGrpSpPr/>
            <p:nvPr/>
          </p:nvGrpSpPr>
          <p:grpSpPr>
            <a:xfrm>
              <a:off x="-4769134" y="3102991"/>
              <a:ext cx="26313569" cy="4387127"/>
              <a:chOff x="-4769134" y="3102991"/>
              <a:chExt cx="26313569" cy="4387127"/>
            </a:xfrm>
          </p:grpSpPr>
          <p:sp>
            <p:nvSpPr>
              <p:cNvPr id="2" name="Freeform 2"/>
              <p:cNvSpPr/>
              <p:nvPr/>
            </p:nvSpPr>
            <p:spPr>
              <a:xfrm flipV="1">
                <a:off x="-4769134" y="3424608"/>
                <a:ext cx="6707873" cy="3437785"/>
              </a:xfrm>
              <a:custGeom>
                <a:avLst/>
                <a:gdLst/>
                <a:ahLst/>
                <a:cxnLst/>
                <a:rect l="l" t="t" r="r" b="b"/>
                <a:pathLst>
                  <a:path w="6707873" h="3437785">
                    <a:moveTo>
                      <a:pt x="0" y="3437784"/>
                    </a:moveTo>
                    <a:lnTo>
                      <a:pt x="6707873" y="3437784"/>
                    </a:lnTo>
                    <a:lnTo>
                      <a:pt x="6707873" y="0"/>
                    </a:lnTo>
                    <a:lnTo>
                      <a:pt x="0" y="0"/>
                    </a:lnTo>
                    <a:lnTo>
                      <a:pt x="0" y="3437784"/>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p:cNvSpPr/>
              <p:nvPr/>
            </p:nvSpPr>
            <p:spPr>
              <a:xfrm flipV="1">
                <a:off x="15143135" y="3729519"/>
                <a:ext cx="6401300" cy="3280666"/>
              </a:xfrm>
              <a:custGeom>
                <a:avLst/>
                <a:gdLst/>
                <a:ahLst/>
                <a:cxnLst/>
                <a:rect l="l" t="t" r="r" b="b"/>
                <a:pathLst>
                  <a:path w="6401300" h="3280666">
                    <a:moveTo>
                      <a:pt x="0" y="3280666"/>
                    </a:moveTo>
                    <a:lnTo>
                      <a:pt x="6401300" y="3280666"/>
                    </a:lnTo>
                    <a:lnTo>
                      <a:pt x="6401300" y="0"/>
                    </a:lnTo>
                    <a:lnTo>
                      <a:pt x="0" y="0"/>
                    </a:lnTo>
                    <a:lnTo>
                      <a:pt x="0" y="3280666"/>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795563" y="3102991"/>
                <a:ext cx="3972313" cy="3972313"/>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5633779" y="3102991"/>
                <a:ext cx="3972313" cy="397231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8162212" y="3517805"/>
                <a:ext cx="3972313" cy="397231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10763528" y="3102991"/>
                <a:ext cx="3972313" cy="3972313"/>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a:off x="13286987" y="3517805"/>
                <a:ext cx="3972313" cy="3972313"/>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3" name="Freeform 23"/>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6">
                  <a:extLst>
                    <a:ext uri="{96DAC541-7B7A-43D3-8B79-37D633B846F1}">
                      <asvg:svgBlip xmlns:asvg="http://schemas.microsoft.com/office/drawing/2016/SVG/main" r:embed="rId7"/>
                    </a:ext>
                  </a:extLst>
                </a:blip>
                <a:stretch>
                  <a:fillRect r="-37147"/>
                </a:stretch>
              </a:blipFill>
            </p:spPr>
          </p:sp>
          <p:sp>
            <p:nvSpPr>
              <p:cNvPr id="24" name="Freeform 24"/>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5" name="Freeform 25"/>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sp>
        <p:nvSpPr>
          <p:cNvPr id="26" name="Freeform 26"/>
          <p:cNvSpPr/>
          <p:nvPr/>
        </p:nvSpPr>
        <p:spPr>
          <a:xfrm>
            <a:off x="4113774" y="2287582"/>
            <a:ext cx="769844" cy="769844"/>
          </a:xfrm>
          <a:custGeom>
            <a:avLst/>
            <a:gdLst/>
            <a:ahLst/>
            <a:cxnLst/>
            <a:rect l="l" t="t" r="r" b="b"/>
            <a:pathLst>
              <a:path w="769844" h="769844">
                <a:moveTo>
                  <a:pt x="0" y="0"/>
                </a:moveTo>
                <a:lnTo>
                  <a:pt x="769844" y="0"/>
                </a:lnTo>
                <a:lnTo>
                  <a:pt x="769844" y="769844"/>
                </a:lnTo>
                <a:lnTo>
                  <a:pt x="0" y="7698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TextBox 29"/>
          <p:cNvSpPr txBox="1"/>
          <p:nvPr/>
        </p:nvSpPr>
        <p:spPr>
          <a:xfrm rot="-188432">
            <a:off x="5073355" y="1821257"/>
            <a:ext cx="3324671" cy="1124923"/>
          </a:xfrm>
          <a:prstGeom prst="rect">
            <a:avLst/>
          </a:prstGeom>
        </p:spPr>
        <p:txBody>
          <a:bodyPr lIns="0" tIns="0" rIns="0" bIns="0" rtlCol="0" anchor="t">
            <a:spAutoFit/>
          </a:bodyPr>
          <a:lstStyle/>
          <a:p>
            <a:pPr algn="ctr">
              <a:lnSpc>
                <a:spcPts val="8571"/>
              </a:lnSpc>
            </a:pPr>
            <a:r>
              <a:rPr lang="en-US" sz="9966" dirty="0">
                <a:solidFill>
                  <a:srgbClr val="8F4251"/>
                </a:solidFill>
                <a:latin typeface="Gliker"/>
              </a:rPr>
              <a:t>OUR</a:t>
            </a:r>
          </a:p>
        </p:txBody>
      </p:sp>
      <p:sp>
        <p:nvSpPr>
          <p:cNvPr id="30" name="TextBox 30"/>
          <p:cNvSpPr txBox="1"/>
          <p:nvPr/>
        </p:nvSpPr>
        <p:spPr>
          <a:xfrm>
            <a:off x="8364419" y="2097686"/>
            <a:ext cx="5333813" cy="1124923"/>
          </a:xfrm>
          <a:prstGeom prst="rect">
            <a:avLst/>
          </a:prstGeom>
        </p:spPr>
        <p:txBody>
          <a:bodyPr wrap="square" lIns="0" tIns="0" rIns="0" bIns="0" rtlCol="0" anchor="t">
            <a:spAutoFit/>
          </a:bodyPr>
          <a:lstStyle/>
          <a:p>
            <a:pPr algn="ctr">
              <a:lnSpc>
                <a:spcPts val="8571"/>
              </a:lnSpc>
            </a:pPr>
            <a:r>
              <a:rPr lang="en-US" sz="9966" dirty="0">
                <a:solidFill>
                  <a:srgbClr val="8F4251"/>
                </a:solidFill>
                <a:latin typeface="Gliker"/>
              </a:rPr>
              <a:t>HEALTH</a:t>
            </a:r>
          </a:p>
        </p:txBody>
      </p:sp>
      <p:sp>
        <p:nvSpPr>
          <p:cNvPr id="33" name="TextBox 17">
            <a:extLst>
              <a:ext uri="{FF2B5EF4-FFF2-40B4-BE49-F238E27FC236}">
                <a16:creationId xmlns:a16="http://schemas.microsoft.com/office/drawing/2014/main" id="{F39F9587-FA9A-6B12-088F-FF7FB19C8493}"/>
              </a:ext>
            </a:extLst>
          </p:cNvPr>
          <p:cNvSpPr txBox="1"/>
          <p:nvPr/>
        </p:nvSpPr>
        <p:spPr>
          <a:xfrm>
            <a:off x="2697349" y="556350"/>
            <a:ext cx="12893301" cy="771651"/>
          </a:xfrm>
          <a:prstGeom prst="rect">
            <a:avLst/>
          </a:prstGeom>
        </p:spPr>
        <p:txBody>
          <a:bodyPr lIns="0" tIns="0" rIns="0" bIns="0" rtlCol="0" anchor="t">
            <a:spAutoFit/>
          </a:bodyPr>
          <a:lstStyle/>
          <a:p>
            <a:pPr algn="ctr">
              <a:lnSpc>
                <a:spcPts val="5503"/>
              </a:lnSpc>
            </a:pPr>
            <a:r>
              <a:rPr lang="en-US" sz="6399" u="sng" dirty="0">
                <a:solidFill>
                  <a:srgbClr val="8F4251"/>
                </a:solidFill>
                <a:latin typeface="Suranna"/>
              </a:rPr>
              <a:t>Unit 15</a:t>
            </a:r>
          </a:p>
        </p:txBody>
      </p:sp>
      <p:sp>
        <p:nvSpPr>
          <p:cNvPr id="34" name="TextBox 25">
            <a:extLst>
              <a:ext uri="{FF2B5EF4-FFF2-40B4-BE49-F238E27FC236}">
                <a16:creationId xmlns:a16="http://schemas.microsoft.com/office/drawing/2014/main" id="{FA8D1D52-5D0C-5EBC-F8DF-A4FA16FE8580}"/>
              </a:ext>
            </a:extLst>
          </p:cNvPr>
          <p:cNvSpPr txBox="1"/>
          <p:nvPr/>
        </p:nvSpPr>
        <p:spPr>
          <a:xfrm>
            <a:off x="4165860" y="8032530"/>
            <a:ext cx="10104701" cy="811441"/>
          </a:xfrm>
          <a:prstGeom prst="rect">
            <a:avLst/>
          </a:prstGeom>
        </p:spPr>
        <p:txBody>
          <a:bodyPr lIns="0" tIns="0" rIns="0" bIns="0" rtlCol="0" anchor="t">
            <a:spAutoFit/>
          </a:bodyPr>
          <a:lstStyle/>
          <a:p>
            <a:pPr algn="ctr">
              <a:lnSpc>
                <a:spcPts val="6192"/>
              </a:lnSpc>
            </a:pPr>
            <a:r>
              <a:rPr lang="en-US" sz="7200" dirty="0">
                <a:solidFill>
                  <a:srgbClr val="8F4251"/>
                </a:solidFill>
                <a:latin typeface="Gliker"/>
              </a:rPr>
              <a:t>Lesson 1 – Period 2</a:t>
            </a:r>
          </a:p>
        </p:txBody>
      </p:sp>
      <p:sp>
        <p:nvSpPr>
          <p:cNvPr id="35" name="Freeform 26">
            <a:extLst>
              <a:ext uri="{FF2B5EF4-FFF2-40B4-BE49-F238E27FC236}">
                <a16:creationId xmlns:a16="http://schemas.microsoft.com/office/drawing/2014/main" id="{10183B3B-9807-5819-C330-15004CFDE689}"/>
              </a:ext>
            </a:extLst>
          </p:cNvPr>
          <p:cNvSpPr/>
          <p:nvPr/>
        </p:nvSpPr>
        <p:spPr>
          <a:xfrm>
            <a:off x="13978514" y="2486163"/>
            <a:ext cx="769844" cy="769844"/>
          </a:xfrm>
          <a:custGeom>
            <a:avLst/>
            <a:gdLst/>
            <a:ahLst/>
            <a:cxnLst/>
            <a:rect l="l" t="t" r="r" b="b"/>
            <a:pathLst>
              <a:path w="769844" h="769844">
                <a:moveTo>
                  <a:pt x="0" y="0"/>
                </a:moveTo>
                <a:lnTo>
                  <a:pt x="769844" y="0"/>
                </a:lnTo>
                <a:lnTo>
                  <a:pt x="769844" y="769844"/>
                </a:lnTo>
                <a:lnTo>
                  <a:pt x="0" y="7698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27" name="Track 41">
            <a:hlinkClick r:id="" action="ppaction://media"/>
            <a:extLst>
              <a:ext uri="{FF2B5EF4-FFF2-40B4-BE49-F238E27FC236}">
                <a16:creationId xmlns:a16="http://schemas.microsoft.com/office/drawing/2014/main" id="{4F6210AD-989A-1648-5CFB-D07499D2B162}"/>
              </a:ext>
            </a:extLst>
          </p:cNvPr>
          <p:cNvPicPr>
            <a:picLocks noChangeAspect="1"/>
          </p:cNvPicPr>
          <p:nvPr>
            <a:audioFile r:link="rId1"/>
            <p:extLst>
              <p:ext uri="{DAA4B4D4-6D71-4841-9C94-3DE7FCFB9230}">
                <p14:media xmlns:p14="http://schemas.microsoft.com/office/powerpoint/2010/main" r:embed="rId2">
                  <p14:trim end="29813.1875"/>
                </p14:media>
              </p:ext>
            </p:extLst>
          </p:nvPr>
        </p:nvPicPr>
        <p:blipFill>
          <a:blip r:embed="rId12"/>
          <a:stretch>
            <a:fillRect/>
          </a:stretch>
        </p:blipFill>
        <p:spPr>
          <a:xfrm>
            <a:off x="18592800" y="1328001"/>
            <a:ext cx="1233488" cy="12334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6"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a:extLst>
              <a:ext uri="{FF2B5EF4-FFF2-40B4-BE49-F238E27FC236}">
                <a16:creationId xmlns:a16="http://schemas.microsoft.com/office/drawing/2014/main" id="{387E3397-65B4-FB01-DF6F-4E7CB43D8702}"/>
              </a:ext>
            </a:extLst>
          </p:cNvPr>
          <p:cNvSpPr txBox="1"/>
          <p:nvPr/>
        </p:nvSpPr>
        <p:spPr>
          <a:xfrm>
            <a:off x="1761324" y="536563"/>
            <a:ext cx="734248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point.</a:t>
            </a:r>
          </a:p>
        </p:txBody>
      </p:sp>
      <p:pic>
        <p:nvPicPr>
          <p:cNvPr id="3" name="Picture 2">
            <a:extLst>
              <a:ext uri="{FF2B5EF4-FFF2-40B4-BE49-F238E27FC236}">
                <a16:creationId xmlns:a16="http://schemas.microsoft.com/office/drawing/2014/main" id="{2E83FD33-853E-E0AA-567E-EC863555D8CA}"/>
              </a:ext>
            </a:extLst>
          </p:cNvPr>
          <p:cNvPicPr>
            <a:picLocks noChangeAspect="1"/>
          </p:cNvPicPr>
          <p:nvPr/>
        </p:nvPicPr>
        <p:blipFill>
          <a:blip r:embed="rId8"/>
          <a:stretch>
            <a:fillRect/>
          </a:stretch>
        </p:blipFill>
        <p:spPr>
          <a:xfrm>
            <a:off x="4343400" y="1610028"/>
            <a:ext cx="8712425" cy="1219232"/>
          </a:xfrm>
          <a:prstGeom prst="rect">
            <a:avLst/>
          </a:prstGeom>
        </p:spPr>
      </p:pic>
      <p:sp>
        <p:nvSpPr>
          <p:cNvPr id="15" name="headache">
            <a:extLst>
              <a:ext uri="{FF2B5EF4-FFF2-40B4-BE49-F238E27FC236}">
                <a16:creationId xmlns:a16="http://schemas.microsoft.com/office/drawing/2014/main" id="{1BB7AD36-0342-CD86-F2AC-A3E7EF598A75}"/>
              </a:ext>
            </a:extLst>
          </p:cNvPr>
          <p:cNvSpPr txBox="1"/>
          <p:nvPr/>
        </p:nvSpPr>
        <p:spPr>
          <a:xfrm>
            <a:off x="2015068" y="3451822"/>
            <a:ext cx="7765043"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Let’s play and sing.</a:t>
            </a:r>
          </a:p>
        </p:txBody>
      </p:sp>
      <p:sp>
        <p:nvSpPr>
          <p:cNvPr id="24" name="headache">
            <a:extLst>
              <a:ext uri="{FF2B5EF4-FFF2-40B4-BE49-F238E27FC236}">
                <a16:creationId xmlns:a16="http://schemas.microsoft.com/office/drawing/2014/main" id="{255B2E43-34E3-3AF7-0E6C-07045938FB4D}"/>
              </a:ext>
            </a:extLst>
          </p:cNvPr>
          <p:cNvSpPr txBox="1"/>
          <p:nvPr/>
        </p:nvSpPr>
        <p:spPr>
          <a:xfrm>
            <a:off x="2015067" y="4541037"/>
            <a:ext cx="7765043"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I’m sorry. I can’t.</a:t>
            </a:r>
          </a:p>
        </p:txBody>
      </p:sp>
      <p:sp>
        <p:nvSpPr>
          <p:cNvPr id="25" name="headache">
            <a:extLst>
              <a:ext uri="{FF2B5EF4-FFF2-40B4-BE49-F238E27FC236}">
                <a16:creationId xmlns:a16="http://schemas.microsoft.com/office/drawing/2014/main" id="{6F5B3FC7-2899-5030-8785-42BED8312E44}"/>
              </a:ext>
            </a:extLst>
          </p:cNvPr>
          <p:cNvSpPr txBox="1"/>
          <p:nvPr/>
        </p:nvSpPr>
        <p:spPr>
          <a:xfrm>
            <a:off x="2015067" y="5635510"/>
            <a:ext cx="8815851"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Why? What’s the matter?</a:t>
            </a:r>
          </a:p>
        </p:txBody>
      </p:sp>
      <p:sp>
        <p:nvSpPr>
          <p:cNvPr id="26" name="headache">
            <a:extLst>
              <a:ext uri="{FF2B5EF4-FFF2-40B4-BE49-F238E27FC236}">
                <a16:creationId xmlns:a16="http://schemas.microsoft.com/office/drawing/2014/main" id="{B893EE87-9ED6-1489-8D63-81054DA72242}"/>
              </a:ext>
            </a:extLst>
          </p:cNvPr>
          <p:cNvSpPr txBox="1"/>
          <p:nvPr/>
        </p:nvSpPr>
        <p:spPr>
          <a:xfrm>
            <a:off x="2057400" y="6732875"/>
            <a:ext cx="8815851"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I don’t feel well.</a:t>
            </a:r>
          </a:p>
        </p:txBody>
      </p:sp>
      <p:sp>
        <p:nvSpPr>
          <p:cNvPr id="27" name="headache">
            <a:extLst>
              <a:ext uri="{FF2B5EF4-FFF2-40B4-BE49-F238E27FC236}">
                <a16:creationId xmlns:a16="http://schemas.microsoft.com/office/drawing/2014/main" id="{D8E4039C-50B9-C0C4-B959-284718778C4B}"/>
              </a:ext>
            </a:extLst>
          </p:cNvPr>
          <p:cNvSpPr txBox="1"/>
          <p:nvPr/>
        </p:nvSpPr>
        <p:spPr>
          <a:xfrm>
            <a:off x="2057399" y="7805243"/>
            <a:ext cx="8815851"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I have a sore throat.</a:t>
            </a:r>
          </a:p>
        </p:txBody>
      </p:sp>
      <p:sp>
        <p:nvSpPr>
          <p:cNvPr id="21" name="Freeform 21">
            <a:extLst>
              <a:ext uri="{FF2B5EF4-FFF2-40B4-BE49-F238E27FC236}">
                <a16:creationId xmlns:a16="http://schemas.microsoft.com/office/drawing/2014/main" id="{B25245C1-52AB-B29C-9B43-29E30C9684C7}"/>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Freeform 14">
            <a:extLst>
              <a:ext uri="{FF2B5EF4-FFF2-40B4-BE49-F238E27FC236}">
                <a16:creationId xmlns:a16="http://schemas.microsoft.com/office/drawing/2014/main" id="{5231ECE8-76A8-C6DD-427A-F5C5D1D613F6}"/>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2" name="Track 44">
            <a:hlinkClick r:id="" action="ppaction://media"/>
            <a:extLst>
              <a:ext uri="{FF2B5EF4-FFF2-40B4-BE49-F238E27FC236}">
                <a16:creationId xmlns:a16="http://schemas.microsoft.com/office/drawing/2014/main" id="{9F7E530E-55AC-57FA-7079-FB18C3877B57}"/>
              </a:ext>
            </a:extLst>
          </p:cNvPr>
          <p:cNvPicPr>
            <a:picLocks noChangeAspect="1"/>
          </p:cNvPicPr>
          <p:nvPr>
            <a:audioFile r:link="rId1"/>
            <p:extLst>
              <p:ext uri="{DAA4B4D4-6D71-4841-9C94-3DE7FCFB9230}">
                <p14:media xmlns:p14="http://schemas.microsoft.com/office/powerpoint/2010/main" r:embed="rId2">
                  <p14:trim st="59551" end="25369.1875"/>
                </p14:media>
              </p:ext>
            </p:extLst>
          </p:nvPr>
        </p:nvPicPr>
        <p:blipFill>
          <a:blip r:embed="rId13"/>
          <a:stretch>
            <a:fillRect/>
          </a:stretch>
        </p:blipFill>
        <p:spPr>
          <a:xfrm>
            <a:off x="-1348761" y="3508777"/>
            <a:ext cx="972411" cy="972411"/>
          </a:xfrm>
          <a:prstGeom prst="rect">
            <a:avLst/>
          </a:prstGeom>
        </p:spPr>
      </p:pic>
      <p:pic>
        <p:nvPicPr>
          <p:cNvPr id="4" name="Track 44">
            <a:hlinkClick r:id="" action="ppaction://media"/>
            <a:extLst>
              <a:ext uri="{FF2B5EF4-FFF2-40B4-BE49-F238E27FC236}">
                <a16:creationId xmlns:a16="http://schemas.microsoft.com/office/drawing/2014/main" id="{31A0936F-1625-DEC3-1537-89B0F8C0C5A1}"/>
              </a:ext>
            </a:extLst>
          </p:cNvPr>
          <p:cNvPicPr>
            <a:picLocks noChangeAspect="1"/>
          </p:cNvPicPr>
          <p:nvPr>
            <a:audioFile r:link="rId1"/>
            <p:extLst>
              <p:ext uri="{DAA4B4D4-6D71-4841-9C94-3DE7FCFB9230}">
                <p14:media xmlns:p14="http://schemas.microsoft.com/office/powerpoint/2010/main" r:embed="rId2">
                  <p14:trim st="63898" end="19843.1875"/>
                </p14:media>
              </p:ext>
            </p:extLst>
          </p:nvPr>
        </p:nvPicPr>
        <p:blipFill>
          <a:blip r:embed="rId13"/>
          <a:stretch>
            <a:fillRect/>
          </a:stretch>
        </p:blipFill>
        <p:spPr>
          <a:xfrm>
            <a:off x="-1348761" y="4696349"/>
            <a:ext cx="972411" cy="972411"/>
          </a:xfrm>
          <a:prstGeom prst="rect">
            <a:avLst/>
          </a:prstGeom>
        </p:spPr>
      </p:pic>
      <p:pic>
        <p:nvPicPr>
          <p:cNvPr id="6" name="Track 44">
            <a:hlinkClick r:id="" action="ppaction://media"/>
            <a:extLst>
              <a:ext uri="{FF2B5EF4-FFF2-40B4-BE49-F238E27FC236}">
                <a16:creationId xmlns:a16="http://schemas.microsoft.com/office/drawing/2014/main" id="{10F8A63F-C2F6-767C-454E-EAE9783275B2}"/>
              </a:ext>
            </a:extLst>
          </p:cNvPr>
          <p:cNvPicPr>
            <a:picLocks noChangeAspect="1"/>
          </p:cNvPicPr>
          <p:nvPr>
            <a:audioFile r:link="rId1"/>
            <p:extLst>
              <p:ext uri="{DAA4B4D4-6D71-4841-9C94-3DE7FCFB9230}">
                <p14:media xmlns:p14="http://schemas.microsoft.com/office/powerpoint/2010/main" r:embed="rId2">
                  <p14:trim st="68920" end="16495.1875"/>
                </p14:media>
              </p:ext>
            </p:extLst>
          </p:nvPr>
        </p:nvPicPr>
        <p:blipFill>
          <a:blip r:embed="rId13"/>
          <a:stretch>
            <a:fillRect/>
          </a:stretch>
        </p:blipFill>
        <p:spPr>
          <a:xfrm>
            <a:off x="-1296917" y="5811751"/>
            <a:ext cx="972411" cy="972411"/>
          </a:xfrm>
          <a:prstGeom prst="rect">
            <a:avLst/>
          </a:prstGeom>
        </p:spPr>
      </p:pic>
      <p:pic>
        <p:nvPicPr>
          <p:cNvPr id="7" name="Track 44">
            <a:hlinkClick r:id="" action="ppaction://media"/>
            <a:extLst>
              <a:ext uri="{FF2B5EF4-FFF2-40B4-BE49-F238E27FC236}">
                <a16:creationId xmlns:a16="http://schemas.microsoft.com/office/drawing/2014/main" id="{A2146556-B444-5F5E-FABF-159148B7224C}"/>
              </a:ext>
            </a:extLst>
          </p:cNvPr>
          <p:cNvPicPr>
            <a:picLocks noChangeAspect="1"/>
          </p:cNvPicPr>
          <p:nvPr>
            <a:audioFile r:link="rId1"/>
            <p:extLst>
              <p:ext uri="{DAA4B4D4-6D71-4841-9C94-3DE7FCFB9230}">
                <p14:media xmlns:p14="http://schemas.microsoft.com/office/powerpoint/2010/main" r:embed="rId2">
                  <p14:trim st="73440" end="12471.1875"/>
                </p14:media>
              </p:ext>
            </p:extLst>
          </p:nvPr>
        </p:nvPicPr>
        <p:blipFill>
          <a:blip r:embed="rId13"/>
          <a:stretch>
            <a:fillRect/>
          </a:stretch>
        </p:blipFill>
        <p:spPr>
          <a:xfrm>
            <a:off x="-1296917" y="6876420"/>
            <a:ext cx="972411" cy="972411"/>
          </a:xfrm>
          <a:prstGeom prst="rect">
            <a:avLst/>
          </a:prstGeom>
        </p:spPr>
      </p:pic>
      <p:pic>
        <p:nvPicPr>
          <p:cNvPr id="8" name="Track 44">
            <a:hlinkClick r:id="" action="ppaction://media"/>
            <a:extLst>
              <a:ext uri="{FF2B5EF4-FFF2-40B4-BE49-F238E27FC236}">
                <a16:creationId xmlns:a16="http://schemas.microsoft.com/office/drawing/2014/main" id="{23AE1B31-265B-1873-AAB4-EB671CAFC0E0}"/>
              </a:ext>
            </a:extLst>
          </p:cNvPr>
          <p:cNvPicPr>
            <a:picLocks noChangeAspect="1"/>
          </p:cNvPicPr>
          <p:nvPr>
            <a:audioFile r:link="rId1"/>
            <p:extLst>
              <p:ext uri="{DAA4B4D4-6D71-4841-9C94-3DE7FCFB9230}">
                <p14:media xmlns:p14="http://schemas.microsoft.com/office/powerpoint/2010/main" r:embed="rId2">
                  <p14:trim st="75456" end="7945.1875"/>
                </p14:media>
              </p:ext>
            </p:extLst>
          </p:nvPr>
        </p:nvPicPr>
        <p:blipFill>
          <a:blip r:embed="rId13"/>
          <a:stretch>
            <a:fillRect/>
          </a:stretch>
        </p:blipFill>
        <p:spPr>
          <a:xfrm>
            <a:off x="-1348761" y="7941089"/>
            <a:ext cx="972411" cy="972411"/>
          </a:xfrm>
          <a:prstGeom prst="rect">
            <a:avLst/>
          </a:prstGeom>
        </p:spPr>
      </p:pic>
      <p:pic>
        <p:nvPicPr>
          <p:cNvPr id="19" name="Picture 18">
            <a:extLst>
              <a:ext uri="{FF2B5EF4-FFF2-40B4-BE49-F238E27FC236}">
                <a16:creationId xmlns:a16="http://schemas.microsoft.com/office/drawing/2014/main" id="{F3E9C887-B882-44A1-BFA5-FDED302AE9CA}"/>
              </a:ext>
            </a:extLst>
          </p:cNvPr>
          <p:cNvPicPr>
            <a:picLocks noChangeAspect="1"/>
          </p:cNvPicPr>
          <p:nvPr/>
        </p:nvPicPr>
        <p:blipFill>
          <a:blip r:embed="rId14"/>
          <a:stretch>
            <a:fillRect/>
          </a:stretch>
        </p:blipFill>
        <p:spPr>
          <a:xfrm>
            <a:off x="11847341" y="3531289"/>
            <a:ext cx="5001323" cy="56586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rot lat="0" lon="10799999" rev="0"/>
            </a:camera>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3457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3008"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0-#ppt_w/2"/>
                                          </p:val>
                                        </p:tav>
                                        <p:tav tm="100000">
                                          <p:val>
                                            <p:strVal val="#ppt_x"/>
                                          </p:val>
                                        </p:tav>
                                      </p:tavLst>
                                    </p:anim>
                                    <p:anim calcmode="lin" valueType="num">
                                      <p:cBhvr additive="base">
                                        <p:cTn id="16" dur="500" fill="hold"/>
                                        <p:tgtEl>
                                          <p:spTgt spid="24"/>
                                        </p:tgtEl>
                                        <p:attrNameLst>
                                          <p:attrName>ppt_y</p:attrName>
                                        </p:attrNameLst>
                                      </p:cBhvr>
                                      <p:tavLst>
                                        <p:tav tm="0">
                                          <p:val>
                                            <p:strVal val="#ppt_y"/>
                                          </p:val>
                                        </p:tav>
                                        <p:tav tm="100000">
                                          <p:val>
                                            <p:strVal val="#ppt_y"/>
                                          </p:val>
                                        </p:tav>
                                      </p:tavLst>
                                    </p:anim>
                                  </p:childTnLst>
                                </p:cTn>
                              </p:par>
                              <p:par>
                                <p:cTn id="17" presetID="1" presetClass="mediacall" presetSubtype="0" fill="hold" nodeType="withEffect">
                                  <p:stCondLst>
                                    <p:cond delay="0"/>
                                  </p:stCondLst>
                                  <p:childTnLst>
                                    <p:cmd type="call" cmd="playFrom(0.0)">
                                      <p:cBhvr>
                                        <p:cTn id="18" dur="4187" fill="hold"/>
                                        <p:tgtEl>
                                          <p:spTgt spid="4"/>
                                        </p:tgtEl>
                                      </p:cBhvr>
                                    </p:cmd>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0-#ppt_w/2"/>
                                          </p:val>
                                        </p:tav>
                                        <p:tav tm="100000">
                                          <p:val>
                                            <p:strVal val="#ppt_x"/>
                                          </p:val>
                                        </p:tav>
                                      </p:tavLst>
                                    </p:anim>
                                    <p:anim calcmode="lin" valueType="num">
                                      <p:cBhvr additive="base">
                                        <p:cTn id="24" dur="500" fill="hold"/>
                                        <p:tgtEl>
                                          <p:spTgt spid="25"/>
                                        </p:tgtEl>
                                        <p:attrNameLst>
                                          <p:attrName>ppt_y</p:attrName>
                                        </p:attrNameLst>
                                      </p:cBhvr>
                                      <p:tavLst>
                                        <p:tav tm="0">
                                          <p:val>
                                            <p:strVal val="#ppt_y"/>
                                          </p:val>
                                        </p:tav>
                                        <p:tav tm="100000">
                                          <p:val>
                                            <p:strVal val="#ppt_y"/>
                                          </p:val>
                                        </p:tav>
                                      </p:tavLst>
                                    </p:anim>
                                  </p:childTnLst>
                                </p:cTn>
                              </p:par>
                              <p:par>
                                <p:cTn id="25" presetID="1" presetClass="mediacall" presetSubtype="0" fill="hold" nodeType="withEffect">
                                  <p:stCondLst>
                                    <p:cond delay="0"/>
                                  </p:stCondLst>
                                  <p:childTnLst>
                                    <p:cmd type="call" cmd="playFrom(0.0)">
                                      <p:cBhvr>
                                        <p:cTn id="26" dur="2513" fill="hold"/>
                                        <p:tgtEl>
                                          <p:spTgt spid="6"/>
                                        </p:tgtEl>
                                      </p:cBhvr>
                                    </p:cmd>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0-#ppt_w/2"/>
                                          </p:val>
                                        </p:tav>
                                        <p:tav tm="100000">
                                          <p:val>
                                            <p:strVal val="#ppt_x"/>
                                          </p:val>
                                        </p:tav>
                                      </p:tavLst>
                                    </p:anim>
                                    <p:anim calcmode="lin" valueType="num">
                                      <p:cBhvr additive="base">
                                        <p:cTn id="32" dur="500" fill="hold"/>
                                        <p:tgtEl>
                                          <p:spTgt spid="26"/>
                                        </p:tgtEl>
                                        <p:attrNameLst>
                                          <p:attrName>ppt_y</p:attrName>
                                        </p:attrNameLst>
                                      </p:cBhvr>
                                      <p:tavLst>
                                        <p:tav tm="0">
                                          <p:val>
                                            <p:strVal val="#ppt_y"/>
                                          </p:val>
                                        </p:tav>
                                        <p:tav tm="100000">
                                          <p:val>
                                            <p:strVal val="#ppt_y"/>
                                          </p:val>
                                        </p:tav>
                                      </p:tavLst>
                                    </p:anim>
                                  </p:childTnLst>
                                </p:cTn>
                              </p:par>
                              <p:par>
                                <p:cTn id="33" presetID="1" presetClass="mediacall" presetSubtype="0" fill="hold" nodeType="withEffect">
                                  <p:stCondLst>
                                    <p:cond delay="0"/>
                                  </p:stCondLst>
                                  <p:childTnLst>
                                    <p:cmd type="call" cmd="playFrom(0.0)">
                                      <p:cBhvr>
                                        <p:cTn id="34" dur="2017" fill="hold"/>
                                        <p:tgtEl>
                                          <p:spTgt spid="7"/>
                                        </p:tgtEl>
                                      </p:cBhvr>
                                    </p:cmd>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0-#ppt_w/2"/>
                                          </p:val>
                                        </p:tav>
                                        <p:tav tm="100000">
                                          <p:val>
                                            <p:strVal val="#ppt_x"/>
                                          </p:val>
                                        </p:tav>
                                      </p:tavLst>
                                    </p:anim>
                                    <p:anim calcmode="lin" valueType="num">
                                      <p:cBhvr additive="base">
                                        <p:cTn id="40" dur="500" fill="hold"/>
                                        <p:tgtEl>
                                          <p:spTgt spid="27"/>
                                        </p:tgtEl>
                                        <p:attrNameLst>
                                          <p:attrName>ppt_y</p:attrName>
                                        </p:attrNameLst>
                                      </p:cBhvr>
                                      <p:tavLst>
                                        <p:tav tm="0">
                                          <p:val>
                                            <p:strVal val="#ppt_y"/>
                                          </p:val>
                                        </p:tav>
                                        <p:tav tm="100000">
                                          <p:val>
                                            <p:strVal val="#ppt_y"/>
                                          </p:val>
                                        </p:tav>
                                      </p:tavLst>
                                    </p:anim>
                                  </p:childTnLst>
                                </p:cTn>
                              </p:par>
                              <p:par>
                                <p:cTn id="41" presetID="1" presetClass="mediacall" presetSubtype="0" fill="hold" nodeType="withEffect">
                                  <p:stCondLst>
                                    <p:cond delay="0"/>
                                  </p:stCondLst>
                                  <p:childTnLst>
                                    <p:cmd type="call" cmd="playFrom(0.0)">
                                      <p:cBhvr>
                                        <p:cTn id="42" dur="452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2"/>
                </p:tgtEl>
              </p:cMediaNode>
            </p:audio>
            <p:audio>
              <p:cMediaNode vol="80000">
                <p:cTn id="44" fill="hold" display="0">
                  <p:stCondLst>
                    <p:cond delay="indefinite"/>
                  </p:stCondLst>
                  <p:endCondLst>
                    <p:cond evt="onStopAudio" delay="0">
                      <p:tgtEl>
                        <p:sldTgt/>
                      </p:tgtEl>
                    </p:cond>
                  </p:endCondLst>
                </p:cTn>
                <p:tgtEl>
                  <p:spTgt spid="4"/>
                </p:tgtEl>
              </p:cMediaNode>
            </p:audio>
            <p:audio>
              <p:cMediaNode vol="80000">
                <p:cTn id="45" fill="hold" display="0">
                  <p:stCondLst>
                    <p:cond delay="indefinite"/>
                  </p:stCondLst>
                  <p:endCondLst>
                    <p:cond evt="onStopAudio" delay="0">
                      <p:tgtEl>
                        <p:sldTgt/>
                      </p:tgtEl>
                    </p:cond>
                  </p:endCondLst>
                </p:cTn>
                <p:tgtEl>
                  <p:spTgt spid="6"/>
                </p:tgtEl>
              </p:cMediaNode>
            </p:audio>
            <p:audio>
              <p:cMediaNode vol="80000">
                <p:cTn id="46" fill="hold" display="0">
                  <p:stCondLst>
                    <p:cond delay="indefinite"/>
                  </p:stCondLst>
                  <p:endCondLst>
                    <p:cond evt="onStopAudio" delay="0">
                      <p:tgtEl>
                        <p:sldTgt/>
                      </p:tgtEl>
                    </p:cond>
                  </p:endCondLst>
                </p:cTn>
                <p:tgtEl>
                  <p:spTgt spid="7"/>
                </p:tgtEl>
              </p:cMediaNode>
            </p:audio>
            <p:audio>
              <p:cMediaNode vol="80000">
                <p:cTn id="47" fill="hold" display="0">
                  <p:stCondLst>
                    <p:cond delay="indefinite"/>
                  </p:stCondLst>
                  <p:endCondLst>
                    <p:cond evt="onStopAudio" delay="0">
                      <p:tgtEl>
                        <p:sldTgt/>
                      </p:tgtEl>
                    </p:cond>
                  </p:endCondLst>
                </p:cTn>
                <p:tgtEl>
                  <p:spTgt spid="8"/>
                </p:tgtEl>
              </p:cMediaNode>
            </p:audio>
          </p:childTnLst>
        </p:cTn>
      </p:par>
    </p:tnLst>
    <p:bldLst>
      <p:bldP spid="15" grpId="0"/>
      <p:bldP spid="24" grpId="0"/>
      <p:bldP spid="25" grpId="0"/>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258F2-182A-B151-3427-7C0F1667DAEA}"/>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B79F3706-9607-56CE-88DE-1B5E7EBD840A}"/>
              </a:ext>
            </a:extLst>
          </p:cNvPr>
          <p:cNvPicPr>
            <a:picLocks noChangeAspect="1"/>
          </p:cNvPicPr>
          <p:nvPr/>
        </p:nvPicPr>
        <p:blipFill>
          <a:blip r:embed="rId2"/>
          <a:stretch>
            <a:fillRect/>
          </a:stretch>
        </p:blipFill>
        <p:spPr>
          <a:xfrm>
            <a:off x="-9832" y="-1"/>
            <a:ext cx="18297832" cy="10301499"/>
          </a:xfrm>
          <a:prstGeom prst="rect">
            <a:avLst/>
          </a:prstGeom>
        </p:spPr>
      </p:pic>
      <p:sp>
        <p:nvSpPr>
          <p:cNvPr id="2" name="Freeform 2">
            <a:extLst>
              <a:ext uri="{FF2B5EF4-FFF2-40B4-BE49-F238E27FC236}">
                <a16:creationId xmlns:a16="http://schemas.microsoft.com/office/drawing/2014/main" id="{0B40306A-C3E3-DE88-FB9E-59D80411B953}"/>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a:extLst>
              <a:ext uri="{FF2B5EF4-FFF2-40B4-BE49-F238E27FC236}">
                <a16:creationId xmlns:a16="http://schemas.microsoft.com/office/drawing/2014/main" id="{2BE20D52-7A80-D010-D03E-4B7BC8D192FF}"/>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a:extLst>
              <a:ext uri="{FF2B5EF4-FFF2-40B4-BE49-F238E27FC236}">
                <a16:creationId xmlns:a16="http://schemas.microsoft.com/office/drawing/2014/main" id="{86F3A566-FCA1-42B5-3BE1-A5C441363F55}"/>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a:extLst>
              <a:ext uri="{FF2B5EF4-FFF2-40B4-BE49-F238E27FC236}">
                <a16:creationId xmlns:a16="http://schemas.microsoft.com/office/drawing/2014/main" id="{E6FA47FC-CBDD-77C0-03E6-5074AC53874E}"/>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TextBox 12">
            <a:extLst>
              <a:ext uri="{FF2B5EF4-FFF2-40B4-BE49-F238E27FC236}">
                <a16:creationId xmlns:a16="http://schemas.microsoft.com/office/drawing/2014/main" id="{F89844CB-4DD1-ABFA-9B92-71CCDA8C3560}"/>
              </a:ext>
            </a:extLst>
          </p:cNvPr>
          <p:cNvSpPr txBox="1"/>
          <p:nvPr/>
        </p:nvSpPr>
        <p:spPr>
          <a:xfrm>
            <a:off x="1411671" y="2681920"/>
            <a:ext cx="14824515" cy="3351110"/>
          </a:xfrm>
          <a:prstGeom prst="rect">
            <a:avLst/>
          </a:prstGeom>
        </p:spPr>
        <p:txBody>
          <a:bodyPr wrap="square"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05</a:t>
            </a:r>
          </a:p>
          <a:p>
            <a:pPr algn="ctr">
              <a:lnSpc>
                <a:spcPts val="13330"/>
              </a:lnSpc>
            </a:pPr>
            <a:r>
              <a:rPr lang="en-US" sz="9521" dirty="0">
                <a:solidFill>
                  <a:schemeClr val="accent6">
                    <a:lumMod val="50000"/>
                  </a:schemeClr>
                </a:solidFill>
                <a:latin typeface="Congenial Black" panose="02000503040000020004" pitchFamily="2" charset="0"/>
              </a:rPr>
              <a:t>Fun corner and wrap-up.</a:t>
            </a:r>
          </a:p>
        </p:txBody>
      </p:sp>
      <p:grpSp>
        <p:nvGrpSpPr>
          <p:cNvPr id="34" name="Group 33">
            <a:extLst>
              <a:ext uri="{FF2B5EF4-FFF2-40B4-BE49-F238E27FC236}">
                <a16:creationId xmlns:a16="http://schemas.microsoft.com/office/drawing/2014/main" id="{8873B31C-DC80-D16E-B86D-C00A6B8DA6A8}"/>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a16="http://schemas.microsoft.com/office/drawing/2014/main" id="{3E877D7F-089C-C37B-813E-912B1EBFF274}"/>
                </a:ext>
              </a:extLst>
            </p:cNvPr>
            <p:cNvGrpSpPr/>
            <p:nvPr/>
          </p:nvGrpSpPr>
          <p:grpSpPr>
            <a:xfrm>
              <a:off x="3032463" y="3517805"/>
              <a:ext cx="3972313" cy="3972313"/>
              <a:chOff x="0" y="0"/>
              <a:chExt cx="812800" cy="812800"/>
            </a:xfrm>
          </p:grpSpPr>
          <p:sp>
            <p:nvSpPr>
              <p:cNvPr id="58" name="Freeform 8">
                <a:extLst>
                  <a:ext uri="{FF2B5EF4-FFF2-40B4-BE49-F238E27FC236}">
                    <a16:creationId xmlns:a16="http://schemas.microsoft.com/office/drawing/2014/main" id="{D3F6534C-CABD-357A-0077-702E5A0AF19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a16="http://schemas.microsoft.com/office/drawing/2014/main" id="{F9BE2409-4087-5B76-B677-04E1413F72F0}"/>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C6EA796A-6191-89AE-03C7-9F63E42F2DF0}"/>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a16="http://schemas.microsoft.com/office/drawing/2014/main" id="{69B72E7A-EFD4-7830-2673-190428D10199}"/>
                  </a:ext>
                </a:extLst>
              </p:cNvPr>
              <p:cNvGrpSpPr/>
              <p:nvPr/>
            </p:nvGrpSpPr>
            <p:grpSpPr>
              <a:xfrm>
                <a:off x="795563" y="3102991"/>
                <a:ext cx="3972313" cy="3972313"/>
                <a:chOff x="0" y="0"/>
                <a:chExt cx="812800" cy="812800"/>
              </a:xfrm>
            </p:grpSpPr>
            <p:sp>
              <p:nvSpPr>
                <p:cNvPr id="56" name="Freeform 5">
                  <a:extLst>
                    <a:ext uri="{FF2B5EF4-FFF2-40B4-BE49-F238E27FC236}">
                      <a16:creationId xmlns:a16="http://schemas.microsoft.com/office/drawing/2014/main" id="{33070F45-7BBA-545B-BD90-62D716B597F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a16="http://schemas.microsoft.com/office/drawing/2014/main" id="{315B5140-29B1-78C8-157D-13A3646A6A1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a16="http://schemas.microsoft.com/office/drawing/2014/main" id="{D4D49863-7966-16F4-5096-E7F3F07695C7}"/>
                  </a:ext>
                </a:extLst>
              </p:cNvPr>
              <p:cNvGrpSpPr/>
              <p:nvPr/>
            </p:nvGrpSpPr>
            <p:grpSpPr>
              <a:xfrm>
                <a:off x="5633779" y="3102991"/>
                <a:ext cx="3972313" cy="3972313"/>
                <a:chOff x="0" y="0"/>
                <a:chExt cx="812800" cy="812800"/>
              </a:xfrm>
            </p:grpSpPr>
            <p:sp>
              <p:nvSpPr>
                <p:cNvPr id="54" name="Freeform 11">
                  <a:extLst>
                    <a:ext uri="{FF2B5EF4-FFF2-40B4-BE49-F238E27FC236}">
                      <a16:creationId xmlns:a16="http://schemas.microsoft.com/office/drawing/2014/main" id="{53CEDF88-1CEA-64A2-6DB2-434BDA1A886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a16="http://schemas.microsoft.com/office/drawing/2014/main" id="{6A3D2CC6-AB51-2B53-7340-5CA6A974CAE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a16="http://schemas.microsoft.com/office/drawing/2014/main" id="{3A691CC2-2DAB-37FA-57D6-F777B975CC83}"/>
                  </a:ext>
                </a:extLst>
              </p:cNvPr>
              <p:cNvGrpSpPr/>
              <p:nvPr/>
            </p:nvGrpSpPr>
            <p:grpSpPr>
              <a:xfrm>
                <a:off x="8162212" y="3517805"/>
                <a:ext cx="3972313" cy="3972313"/>
                <a:chOff x="0" y="0"/>
                <a:chExt cx="812800" cy="812800"/>
              </a:xfrm>
            </p:grpSpPr>
            <p:sp>
              <p:nvSpPr>
                <p:cNvPr id="52" name="Freeform 14">
                  <a:extLst>
                    <a:ext uri="{FF2B5EF4-FFF2-40B4-BE49-F238E27FC236}">
                      <a16:creationId xmlns:a16="http://schemas.microsoft.com/office/drawing/2014/main" id="{BBC226BF-330D-0BA6-8391-4D631B3FDF8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a16="http://schemas.microsoft.com/office/drawing/2014/main" id="{BB23BD35-5DF8-B07A-B30B-47B96ADA20BA}"/>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a16="http://schemas.microsoft.com/office/drawing/2014/main" id="{BC6FF3FE-64D9-CE39-BB62-08F25AE5A2DD}"/>
                  </a:ext>
                </a:extLst>
              </p:cNvPr>
              <p:cNvGrpSpPr/>
              <p:nvPr/>
            </p:nvGrpSpPr>
            <p:grpSpPr>
              <a:xfrm>
                <a:off x="10763528" y="3102991"/>
                <a:ext cx="3972313" cy="3972313"/>
                <a:chOff x="0" y="0"/>
                <a:chExt cx="812800" cy="812800"/>
              </a:xfrm>
            </p:grpSpPr>
            <p:sp>
              <p:nvSpPr>
                <p:cNvPr id="50" name="Freeform 17">
                  <a:extLst>
                    <a:ext uri="{FF2B5EF4-FFF2-40B4-BE49-F238E27FC236}">
                      <a16:creationId xmlns:a16="http://schemas.microsoft.com/office/drawing/2014/main" id="{C8FAF19C-3BBF-EC40-0618-036467E2276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a16="http://schemas.microsoft.com/office/drawing/2014/main" id="{E565D18D-8189-EAE8-FEAD-3718434A9777}"/>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a16="http://schemas.microsoft.com/office/drawing/2014/main" id="{78ABBE42-68C9-FC4A-4262-BC44977C0D91}"/>
                  </a:ext>
                </a:extLst>
              </p:cNvPr>
              <p:cNvGrpSpPr/>
              <p:nvPr/>
            </p:nvGrpSpPr>
            <p:grpSpPr>
              <a:xfrm>
                <a:off x="13286987" y="3517805"/>
                <a:ext cx="3972313" cy="3972313"/>
                <a:chOff x="0" y="0"/>
                <a:chExt cx="812800" cy="812800"/>
              </a:xfrm>
            </p:grpSpPr>
            <p:sp>
              <p:nvSpPr>
                <p:cNvPr id="48" name="Freeform 20">
                  <a:extLst>
                    <a:ext uri="{FF2B5EF4-FFF2-40B4-BE49-F238E27FC236}">
                      <a16:creationId xmlns:a16="http://schemas.microsoft.com/office/drawing/2014/main" id="{4EA8A506-5894-ADD4-942C-BD0F83EB825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a16="http://schemas.microsoft.com/office/drawing/2014/main" id="{F745EC4E-D43E-3A2F-A787-3B227782D90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a16="http://schemas.microsoft.com/office/drawing/2014/main" id="{DB90ABE3-11ED-45E4-E162-C1956D0DF92A}"/>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5" name="Freeform 23">
                <a:extLst>
                  <a:ext uri="{FF2B5EF4-FFF2-40B4-BE49-F238E27FC236}">
                    <a16:creationId xmlns:a16="http://schemas.microsoft.com/office/drawing/2014/main" id="{28C85AFC-B071-C9B6-BB1E-2B9866F66471}"/>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7">
                  <a:extLst>
                    <a:ext uri="{96DAC541-7B7A-43D3-8B79-37D633B846F1}">
                      <asvg:svgBlip xmlns:asvg="http://schemas.microsoft.com/office/drawing/2016/SVG/main" r:embed="rId8"/>
                    </a:ext>
                  </a:extLst>
                </a:blip>
                <a:stretch>
                  <a:fillRect r="-37147"/>
                </a:stretch>
              </a:blipFill>
            </p:spPr>
          </p:sp>
          <p:sp>
            <p:nvSpPr>
              <p:cNvPr id="46" name="Freeform 24">
                <a:extLst>
                  <a:ext uri="{FF2B5EF4-FFF2-40B4-BE49-F238E27FC236}">
                    <a16:creationId xmlns:a16="http://schemas.microsoft.com/office/drawing/2014/main" id="{C6A78AC4-4DDD-D1DE-7A3E-C199AD07147B}"/>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7" name="Freeform 25">
                <a:extLst>
                  <a:ext uri="{FF2B5EF4-FFF2-40B4-BE49-F238E27FC236}">
                    <a16:creationId xmlns:a16="http://schemas.microsoft.com/office/drawing/2014/main" id="{D92AC3DC-6F11-8ABD-90A8-28E6DC7859BD}"/>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grpSp>
    </p:spTree>
    <p:extLst>
      <p:ext uri="{BB962C8B-B14F-4D97-AF65-F5344CB8AC3E}">
        <p14:creationId xmlns:p14="http://schemas.microsoft.com/office/powerpoint/2010/main" val="1225860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C2B04-A0E2-2D2F-CA61-CB43FA9D11A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6656A0B-56C0-B277-69A0-55A93E17D8A1}"/>
              </a:ext>
            </a:extLst>
          </p:cNvPr>
          <p:cNvPicPr>
            <a:picLocks noChangeAspect="1"/>
          </p:cNvPicPr>
          <p:nvPr/>
        </p:nvPicPr>
        <p:blipFill>
          <a:blip r:embed="rId2"/>
          <a:stretch>
            <a:fillRect/>
          </a:stretch>
        </p:blipFill>
        <p:spPr>
          <a:xfrm>
            <a:off x="-9832" y="-1"/>
            <a:ext cx="18297832" cy="10301499"/>
          </a:xfrm>
          <a:prstGeom prst="rect">
            <a:avLst/>
          </a:prstGeom>
        </p:spPr>
      </p:pic>
      <p:sp>
        <p:nvSpPr>
          <p:cNvPr id="2" name="Freeform 2">
            <a:extLst>
              <a:ext uri="{FF2B5EF4-FFF2-40B4-BE49-F238E27FC236}">
                <a16:creationId xmlns:a16="http://schemas.microsoft.com/office/drawing/2014/main" id="{3CB4500F-564B-B549-FB6F-4F4137C7C404}"/>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a:extLst>
              <a:ext uri="{FF2B5EF4-FFF2-40B4-BE49-F238E27FC236}">
                <a16:creationId xmlns:a16="http://schemas.microsoft.com/office/drawing/2014/main" id="{15E4AAF2-3F47-789B-787B-1AAB019FA94C}"/>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a:extLst>
              <a:ext uri="{FF2B5EF4-FFF2-40B4-BE49-F238E27FC236}">
                <a16:creationId xmlns:a16="http://schemas.microsoft.com/office/drawing/2014/main" id="{16FBB281-74BF-CA73-05DA-04B770E9711B}"/>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a:extLst>
              <a:ext uri="{FF2B5EF4-FFF2-40B4-BE49-F238E27FC236}">
                <a16:creationId xmlns:a16="http://schemas.microsoft.com/office/drawing/2014/main" id="{67ED3C13-BCC6-E3F4-1B7F-F547F84D67D0}"/>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TextBox 12">
            <a:extLst>
              <a:ext uri="{FF2B5EF4-FFF2-40B4-BE49-F238E27FC236}">
                <a16:creationId xmlns:a16="http://schemas.microsoft.com/office/drawing/2014/main" id="{BA3465B1-B773-7E55-9B54-63D1091B1578}"/>
              </a:ext>
            </a:extLst>
          </p:cNvPr>
          <p:cNvSpPr txBox="1"/>
          <p:nvPr/>
        </p:nvSpPr>
        <p:spPr>
          <a:xfrm>
            <a:off x="2842357" y="2829563"/>
            <a:ext cx="12439358" cy="3351110"/>
          </a:xfrm>
          <a:prstGeom prst="rect">
            <a:avLst/>
          </a:prstGeom>
        </p:spPr>
        <p:txBody>
          <a:bodyPr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01</a:t>
            </a:r>
          </a:p>
          <a:p>
            <a:pPr algn="ctr">
              <a:lnSpc>
                <a:spcPts val="13330"/>
              </a:lnSpc>
            </a:pPr>
            <a:r>
              <a:rPr lang="en-US" sz="9521" dirty="0">
                <a:solidFill>
                  <a:schemeClr val="accent6">
                    <a:lumMod val="50000"/>
                  </a:schemeClr>
                </a:solidFill>
                <a:latin typeface="Congenial Black" panose="02000503040000020004" pitchFamily="2" charset="0"/>
              </a:rPr>
              <a:t>Warm-up and review.</a:t>
            </a:r>
          </a:p>
        </p:txBody>
      </p:sp>
      <p:grpSp>
        <p:nvGrpSpPr>
          <p:cNvPr id="34" name="Group 33">
            <a:extLst>
              <a:ext uri="{FF2B5EF4-FFF2-40B4-BE49-F238E27FC236}">
                <a16:creationId xmlns:a16="http://schemas.microsoft.com/office/drawing/2014/main" id="{09E7C490-5F5A-504C-A707-0BC1797AE43F}"/>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a16="http://schemas.microsoft.com/office/drawing/2014/main" id="{A4D48D3E-CAEF-51E2-B6AD-AE401931DB5E}"/>
                </a:ext>
              </a:extLst>
            </p:cNvPr>
            <p:cNvGrpSpPr/>
            <p:nvPr/>
          </p:nvGrpSpPr>
          <p:grpSpPr>
            <a:xfrm>
              <a:off x="3032463" y="3517805"/>
              <a:ext cx="3972313" cy="3972313"/>
              <a:chOff x="0" y="0"/>
              <a:chExt cx="812800" cy="812800"/>
            </a:xfrm>
          </p:grpSpPr>
          <p:sp>
            <p:nvSpPr>
              <p:cNvPr id="58" name="Freeform 8">
                <a:extLst>
                  <a:ext uri="{FF2B5EF4-FFF2-40B4-BE49-F238E27FC236}">
                    <a16:creationId xmlns:a16="http://schemas.microsoft.com/office/drawing/2014/main" id="{F640A544-A27F-779B-D562-B0530C42B10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a16="http://schemas.microsoft.com/office/drawing/2014/main" id="{AF38E3DE-9D7B-AD15-602A-2094F2B98F2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DD94EDA7-2F6A-2D5B-B683-8EEBC6FAF8B5}"/>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a16="http://schemas.microsoft.com/office/drawing/2014/main" id="{23F8FC0D-B503-D3C0-65EC-85CF7387A8C7}"/>
                  </a:ext>
                </a:extLst>
              </p:cNvPr>
              <p:cNvGrpSpPr/>
              <p:nvPr/>
            </p:nvGrpSpPr>
            <p:grpSpPr>
              <a:xfrm>
                <a:off x="795563" y="3102991"/>
                <a:ext cx="3972313" cy="3972313"/>
                <a:chOff x="0" y="0"/>
                <a:chExt cx="812800" cy="812800"/>
              </a:xfrm>
            </p:grpSpPr>
            <p:sp>
              <p:nvSpPr>
                <p:cNvPr id="56" name="Freeform 5">
                  <a:extLst>
                    <a:ext uri="{FF2B5EF4-FFF2-40B4-BE49-F238E27FC236}">
                      <a16:creationId xmlns:a16="http://schemas.microsoft.com/office/drawing/2014/main" id="{B21972F8-CEE9-D56A-B3C6-2478B7B2281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a16="http://schemas.microsoft.com/office/drawing/2014/main" id="{9678DBFD-05BD-756F-D303-8757B633DBC4}"/>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a16="http://schemas.microsoft.com/office/drawing/2014/main" id="{CF9E95B3-14E5-05B9-7594-4A7BF0A07DDB}"/>
                  </a:ext>
                </a:extLst>
              </p:cNvPr>
              <p:cNvGrpSpPr/>
              <p:nvPr/>
            </p:nvGrpSpPr>
            <p:grpSpPr>
              <a:xfrm>
                <a:off x="5633779" y="3102991"/>
                <a:ext cx="3972313" cy="3972313"/>
                <a:chOff x="0" y="0"/>
                <a:chExt cx="812800" cy="812800"/>
              </a:xfrm>
            </p:grpSpPr>
            <p:sp>
              <p:nvSpPr>
                <p:cNvPr id="54" name="Freeform 11">
                  <a:extLst>
                    <a:ext uri="{FF2B5EF4-FFF2-40B4-BE49-F238E27FC236}">
                      <a16:creationId xmlns:a16="http://schemas.microsoft.com/office/drawing/2014/main" id="{08523512-9282-3C8A-DFED-6BE3D40BE53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a16="http://schemas.microsoft.com/office/drawing/2014/main" id="{BF0CACC8-880D-536E-991E-8F420734B20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a16="http://schemas.microsoft.com/office/drawing/2014/main" id="{B48375E6-1E34-638C-804A-AE91134892A8}"/>
                  </a:ext>
                </a:extLst>
              </p:cNvPr>
              <p:cNvGrpSpPr/>
              <p:nvPr/>
            </p:nvGrpSpPr>
            <p:grpSpPr>
              <a:xfrm>
                <a:off x="8162212" y="3517805"/>
                <a:ext cx="3972313" cy="3972313"/>
                <a:chOff x="0" y="0"/>
                <a:chExt cx="812800" cy="812800"/>
              </a:xfrm>
            </p:grpSpPr>
            <p:sp>
              <p:nvSpPr>
                <p:cNvPr id="52" name="Freeform 14">
                  <a:extLst>
                    <a:ext uri="{FF2B5EF4-FFF2-40B4-BE49-F238E27FC236}">
                      <a16:creationId xmlns:a16="http://schemas.microsoft.com/office/drawing/2014/main" id="{1B27F00A-BFD3-FFEF-148D-C269C0AD74A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a16="http://schemas.microsoft.com/office/drawing/2014/main" id="{1E8CB5DC-288C-D83B-2488-C35521D3E4D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a16="http://schemas.microsoft.com/office/drawing/2014/main" id="{D28BB7F2-C184-1AED-1B1A-4B03497A5660}"/>
                  </a:ext>
                </a:extLst>
              </p:cNvPr>
              <p:cNvGrpSpPr/>
              <p:nvPr/>
            </p:nvGrpSpPr>
            <p:grpSpPr>
              <a:xfrm>
                <a:off x="10763528" y="3102991"/>
                <a:ext cx="3972313" cy="3972313"/>
                <a:chOff x="0" y="0"/>
                <a:chExt cx="812800" cy="812800"/>
              </a:xfrm>
            </p:grpSpPr>
            <p:sp>
              <p:nvSpPr>
                <p:cNvPr id="50" name="Freeform 17">
                  <a:extLst>
                    <a:ext uri="{FF2B5EF4-FFF2-40B4-BE49-F238E27FC236}">
                      <a16:creationId xmlns:a16="http://schemas.microsoft.com/office/drawing/2014/main" id="{CD21F2B2-5191-56BC-EF2D-0C16B5628D6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a16="http://schemas.microsoft.com/office/drawing/2014/main" id="{61373EAC-3F8E-6D02-708D-739F8EDF4A1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a16="http://schemas.microsoft.com/office/drawing/2014/main" id="{372AEFCD-8399-C4B8-0752-9CA7B6E6CB93}"/>
                  </a:ext>
                </a:extLst>
              </p:cNvPr>
              <p:cNvGrpSpPr/>
              <p:nvPr/>
            </p:nvGrpSpPr>
            <p:grpSpPr>
              <a:xfrm>
                <a:off x="13286987" y="3517805"/>
                <a:ext cx="3972313" cy="3972313"/>
                <a:chOff x="0" y="0"/>
                <a:chExt cx="812800" cy="812800"/>
              </a:xfrm>
            </p:grpSpPr>
            <p:sp>
              <p:nvSpPr>
                <p:cNvPr id="48" name="Freeform 20">
                  <a:extLst>
                    <a:ext uri="{FF2B5EF4-FFF2-40B4-BE49-F238E27FC236}">
                      <a16:creationId xmlns:a16="http://schemas.microsoft.com/office/drawing/2014/main" id="{37089C58-9B44-222F-9160-AB6B37B2E9B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a16="http://schemas.microsoft.com/office/drawing/2014/main" id="{CAA9CCE4-4B06-1A5A-3EBD-119EA5147FB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a16="http://schemas.microsoft.com/office/drawing/2014/main" id="{4FE02F64-A2A2-04AA-FF1D-B1B916F5FBA0}"/>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5" name="Freeform 23">
                <a:extLst>
                  <a:ext uri="{FF2B5EF4-FFF2-40B4-BE49-F238E27FC236}">
                    <a16:creationId xmlns:a16="http://schemas.microsoft.com/office/drawing/2014/main" id="{88B2E417-5018-952B-497E-868A80EBD3DB}"/>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7">
                  <a:extLst>
                    <a:ext uri="{96DAC541-7B7A-43D3-8B79-37D633B846F1}">
                      <asvg:svgBlip xmlns:asvg="http://schemas.microsoft.com/office/drawing/2016/SVG/main" r:embed="rId8"/>
                    </a:ext>
                  </a:extLst>
                </a:blip>
                <a:stretch>
                  <a:fillRect r="-37147"/>
                </a:stretch>
              </a:blipFill>
            </p:spPr>
          </p:sp>
          <p:sp>
            <p:nvSpPr>
              <p:cNvPr id="46" name="Freeform 24">
                <a:extLst>
                  <a:ext uri="{FF2B5EF4-FFF2-40B4-BE49-F238E27FC236}">
                    <a16:creationId xmlns:a16="http://schemas.microsoft.com/office/drawing/2014/main" id="{7F342266-3B8B-347A-CF84-4EF3A5B76ED8}"/>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7" name="Freeform 25">
                <a:extLst>
                  <a:ext uri="{FF2B5EF4-FFF2-40B4-BE49-F238E27FC236}">
                    <a16:creationId xmlns:a16="http://schemas.microsoft.com/office/drawing/2014/main" id="{AF5452DA-99C6-B4CA-15E6-0CC37E401EC5}"/>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grpSp>
    </p:spTree>
    <p:extLst>
      <p:ext uri="{BB962C8B-B14F-4D97-AF65-F5344CB8AC3E}">
        <p14:creationId xmlns:p14="http://schemas.microsoft.com/office/powerpoint/2010/main" val="195801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5EB5E-6045-681B-CB53-7F41B7E2E01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32E7FABB-F0EF-687D-2E7A-197B4F886648}"/>
              </a:ext>
            </a:extLst>
          </p:cNvPr>
          <p:cNvPicPr>
            <a:picLocks noChangeAspect="1"/>
          </p:cNvPicPr>
          <p:nvPr/>
        </p:nvPicPr>
        <p:blipFill>
          <a:blip r:embed="rId2"/>
          <a:stretch>
            <a:fillRect/>
          </a:stretch>
        </p:blipFill>
        <p:spPr>
          <a:xfrm>
            <a:off x="-9832" y="-1"/>
            <a:ext cx="18297832" cy="10301499"/>
          </a:xfrm>
          <a:prstGeom prst="rect">
            <a:avLst/>
          </a:prstGeom>
        </p:spPr>
      </p:pic>
      <p:sp>
        <p:nvSpPr>
          <p:cNvPr id="2" name="Freeform 2">
            <a:extLst>
              <a:ext uri="{FF2B5EF4-FFF2-40B4-BE49-F238E27FC236}">
                <a16:creationId xmlns:a16="http://schemas.microsoft.com/office/drawing/2014/main" id="{87A092CD-6475-ADEA-CD79-6D66D2138F1B}"/>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a:extLst>
              <a:ext uri="{FF2B5EF4-FFF2-40B4-BE49-F238E27FC236}">
                <a16:creationId xmlns:a16="http://schemas.microsoft.com/office/drawing/2014/main" id="{67B77D02-5179-EECE-B4BC-2B70D65EBA01}"/>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a:extLst>
              <a:ext uri="{FF2B5EF4-FFF2-40B4-BE49-F238E27FC236}">
                <a16:creationId xmlns:a16="http://schemas.microsoft.com/office/drawing/2014/main" id="{72663C73-0CB3-6E65-28F6-CE8A59B2C128}"/>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a:extLst>
              <a:ext uri="{FF2B5EF4-FFF2-40B4-BE49-F238E27FC236}">
                <a16:creationId xmlns:a16="http://schemas.microsoft.com/office/drawing/2014/main" id="{1691CB76-F6AE-4EB9-065A-B7279CAD222B}"/>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TextBox 12">
            <a:extLst>
              <a:ext uri="{FF2B5EF4-FFF2-40B4-BE49-F238E27FC236}">
                <a16:creationId xmlns:a16="http://schemas.microsoft.com/office/drawing/2014/main" id="{5D01E010-1CD9-0F2A-8350-9D063721C8F6}"/>
              </a:ext>
            </a:extLst>
          </p:cNvPr>
          <p:cNvSpPr txBox="1"/>
          <p:nvPr/>
        </p:nvSpPr>
        <p:spPr>
          <a:xfrm>
            <a:off x="1515951" y="1755063"/>
            <a:ext cx="14404461" cy="4414029"/>
          </a:xfrm>
          <a:prstGeom prst="rect">
            <a:avLst/>
          </a:prstGeom>
        </p:spPr>
        <p:txBody>
          <a:bodyPr wrap="square"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02</a:t>
            </a:r>
          </a:p>
          <a:p>
            <a:pPr algn="ctr"/>
            <a:r>
              <a:rPr lang="en-US" sz="8000" u="sng" dirty="0">
                <a:solidFill>
                  <a:srgbClr val="00B050"/>
                </a:solidFill>
                <a:latin typeface="Congenial" panose="02000503040000020004" pitchFamily="2" charset="0"/>
              </a:rPr>
              <a:t>Activity 4</a:t>
            </a:r>
          </a:p>
          <a:p>
            <a:pPr algn="ctr"/>
            <a:r>
              <a:rPr lang="en-US" sz="9600" dirty="0">
                <a:solidFill>
                  <a:schemeClr val="accent6">
                    <a:lumMod val="50000"/>
                  </a:schemeClr>
                </a:solidFill>
                <a:latin typeface="Congenial Black" panose="02000503040000020004" pitchFamily="2" charset="0"/>
              </a:rPr>
              <a:t>Listen and number.</a:t>
            </a:r>
          </a:p>
        </p:txBody>
      </p:sp>
      <p:grpSp>
        <p:nvGrpSpPr>
          <p:cNvPr id="34" name="Group 33">
            <a:extLst>
              <a:ext uri="{FF2B5EF4-FFF2-40B4-BE49-F238E27FC236}">
                <a16:creationId xmlns:a16="http://schemas.microsoft.com/office/drawing/2014/main" id="{ADD604F2-9042-5537-4103-3703DE435914}"/>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a16="http://schemas.microsoft.com/office/drawing/2014/main" id="{9C6C0E8E-EB23-6824-9C55-2E22CE0BFED8}"/>
                </a:ext>
              </a:extLst>
            </p:cNvPr>
            <p:cNvGrpSpPr/>
            <p:nvPr/>
          </p:nvGrpSpPr>
          <p:grpSpPr>
            <a:xfrm>
              <a:off x="3032463" y="3517805"/>
              <a:ext cx="3972313" cy="3972313"/>
              <a:chOff x="0" y="0"/>
              <a:chExt cx="812800" cy="812800"/>
            </a:xfrm>
          </p:grpSpPr>
          <p:sp>
            <p:nvSpPr>
              <p:cNvPr id="58" name="Freeform 8">
                <a:extLst>
                  <a:ext uri="{FF2B5EF4-FFF2-40B4-BE49-F238E27FC236}">
                    <a16:creationId xmlns:a16="http://schemas.microsoft.com/office/drawing/2014/main" id="{F946405E-EFDC-6D7A-5F4C-607C3CEEB13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a16="http://schemas.microsoft.com/office/drawing/2014/main" id="{BC646E19-2D52-A892-F0DC-963C8F4B88C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847DBD51-6120-C01C-EADB-B404FDA62B68}"/>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a16="http://schemas.microsoft.com/office/drawing/2014/main" id="{C2F72AE7-92BD-BC21-8DC0-ADF595B3B7F7}"/>
                  </a:ext>
                </a:extLst>
              </p:cNvPr>
              <p:cNvGrpSpPr/>
              <p:nvPr/>
            </p:nvGrpSpPr>
            <p:grpSpPr>
              <a:xfrm>
                <a:off x="795563" y="3102991"/>
                <a:ext cx="3972313" cy="3972313"/>
                <a:chOff x="0" y="0"/>
                <a:chExt cx="812800" cy="812800"/>
              </a:xfrm>
            </p:grpSpPr>
            <p:sp>
              <p:nvSpPr>
                <p:cNvPr id="56" name="Freeform 5">
                  <a:extLst>
                    <a:ext uri="{FF2B5EF4-FFF2-40B4-BE49-F238E27FC236}">
                      <a16:creationId xmlns:a16="http://schemas.microsoft.com/office/drawing/2014/main" id="{8A184D4C-A672-6CFB-B9C0-CFEFFD14918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a16="http://schemas.microsoft.com/office/drawing/2014/main" id="{FE4907D0-25EF-D464-7FCF-6D2A3E8DCC8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a16="http://schemas.microsoft.com/office/drawing/2014/main" id="{FEB54FF2-0AD2-CB40-3B0A-64419A60C42F}"/>
                  </a:ext>
                </a:extLst>
              </p:cNvPr>
              <p:cNvGrpSpPr/>
              <p:nvPr/>
            </p:nvGrpSpPr>
            <p:grpSpPr>
              <a:xfrm>
                <a:off x="5633779" y="3102991"/>
                <a:ext cx="3972313" cy="3972313"/>
                <a:chOff x="0" y="0"/>
                <a:chExt cx="812800" cy="812800"/>
              </a:xfrm>
            </p:grpSpPr>
            <p:sp>
              <p:nvSpPr>
                <p:cNvPr id="54" name="Freeform 11">
                  <a:extLst>
                    <a:ext uri="{FF2B5EF4-FFF2-40B4-BE49-F238E27FC236}">
                      <a16:creationId xmlns:a16="http://schemas.microsoft.com/office/drawing/2014/main" id="{E83A5DCE-970A-E584-3BE7-F513E2565F6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a16="http://schemas.microsoft.com/office/drawing/2014/main" id="{A2483C18-88EE-995E-6908-1A151B60D3BE}"/>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a16="http://schemas.microsoft.com/office/drawing/2014/main" id="{67B311A3-A52D-B577-51C5-013FAC2F1606}"/>
                  </a:ext>
                </a:extLst>
              </p:cNvPr>
              <p:cNvGrpSpPr/>
              <p:nvPr/>
            </p:nvGrpSpPr>
            <p:grpSpPr>
              <a:xfrm>
                <a:off x="8162212" y="3517805"/>
                <a:ext cx="3972313" cy="3972313"/>
                <a:chOff x="0" y="0"/>
                <a:chExt cx="812800" cy="812800"/>
              </a:xfrm>
            </p:grpSpPr>
            <p:sp>
              <p:nvSpPr>
                <p:cNvPr id="52" name="Freeform 14">
                  <a:extLst>
                    <a:ext uri="{FF2B5EF4-FFF2-40B4-BE49-F238E27FC236}">
                      <a16:creationId xmlns:a16="http://schemas.microsoft.com/office/drawing/2014/main" id="{714F0256-EE81-7676-9D58-C39C773AEE9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a16="http://schemas.microsoft.com/office/drawing/2014/main" id="{15D38DEB-69D1-3AF5-9867-4FE17D5D661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a16="http://schemas.microsoft.com/office/drawing/2014/main" id="{381EAA09-CA01-4FCB-2260-FE127D3297C2}"/>
                  </a:ext>
                </a:extLst>
              </p:cNvPr>
              <p:cNvGrpSpPr/>
              <p:nvPr/>
            </p:nvGrpSpPr>
            <p:grpSpPr>
              <a:xfrm>
                <a:off x="10763528" y="3102991"/>
                <a:ext cx="3972313" cy="3972313"/>
                <a:chOff x="0" y="0"/>
                <a:chExt cx="812800" cy="812800"/>
              </a:xfrm>
            </p:grpSpPr>
            <p:sp>
              <p:nvSpPr>
                <p:cNvPr id="50" name="Freeform 17">
                  <a:extLst>
                    <a:ext uri="{FF2B5EF4-FFF2-40B4-BE49-F238E27FC236}">
                      <a16:creationId xmlns:a16="http://schemas.microsoft.com/office/drawing/2014/main" id="{89D27F12-EA3C-DB9D-50E0-3B56812633D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a16="http://schemas.microsoft.com/office/drawing/2014/main" id="{23A50D0E-26DE-5E12-F791-E807282D1F0B}"/>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a16="http://schemas.microsoft.com/office/drawing/2014/main" id="{1BE52C98-9C9D-6BC2-403C-D8145194695A}"/>
                  </a:ext>
                </a:extLst>
              </p:cNvPr>
              <p:cNvGrpSpPr/>
              <p:nvPr/>
            </p:nvGrpSpPr>
            <p:grpSpPr>
              <a:xfrm>
                <a:off x="13286987" y="3517805"/>
                <a:ext cx="3972313" cy="3972313"/>
                <a:chOff x="0" y="0"/>
                <a:chExt cx="812800" cy="812800"/>
              </a:xfrm>
            </p:grpSpPr>
            <p:sp>
              <p:nvSpPr>
                <p:cNvPr id="48" name="Freeform 20">
                  <a:extLst>
                    <a:ext uri="{FF2B5EF4-FFF2-40B4-BE49-F238E27FC236}">
                      <a16:creationId xmlns:a16="http://schemas.microsoft.com/office/drawing/2014/main" id="{9F7E9F58-C569-46B4-FE3D-85AE4A614F4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a16="http://schemas.microsoft.com/office/drawing/2014/main" id="{1C01CDD8-CD9F-F605-71BB-C173AF988C9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a16="http://schemas.microsoft.com/office/drawing/2014/main" id="{DFFFB572-39B9-6C52-C16E-25D458CFAF8F}"/>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5" name="Freeform 23">
                <a:extLst>
                  <a:ext uri="{FF2B5EF4-FFF2-40B4-BE49-F238E27FC236}">
                    <a16:creationId xmlns:a16="http://schemas.microsoft.com/office/drawing/2014/main" id="{29DFFBB3-381A-1972-914B-C06E4DDD19E9}"/>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7">
                  <a:extLst>
                    <a:ext uri="{96DAC541-7B7A-43D3-8B79-37D633B846F1}">
                      <asvg:svgBlip xmlns:asvg="http://schemas.microsoft.com/office/drawing/2016/SVG/main" r:embed="rId8"/>
                    </a:ext>
                  </a:extLst>
                </a:blip>
                <a:stretch>
                  <a:fillRect r="-37147"/>
                </a:stretch>
              </a:blipFill>
            </p:spPr>
          </p:sp>
          <p:sp>
            <p:nvSpPr>
              <p:cNvPr id="46" name="Freeform 24">
                <a:extLst>
                  <a:ext uri="{FF2B5EF4-FFF2-40B4-BE49-F238E27FC236}">
                    <a16:creationId xmlns:a16="http://schemas.microsoft.com/office/drawing/2014/main" id="{A09517F5-6C21-BF29-E46E-26BADF804C64}"/>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7" name="Freeform 25">
                <a:extLst>
                  <a:ext uri="{FF2B5EF4-FFF2-40B4-BE49-F238E27FC236}">
                    <a16:creationId xmlns:a16="http://schemas.microsoft.com/office/drawing/2014/main" id="{F25F769D-FD43-B32A-1571-151314EBD162}"/>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grpSp>
    </p:spTree>
    <p:extLst>
      <p:ext uri="{BB962C8B-B14F-4D97-AF65-F5344CB8AC3E}">
        <p14:creationId xmlns:p14="http://schemas.microsoft.com/office/powerpoint/2010/main" val="1707540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A6CC0-06E6-D55E-2ED0-11B0D058CE7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7533DCF-1A83-C1A8-9287-3D6A5B4E075F}"/>
              </a:ext>
            </a:extLst>
          </p:cNvPr>
          <p:cNvPicPr>
            <a:picLocks noChangeAspect="1"/>
          </p:cNvPicPr>
          <p:nvPr/>
        </p:nvPicPr>
        <p:blipFill>
          <a:blip r:embed="rId3"/>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6BDD4E48-51CE-024F-7BD0-C63FF1247AA9}"/>
              </a:ext>
            </a:extLst>
          </p:cNvPr>
          <p:cNvSpPr/>
          <p:nvPr/>
        </p:nvSpPr>
        <p:spPr>
          <a:xfrm rot="-681380">
            <a:off x="390362" y="582210"/>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TextBox 17">
            <a:extLst>
              <a:ext uri="{FF2B5EF4-FFF2-40B4-BE49-F238E27FC236}">
                <a16:creationId xmlns:a16="http://schemas.microsoft.com/office/drawing/2014/main" id="{70C22696-C682-C0E5-BFD3-2858D84E3C7B}"/>
              </a:ext>
            </a:extLst>
          </p:cNvPr>
          <p:cNvSpPr txBox="1"/>
          <p:nvPr/>
        </p:nvSpPr>
        <p:spPr>
          <a:xfrm>
            <a:off x="1600200" y="878008"/>
            <a:ext cx="5818481"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Look and answer.</a:t>
            </a:r>
          </a:p>
        </p:txBody>
      </p:sp>
      <p:sp>
        <p:nvSpPr>
          <p:cNvPr id="21" name="Freeform 21">
            <a:extLst>
              <a:ext uri="{FF2B5EF4-FFF2-40B4-BE49-F238E27FC236}">
                <a16:creationId xmlns:a16="http://schemas.microsoft.com/office/drawing/2014/main" id="{6B5D11DB-A989-2A4D-5FBB-BE70B4B128B4}"/>
              </a:ext>
            </a:extLst>
          </p:cNvPr>
          <p:cNvSpPr/>
          <p:nvPr/>
        </p:nvSpPr>
        <p:spPr>
          <a:xfrm>
            <a:off x="-682742" y="8119219"/>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a:extLst>
              <a:ext uri="{FF2B5EF4-FFF2-40B4-BE49-F238E27FC236}">
                <a16:creationId xmlns:a16="http://schemas.microsoft.com/office/drawing/2014/main" id="{D1F58D70-51AB-0BB9-1B9E-9551EED7B428}"/>
              </a:ext>
            </a:extLst>
          </p:cNvPr>
          <p:cNvSpPr/>
          <p:nvPr/>
        </p:nvSpPr>
        <p:spPr>
          <a:xfrm rot="1125223">
            <a:off x="3022191" y="7934030"/>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 name="Freeform 8">
            <a:extLst>
              <a:ext uri="{FF2B5EF4-FFF2-40B4-BE49-F238E27FC236}">
                <a16:creationId xmlns:a16="http://schemas.microsoft.com/office/drawing/2014/main" id="{E696BF4B-DD0C-9E6F-4F0B-5A68D520AAB3}"/>
              </a:ext>
            </a:extLst>
          </p:cNvPr>
          <p:cNvSpPr/>
          <p:nvPr/>
        </p:nvSpPr>
        <p:spPr>
          <a:xfrm>
            <a:off x="16801815" y="-800100"/>
            <a:ext cx="3145136" cy="3200400"/>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 name="Freeform 11">
            <a:extLst>
              <a:ext uri="{FF2B5EF4-FFF2-40B4-BE49-F238E27FC236}">
                <a16:creationId xmlns:a16="http://schemas.microsoft.com/office/drawing/2014/main" id="{BC07A5D7-6461-1F38-4D08-BF8B18591CAF}"/>
              </a:ext>
            </a:extLst>
          </p:cNvPr>
          <p:cNvSpPr/>
          <p:nvPr/>
        </p:nvSpPr>
        <p:spPr>
          <a:xfrm rot="19773883">
            <a:off x="16013010" y="8143300"/>
            <a:ext cx="2958325" cy="2653306"/>
          </a:xfrm>
          <a:custGeom>
            <a:avLst/>
            <a:gdLst/>
            <a:ahLst/>
            <a:cxnLst/>
            <a:rect l="l" t="t" r="r" b="b"/>
            <a:pathLst>
              <a:path w="2652580" h="2082275">
                <a:moveTo>
                  <a:pt x="0" y="0"/>
                </a:moveTo>
                <a:lnTo>
                  <a:pt x="2652580" y="0"/>
                </a:lnTo>
                <a:lnTo>
                  <a:pt x="2652580" y="2082275"/>
                </a:lnTo>
                <a:lnTo>
                  <a:pt x="0" y="2082275"/>
                </a:lnTo>
                <a:lnTo>
                  <a:pt x="0" y="0"/>
                </a:lnTo>
                <a:close/>
              </a:path>
            </a:pathLst>
          </a:custGeom>
          <a:blipFill>
            <a:blip r:embed="rId12"/>
            <a:stretch>
              <a:fillRect/>
            </a:stretch>
          </a:blipFill>
        </p:spPr>
      </p:sp>
      <p:pic>
        <p:nvPicPr>
          <p:cNvPr id="2" name="Picture 1">
            <a:extLst>
              <a:ext uri="{FF2B5EF4-FFF2-40B4-BE49-F238E27FC236}">
                <a16:creationId xmlns:a16="http://schemas.microsoft.com/office/drawing/2014/main" id="{7EEA5BEB-20B1-4515-97BF-3EF6DD5B15FB}"/>
              </a:ext>
            </a:extLst>
          </p:cNvPr>
          <p:cNvPicPr>
            <a:picLocks noChangeAspect="1"/>
          </p:cNvPicPr>
          <p:nvPr/>
        </p:nvPicPr>
        <p:blipFill>
          <a:blip r:embed="rId13"/>
          <a:stretch>
            <a:fillRect/>
          </a:stretch>
        </p:blipFill>
        <p:spPr>
          <a:xfrm>
            <a:off x="533400" y="2444275"/>
            <a:ext cx="17452265" cy="3839906"/>
          </a:xfrm>
          <a:prstGeom prst="rect">
            <a:avLst/>
          </a:prstGeom>
          <a:ln w="88900" cap="sq" cmpd="thickThin">
            <a:solidFill>
              <a:schemeClr val="accent6">
                <a:lumMod val="50000"/>
              </a:schemeClr>
            </a:solidFill>
            <a:prstDash val="solid"/>
            <a:miter lim="800000"/>
          </a:ln>
          <a:effectLst>
            <a:glow rad="228600">
              <a:schemeClr val="accent3">
                <a:satMod val="175000"/>
                <a:alpha val="40000"/>
              </a:schemeClr>
            </a:glow>
            <a:innerShdw blurRad="76200">
              <a:srgbClr val="000000"/>
            </a:innerShdw>
          </a:effectLst>
        </p:spPr>
      </p:pic>
    </p:spTree>
    <p:extLst>
      <p:ext uri="{BB962C8B-B14F-4D97-AF65-F5344CB8AC3E}">
        <p14:creationId xmlns:p14="http://schemas.microsoft.com/office/powerpoint/2010/main" val="3294333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A6CC0-06E6-D55E-2ED0-11B0D058CE7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7533DCF-1A83-C1A8-9287-3D6A5B4E075F}"/>
              </a:ext>
            </a:extLst>
          </p:cNvPr>
          <p:cNvPicPr>
            <a:picLocks noChangeAspect="1"/>
          </p:cNvPicPr>
          <p:nvPr/>
        </p:nvPicPr>
        <p:blipFill>
          <a:blip r:embed="rId6"/>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6BDD4E48-51CE-024F-7BD0-C63FF1247AA9}"/>
              </a:ext>
            </a:extLst>
          </p:cNvPr>
          <p:cNvSpPr/>
          <p:nvPr/>
        </p:nvSpPr>
        <p:spPr>
          <a:xfrm rot="-681380">
            <a:off x="390362" y="582210"/>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TextBox 17">
            <a:extLst>
              <a:ext uri="{FF2B5EF4-FFF2-40B4-BE49-F238E27FC236}">
                <a16:creationId xmlns:a16="http://schemas.microsoft.com/office/drawing/2014/main" id="{70C22696-C682-C0E5-BFD3-2858D84E3C7B}"/>
              </a:ext>
            </a:extLst>
          </p:cNvPr>
          <p:cNvSpPr txBox="1"/>
          <p:nvPr/>
        </p:nvSpPr>
        <p:spPr>
          <a:xfrm>
            <a:off x="1600200" y="878008"/>
            <a:ext cx="6400800"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number.</a:t>
            </a:r>
          </a:p>
        </p:txBody>
      </p:sp>
      <p:sp>
        <p:nvSpPr>
          <p:cNvPr id="21" name="Freeform 21">
            <a:extLst>
              <a:ext uri="{FF2B5EF4-FFF2-40B4-BE49-F238E27FC236}">
                <a16:creationId xmlns:a16="http://schemas.microsoft.com/office/drawing/2014/main" id="{6B5D11DB-A989-2A4D-5FBB-BE70B4B128B4}"/>
              </a:ext>
            </a:extLst>
          </p:cNvPr>
          <p:cNvSpPr/>
          <p:nvPr/>
        </p:nvSpPr>
        <p:spPr>
          <a:xfrm>
            <a:off x="-682742" y="8119219"/>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Freeform 14">
            <a:extLst>
              <a:ext uri="{FF2B5EF4-FFF2-40B4-BE49-F238E27FC236}">
                <a16:creationId xmlns:a16="http://schemas.microsoft.com/office/drawing/2014/main" id="{D1F58D70-51AB-0BB9-1B9E-9551EED7B428}"/>
              </a:ext>
            </a:extLst>
          </p:cNvPr>
          <p:cNvSpPr/>
          <p:nvPr/>
        </p:nvSpPr>
        <p:spPr>
          <a:xfrm rot="1125223">
            <a:off x="3022191" y="7934030"/>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 name="Freeform 8">
            <a:extLst>
              <a:ext uri="{FF2B5EF4-FFF2-40B4-BE49-F238E27FC236}">
                <a16:creationId xmlns:a16="http://schemas.microsoft.com/office/drawing/2014/main" id="{E696BF4B-DD0C-9E6F-4F0B-5A68D520AAB3}"/>
              </a:ext>
            </a:extLst>
          </p:cNvPr>
          <p:cNvSpPr/>
          <p:nvPr/>
        </p:nvSpPr>
        <p:spPr>
          <a:xfrm>
            <a:off x="16801815" y="-800100"/>
            <a:ext cx="3145136" cy="3200400"/>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4" name="Freeform 11">
            <a:extLst>
              <a:ext uri="{FF2B5EF4-FFF2-40B4-BE49-F238E27FC236}">
                <a16:creationId xmlns:a16="http://schemas.microsoft.com/office/drawing/2014/main" id="{BC07A5D7-6461-1F38-4D08-BF8B18591CAF}"/>
              </a:ext>
            </a:extLst>
          </p:cNvPr>
          <p:cNvSpPr/>
          <p:nvPr/>
        </p:nvSpPr>
        <p:spPr>
          <a:xfrm rot="19773883">
            <a:off x="16013010" y="8143300"/>
            <a:ext cx="2958325" cy="2653306"/>
          </a:xfrm>
          <a:custGeom>
            <a:avLst/>
            <a:gdLst/>
            <a:ahLst/>
            <a:cxnLst/>
            <a:rect l="l" t="t" r="r" b="b"/>
            <a:pathLst>
              <a:path w="2652580" h="2082275">
                <a:moveTo>
                  <a:pt x="0" y="0"/>
                </a:moveTo>
                <a:lnTo>
                  <a:pt x="2652580" y="0"/>
                </a:lnTo>
                <a:lnTo>
                  <a:pt x="2652580" y="2082275"/>
                </a:lnTo>
                <a:lnTo>
                  <a:pt x="0" y="2082275"/>
                </a:lnTo>
                <a:lnTo>
                  <a:pt x="0" y="0"/>
                </a:lnTo>
                <a:close/>
              </a:path>
            </a:pathLst>
          </a:custGeom>
          <a:blipFill>
            <a:blip r:embed="rId15"/>
            <a:stretch>
              <a:fillRect/>
            </a:stretch>
          </a:blipFill>
        </p:spPr>
      </p:sp>
      <p:pic>
        <p:nvPicPr>
          <p:cNvPr id="2" name="Track 43">
            <a:hlinkClick r:id="" action="ppaction://media"/>
            <a:extLst>
              <a:ext uri="{FF2B5EF4-FFF2-40B4-BE49-F238E27FC236}">
                <a16:creationId xmlns:a16="http://schemas.microsoft.com/office/drawing/2014/main" id="{36FBFB1A-0586-3D6D-C173-6FACC87BE6A2}"/>
              </a:ext>
            </a:extLst>
          </p:cNvPr>
          <p:cNvPicPr>
            <a:picLocks noChangeAspect="1"/>
          </p:cNvPicPr>
          <p:nvPr>
            <a:audioFile r:link="rId1"/>
            <p:extLst>
              <p:ext uri="{DAA4B4D4-6D71-4841-9C94-3DE7FCFB9230}">
                <p14:media xmlns:p14="http://schemas.microsoft.com/office/powerpoint/2010/main" r:embed="rId2">
                  <p14:trim st="3684" end="32674.2812"/>
                </p14:media>
              </p:ext>
            </p:extLst>
          </p:nvPr>
        </p:nvPicPr>
        <p:blipFill>
          <a:blip r:embed="rId16"/>
          <a:stretch>
            <a:fillRect/>
          </a:stretch>
        </p:blipFill>
        <p:spPr>
          <a:xfrm>
            <a:off x="18496566" y="2884663"/>
            <a:ext cx="928688" cy="928688"/>
          </a:xfrm>
          <a:prstGeom prst="rect">
            <a:avLst/>
          </a:prstGeom>
        </p:spPr>
      </p:pic>
      <p:pic>
        <p:nvPicPr>
          <p:cNvPr id="7" name="Picture 6">
            <a:extLst>
              <a:ext uri="{FF2B5EF4-FFF2-40B4-BE49-F238E27FC236}">
                <a16:creationId xmlns:a16="http://schemas.microsoft.com/office/drawing/2014/main" id="{A1DE62F5-FCB9-441B-8D25-FA3B5B5A6406}"/>
              </a:ext>
            </a:extLst>
          </p:cNvPr>
          <p:cNvPicPr>
            <a:picLocks noChangeAspect="1"/>
          </p:cNvPicPr>
          <p:nvPr/>
        </p:nvPicPr>
        <p:blipFill>
          <a:blip r:embed="rId17"/>
          <a:stretch>
            <a:fillRect/>
          </a:stretch>
        </p:blipFill>
        <p:spPr>
          <a:xfrm>
            <a:off x="533400" y="2751086"/>
            <a:ext cx="17465179" cy="3827294"/>
          </a:xfrm>
          <a:prstGeom prst="rect">
            <a:avLst/>
          </a:prstGeom>
          <a:ln w="88900" cap="sq" cmpd="thickThin">
            <a:solidFill>
              <a:schemeClr val="accent6">
                <a:lumMod val="50000"/>
              </a:schemeClr>
            </a:solidFill>
            <a:prstDash val="solid"/>
            <a:miter lim="800000"/>
          </a:ln>
          <a:effectLst>
            <a:glow rad="228600">
              <a:schemeClr val="accent3">
                <a:satMod val="175000"/>
                <a:alpha val="40000"/>
              </a:schemeClr>
            </a:glow>
            <a:innerShdw blurRad="76200">
              <a:srgbClr val="000000"/>
            </a:innerShdw>
          </a:effectLst>
        </p:spPr>
      </p:pic>
      <p:sp>
        <p:nvSpPr>
          <p:cNvPr id="6" name="Rectangle 5">
            <a:extLst>
              <a:ext uri="{FF2B5EF4-FFF2-40B4-BE49-F238E27FC236}">
                <a16:creationId xmlns:a16="http://schemas.microsoft.com/office/drawing/2014/main" id="{23E43FB1-C131-19DB-2B61-99CA2FA0C64F}"/>
              </a:ext>
            </a:extLst>
          </p:cNvPr>
          <p:cNvSpPr/>
          <p:nvPr/>
        </p:nvSpPr>
        <p:spPr>
          <a:xfrm>
            <a:off x="8534400" y="5600700"/>
            <a:ext cx="460033" cy="923330"/>
          </a:xfrm>
          <a:prstGeom prst="rect">
            <a:avLst/>
          </a:prstGeom>
          <a:noFill/>
        </p:spPr>
        <p:txBody>
          <a:bodyPr wrap="square" lIns="91440" tIns="45720" rIns="91440" bIns="45720">
            <a:spAutoFit/>
          </a:bodyPr>
          <a:lstStyle/>
          <a:p>
            <a:pPr algn="ctr"/>
            <a:r>
              <a:rPr lang="en-US" sz="5400" b="0" cap="none" spc="0" dirty="0">
                <a:ln w="0"/>
                <a:solidFill>
                  <a:srgbClr val="C00000"/>
                </a:solidFill>
                <a:effectLst>
                  <a:outerShdw blurRad="38100" dist="19050" dir="2700000" algn="tl" rotWithShape="0">
                    <a:schemeClr val="dk1">
                      <a:alpha val="40000"/>
                    </a:schemeClr>
                  </a:outerShdw>
                </a:effectLst>
                <a:latin typeface="Congenial Black" panose="02000503040000020004" pitchFamily="2" charset="0"/>
              </a:rPr>
              <a:t>1</a:t>
            </a:r>
          </a:p>
        </p:txBody>
      </p:sp>
    </p:spTree>
    <p:extLst>
      <p:ext uri="{BB962C8B-B14F-4D97-AF65-F5344CB8AC3E}">
        <p14:creationId xmlns:p14="http://schemas.microsoft.com/office/powerpoint/2010/main" val="349865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4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DE870-83E4-C3AA-0322-ACDBDEADAA3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6573C70-8037-6A7F-3E79-79300211F702}"/>
              </a:ext>
            </a:extLst>
          </p:cNvPr>
          <p:cNvPicPr>
            <a:picLocks noChangeAspect="1"/>
          </p:cNvPicPr>
          <p:nvPr/>
        </p:nvPicPr>
        <p:blipFill>
          <a:blip r:embed="rId2"/>
          <a:stretch>
            <a:fillRect/>
          </a:stretch>
        </p:blipFill>
        <p:spPr>
          <a:xfrm>
            <a:off x="-9832" y="-1"/>
            <a:ext cx="18297832" cy="10301499"/>
          </a:xfrm>
          <a:prstGeom prst="rect">
            <a:avLst/>
          </a:prstGeom>
        </p:spPr>
      </p:pic>
      <p:sp>
        <p:nvSpPr>
          <p:cNvPr id="2" name="Freeform 2">
            <a:extLst>
              <a:ext uri="{FF2B5EF4-FFF2-40B4-BE49-F238E27FC236}">
                <a16:creationId xmlns:a16="http://schemas.microsoft.com/office/drawing/2014/main" id="{AD056A04-F9EA-7306-3EF6-09956511A564}"/>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a:extLst>
              <a:ext uri="{FF2B5EF4-FFF2-40B4-BE49-F238E27FC236}">
                <a16:creationId xmlns:a16="http://schemas.microsoft.com/office/drawing/2014/main" id="{766836AB-DAD0-085E-4F51-D8CC4C98A6A6}"/>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a:extLst>
              <a:ext uri="{FF2B5EF4-FFF2-40B4-BE49-F238E27FC236}">
                <a16:creationId xmlns:a16="http://schemas.microsoft.com/office/drawing/2014/main" id="{BFB0C4DD-0CE1-C0DE-6D74-4E6220EDBE1A}"/>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a:extLst>
              <a:ext uri="{FF2B5EF4-FFF2-40B4-BE49-F238E27FC236}">
                <a16:creationId xmlns:a16="http://schemas.microsoft.com/office/drawing/2014/main" id="{E1204A2C-246C-A8E9-9026-377DD71B2B1F}"/>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TextBox 12">
            <a:extLst>
              <a:ext uri="{FF2B5EF4-FFF2-40B4-BE49-F238E27FC236}">
                <a16:creationId xmlns:a16="http://schemas.microsoft.com/office/drawing/2014/main" id="{9C8589A1-C0DE-ACFB-3153-A7C25039C721}"/>
              </a:ext>
            </a:extLst>
          </p:cNvPr>
          <p:cNvSpPr txBox="1"/>
          <p:nvPr/>
        </p:nvSpPr>
        <p:spPr>
          <a:xfrm>
            <a:off x="1515951" y="1755063"/>
            <a:ext cx="14404461" cy="4414029"/>
          </a:xfrm>
          <a:prstGeom prst="rect">
            <a:avLst/>
          </a:prstGeom>
        </p:spPr>
        <p:txBody>
          <a:bodyPr wrap="square"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03</a:t>
            </a:r>
          </a:p>
          <a:p>
            <a:pPr algn="ctr"/>
            <a:r>
              <a:rPr lang="en-US" sz="8000" u="sng" dirty="0">
                <a:solidFill>
                  <a:srgbClr val="00B050"/>
                </a:solidFill>
                <a:latin typeface="Congenial" panose="02000503040000020004" pitchFamily="2" charset="0"/>
              </a:rPr>
              <a:t>Activity 5</a:t>
            </a:r>
          </a:p>
          <a:p>
            <a:pPr algn="ctr"/>
            <a:r>
              <a:rPr lang="en-US" sz="9600" dirty="0">
                <a:solidFill>
                  <a:schemeClr val="accent6">
                    <a:lumMod val="50000"/>
                  </a:schemeClr>
                </a:solidFill>
                <a:latin typeface="Congenial Black" panose="02000503040000020004" pitchFamily="2" charset="0"/>
              </a:rPr>
              <a:t>Read and complete.</a:t>
            </a:r>
          </a:p>
        </p:txBody>
      </p:sp>
      <p:grpSp>
        <p:nvGrpSpPr>
          <p:cNvPr id="34" name="Group 33">
            <a:extLst>
              <a:ext uri="{FF2B5EF4-FFF2-40B4-BE49-F238E27FC236}">
                <a16:creationId xmlns:a16="http://schemas.microsoft.com/office/drawing/2014/main" id="{AB95B758-77F4-375C-2A50-2D5B8F0B9156}"/>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a16="http://schemas.microsoft.com/office/drawing/2014/main" id="{D6828973-7A83-8E1E-C00C-1756D93AE0E0}"/>
                </a:ext>
              </a:extLst>
            </p:cNvPr>
            <p:cNvGrpSpPr/>
            <p:nvPr/>
          </p:nvGrpSpPr>
          <p:grpSpPr>
            <a:xfrm>
              <a:off x="3032463" y="3517805"/>
              <a:ext cx="3972313" cy="3972313"/>
              <a:chOff x="0" y="0"/>
              <a:chExt cx="812800" cy="812800"/>
            </a:xfrm>
          </p:grpSpPr>
          <p:sp>
            <p:nvSpPr>
              <p:cNvPr id="58" name="Freeform 8">
                <a:extLst>
                  <a:ext uri="{FF2B5EF4-FFF2-40B4-BE49-F238E27FC236}">
                    <a16:creationId xmlns:a16="http://schemas.microsoft.com/office/drawing/2014/main" id="{75561DAE-1510-7A56-C151-0248FA12D73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a16="http://schemas.microsoft.com/office/drawing/2014/main" id="{54ADB370-9692-2F78-ED17-2C54C4353286}"/>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5D00EE9A-1AB6-7E1F-1B34-06DD507B06A7}"/>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a16="http://schemas.microsoft.com/office/drawing/2014/main" id="{BBBE9AFF-8C64-344D-D76E-417798CB1DEF}"/>
                  </a:ext>
                </a:extLst>
              </p:cNvPr>
              <p:cNvGrpSpPr/>
              <p:nvPr/>
            </p:nvGrpSpPr>
            <p:grpSpPr>
              <a:xfrm>
                <a:off x="795563" y="3102991"/>
                <a:ext cx="3972313" cy="3972313"/>
                <a:chOff x="0" y="0"/>
                <a:chExt cx="812800" cy="812800"/>
              </a:xfrm>
            </p:grpSpPr>
            <p:sp>
              <p:nvSpPr>
                <p:cNvPr id="56" name="Freeform 5">
                  <a:extLst>
                    <a:ext uri="{FF2B5EF4-FFF2-40B4-BE49-F238E27FC236}">
                      <a16:creationId xmlns:a16="http://schemas.microsoft.com/office/drawing/2014/main" id="{C3DCD56C-EF01-6DF3-4594-2BD221CC47D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a16="http://schemas.microsoft.com/office/drawing/2014/main" id="{06C7F16A-E1DC-B2A8-978F-1788B4CEAAD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a16="http://schemas.microsoft.com/office/drawing/2014/main" id="{2693AB82-63EB-3F34-2C94-38C8DDCD1FAF}"/>
                  </a:ext>
                </a:extLst>
              </p:cNvPr>
              <p:cNvGrpSpPr/>
              <p:nvPr/>
            </p:nvGrpSpPr>
            <p:grpSpPr>
              <a:xfrm>
                <a:off x="5633779" y="3102991"/>
                <a:ext cx="3972313" cy="3972313"/>
                <a:chOff x="0" y="0"/>
                <a:chExt cx="812800" cy="812800"/>
              </a:xfrm>
            </p:grpSpPr>
            <p:sp>
              <p:nvSpPr>
                <p:cNvPr id="54" name="Freeform 11">
                  <a:extLst>
                    <a:ext uri="{FF2B5EF4-FFF2-40B4-BE49-F238E27FC236}">
                      <a16:creationId xmlns:a16="http://schemas.microsoft.com/office/drawing/2014/main" id="{C6BF211D-AB7F-3212-5041-8BF3DBB4F69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a16="http://schemas.microsoft.com/office/drawing/2014/main" id="{04FF2207-68B4-B551-66D2-5A70904EA14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a16="http://schemas.microsoft.com/office/drawing/2014/main" id="{49A4A266-2CB7-85BC-AA32-6AD0935B625E}"/>
                  </a:ext>
                </a:extLst>
              </p:cNvPr>
              <p:cNvGrpSpPr/>
              <p:nvPr/>
            </p:nvGrpSpPr>
            <p:grpSpPr>
              <a:xfrm>
                <a:off x="8162212" y="3517805"/>
                <a:ext cx="3972313" cy="3972313"/>
                <a:chOff x="0" y="0"/>
                <a:chExt cx="812800" cy="812800"/>
              </a:xfrm>
            </p:grpSpPr>
            <p:sp>
              <p:nvSpPr>
                <p:cNvPr id="52" name="Freeform 14">
                  <a:extLst>
                    <a:ext uri="{FF2B5EF4-FFF2-40B4-BE49-F238E27FC236}">
                      <a16:creationId xmlns:a16="http://schemas.microsoft.com/office/drawing/2014/main" id="{A4BD1D20-8A36-9684-A5CB-85E817D1BBF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a16="http://schemas.microsoft.com/office/drawing/2014/main" id="{89A63029-EA5F-7456-B407-F5FF9689B0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a16="http://schemas.microsoft.com/office/drawing/2014/main" id="{FB72FD45-DBBE-9DDE-2B48-C8C9B3DFAE29}"/>
                  </a:ext>
                </a:extLst>
              </p:cNvPr>
              <p:cNvGrpSpPr/>
              <p:nvPr/>
            </p:nvGrpSpPr>
            <p:grpSpPr>
              <a:xfrm>
                <a:off x="10763528" y="3102991"/>
                <a:ext cx="3972313" cy="3972313"/>
                <a:chOff x="0" y="0"/>
                <a:chExt cx="812800" cy="812800"/>
              </a:xfrm>
            </p:grpSpPr>
            <p:sp>
              <p:nvSpPr>
                <p:cNvPr id="50" name="Freeform 17">
                  <a:extLst>
                    <a:ext uri="{FF2B5EF4-FFF2-40B4-BE49-F238E27FC236}">
                      <a16:creationId xmlns:a16="http://schemas.microsoft.com/office/drawing/2014/main" id="{6DB7CB98-8FA8-D4EA-553F-CACC8308402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a16="http://schemas.microsoft.com/office/drawing/2014/main" id="{7843C34F-4349-CFED-1270-717D3A5D753A}"/>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a16="http://schemas.microsoft.com/office/drawing/2014/main" id="{1763E838-0210-08BF-D94C-5C0580D2F03E}"/>
                  </a:ext>
                </a:extLst>
              </p:cNvPr>
              <p:cNvGrpSpPr/>
              <p:nvPr/>
            </p:nvGrpSpPr>
            <p:grpSpPr>
              <a:xfrm>
                <a:off x="13286987" y="3517805"/>
                <a:ext cx="3972313" cy="3972313"/>
                <a:chOff x="0" y="0"/>
                <a:chExt cx="812800" cy="812800"/>
              </a:xfrm>
            </p:grpSpPr>
            <p:sp>
              <p:nvSpPr>
                <p:cNvPr id="48" name="Freeform 20">
                  <a:extLst>
                    <a:ext uri="{FF2B5EF4-FFF2-40B4-BE49-F238E27FC236}">
                      <a16:creationId xmlns:a16="http://schemas.microsoft.com/office/drawing/2014/main" id="{5A2C9BB3-52A4-0072-2C57-281407F41CE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a16="http://schemas.microsoft.com/office/drawing/2014/main" id="{EF5B7DE8-9A8C-007D-B232-79CA096DC06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a16="http://schemas.microsoft.com/office/drawing/2014/main" id="{2A32ECF5-556E-F921-A32E-B54A9853AA22}"/>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5" name="Freeform 23">
                <a:extLst>
                  <a:ext uri="{FF2B5EF4-FFF2-40B4-BE49-F238E27FC236}">
                    <a16:creationId xmlns:a16="http://schemas.microsoft.com/office/drawing/2014/main" id="{1DB4672D-EB97-9A47-9F36-38BB236FD8A1}"/>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7">
                  <a:extLst>
                    <a:ext uri="{96DAC541-7B7A-43D3-8B79-37D633B846F1}">
                      <asvg:svgBlip xmlns:asvg="http://schemas.microsoft.com/office/drawing/2016/SVG/main" r:embed="rId8"/>
                    </a:ext>
                  </a:extLst>
                </a:blip>
                <a:stretch>
                  <a:fillRect r="-37147"/>
                </a:stretch>
              </a:blipFill>
            </p:spPr>
          </p:sp>
          <p:sp>
            <p:nvSpPr>
              <p:cNvPr id="46" name="Freeform 24">
                <a:extLst>
                  <a:ext uri="{FF2B5EF4-FFF2-40B4-BE49-F238E27FC236}">
                    <a16:creationId xmlns:a16="http://schemas.microsoft.com/office/drawing/2014/main" id="{18582925-8E33-F5D5-B35B-8C0A241645C4}"/>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7" name="Freeform 25">
                <a:extLst>
                  <a:ext uri="{FF2B5EF4-FFF2-40B4-BE49-F238E27FC236}">
                    <a16:creationId xmlns:a16="http://schemas.microsoft.com/office/drawing/2014/main" id="{BE4E636C-9248-C4EA-BB79-98CC314D5569}"/>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grpSp>
    </p:spTree>
    <p:extLst>
      <p:ext uri="{BB962C8B-B14F-4D97-AF65-F5344CB8AC3E}">
        <p14:creationId xmlns:p14="http://schemas.microsoft.com/office/powerpoint/2010/main" val="3799149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6DE7EEA-2B3E-FBB9-5643-B077ABF33653}"/>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a:extLst>
              <a:ext uri="{FF2B5EF4-FFF2-40B4-BE49-F238E27FC236}">
                <a16:creationId xmlns:a16="http://schemas.microsoft.com/office/drawing/2014/main" id="{E0E48FA1-14E7-78A7-FE1E-50A4EA1BBD2A}"/>
              </a:ext>
            </a:extLst>
          </p:cNvPr>
          <p:cNvSpPr txBox="1"/>
          <p:nvPr/>
        </p:nvSpPr>
        <p:spPr>
          <a:xfrm>
            <a:off x="1649118" y="681717"/>
            <a:ext cx="6580481"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Read and complete.</a:t>
            </a:r>
          </a:p>
        </p:txBody>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1" name="Freeform 21">
            <a:extLst>
              <a:ext uri="{FF2B5EF4-FFF2-40B4-BE49-F238E27FC236}">
                <a16:creationId xmlns:a16="http://schemas.microsoft.com/office/drawing/2014/main" id="{3A4AA54E-DE0F-0965-BC83-CC832BF7FC5D}"/>
              </a:ext>
            </a:extLst>
          </p:cNvPr>
          <p:cNvSpPr/>
          <p:nvPr/>
        </p:nvSpPr>
        <p:spPr>
          <a:xfrm>
            <a:off x="-1282930" y="9065377"/>
            <a:ext cx="4495800" cy="538117"/>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a:extLst>
              <a:ext uri="{FF2B5EF4-FFF2-40B4-BE49-F238E27FC236}">
                <a16:creationId xmlns:a16="http://schemas.microsoft.com/office/drawing/2014/main" id="{12DE73E8-2095-5F86-2B56-FACE90268D2B}"/>
              </a:ext>
            </a:extLst>
          </p:cNvPr>
          <p:cNvSpPr/>
          <p:nvPr/>
        </p:nvSpPr>
        <p:spPr>
          <a:xfrm rot="1125223">
            <a:off x="2523902" y="8787161"/>
            <a:ext cx="1205286" cy="1146195"/>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headache">
            <a:extLst>
              <a:ext uri="{FF2B5EF4-FFF2-40B4-BE49-F238E27FC236}">
                <a16:creationId xmlns:a16="http://schemas.microsoft.com/office/drawing/2014/main" id="{840FB6C4-F9F2-6AE3-3727-16B7C086DE5F}"/>
              </a:ext>
            </a:extLst>
          </p:cNvPr>
          <p:cNvSpPr txBox="1"/>
          <p:nvPr/>
        </p:nvSpPr>
        <p:spPr>
          <a:xfrm>
            <a:off x="10109030" y="3672446"/>
            <a:ext cx="7765043" cy="2332818"/>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b="1" dirty="0">
                <a:solidFill>
                  <a:srgbClr val="C00000"/>
                </a:solidFill>
                <a:latin typeface="Arial Rounded MT Bold" panose="020F0704030504030204" pitchFamily="34" charset="0"/>
              </a:rPr>
              <a:t>1. </a:t>
            </a:r>
            <a:r>
              <a:rPr lang="en-US" sz="5400" dirty="0">
                <a:solidFill>
                  <a:srgbClr val="002060"/>
                </a:solidFill>
                <a:latin typeface="Arial Rounded MT Bold" panose="020F0704030504030204" pitchFamily="34" charset="0"/>
              </a:rPr>
              <a:t>I feel tired. I have a _________________ .</a:t>
            </a:r>
          </a:p>
        </p:txBody>
      </p:sp>
      <p:sp>
        <p:nvSpPr>
          <p:cNvPr id="3" name="headache">
            <a:extLst>
              <a:ext uri="{FF2B5EF4-FFF2-40B4-BE49-F238E27FC236}">
                <a16:creationId xmlns:a16="http://schemas.microsoft.com/office/drawing/2014/main" id="{59824DCD-5077-7B33-88D8-FB0405F017A5}"/>
              </a:ext>
            </a:extLst>
          </p:cNvPr>
          <p:cNvSpPr txBox="1"/>
          <p:nvPr/>
        </p:nvSpPr>
        <p:spPr>
          <a:xfrm>
            <a:off x="10141957" y="5143500"/>
            <a:ext cx="3505200" cy="923330"/>
          </a:xfrm>
          <a:prstGeom prst="rect">
            <a:avLst/>
          </a:prstGeom>
          <a:ln>
            <a:noFill/>
          </a:ln>
        </p:spPr>
        <p:txBody>
          <a:bodyPr wrap="square" lIns="0" tIns="0" rIns="0" bIns="0" rtlCol="0" anchor="t">
            <a:spAutoFit/>
          </a:bodyPr>
          <a:lstStyle/>
          <a:p>
            <a:pPr lvl="0">
              <a:spcBef>
                <a:spcPct val="0"/>
              </a:spcBef>
            </a:pPr>
            <a:r>
              <a:rPr lang="en-US" sz="6000" dirty="0">
                <a:solidFill>
                  <a:srgbClr val="C00000"/>
                </a:solidFill>
                <a:latin typeface="Modern Love" panose="04090805081005020601" pitchFamily="82" charset="0"/>
              </a:rPr>
              <a:t>headache</a:t>
            </a:r>
          </a:p>
        </p:txBody>
      </p:sp>
      <p:pic>
        <p:nvPicPr>
          <p:cNvPr id="5" name="Track 42">
            <a:hlinkClick r:id="" action="ppaction://media"/>
            <a:extLst>
              <a:ext uri="{FF2B5EF4-FFF2-40B4-BE49-F238E27FC236}">
                <a16:creationId xmlns:a16="http://schemas.microsoft.com/office/drawing/2014/main" id="{96E617D3-FDD8-A2A3-444B-07FACA0642C2}"/>
              </a:ext>
            </a:extLst>
          </p:cNvPr>
          <p:cNvPicPr>
            <a:picLocks noChangeAspect="1"/>
          </p:cNvPicPr>
          <p:nvPr>
            <a:audioFile r:link="rId1"/>
            <p:extLst>
              <p:ext uri="{DAA4B4D4-6D71-4841-9C94-3DE7FCFB9230}">
                <p14:media xmlns:p14="http://schemas.microsoft.com/office/powerpoint/2010/main" r:embed="rId2">
                  <p14:trim st="17372" end="46439.5312"/>
                </p14:media>
              </p:ext>
            </p:extLst>
          </p:nvPr>
        </p:nvPicPr>
        <p:blipFill>
          <a:blip r:embed="rId14"/>
          <a:stretch>
            <a:fillRect/>
          </a:stretch>
        </p:blipFill>
        <p:spPr>
          <a:xfrm>
            <a:off x="18814872" y="3984478"/>
            <a:ext cx="1311275" cy="1311275"/>
          </a:xfrm>
          <a:prstGeom prst="rect">
            <a:avLst/>
          </a:prstGeom>
        </p:spPr>
      </p:pic>
      <p:pic>
        <p:nvPicPr>
          <p:cNvPr id="15" name="Picture 14">
            <a:extLst>
              <a:ext uri="{FF2B5EF4-FFF2-40B4-BE49-F238E27FC236}">
                <a16:creationId xmlns:a16="http://schemas.microsoft.com/office/drawing/2014/main" id="{AF6B5F23-1598-41E7-ACF6-17BAD64A92BA}"/>
              </a:ext>
            </a:extLst>
          </p:cNvPr>
          <p:cNvPicPr>
            <a:picLocks noChangeAspect="1"/>
          </p:cNvPicPr>
          <p:nvPr/>
        </p:nvPicPr>
        <p:blipFill>
          <a:blip r:embed="rId15"/>
          <a:stretch>
            <a:fillRect/>
          </a:stretch>
        </p:blipFill>
        <p:spPr>
          <a:xfrm>
            <a:off x="1345876" y="2440929"/>
            <a:ext cx="7186964" cy="47958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1367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par>
                                <p:cTn id="15" presetID="1" presetClass="mediacall" presetSubtype="0" fill="hold" nodeType="withEffect">
                                  <p:stCondLst>
                                    <p:cond delay="0"/>
                                  </p:stCondLst>
                                  <p:childTnLst>
                                    <p:cmd type="call" cmd="playFrom(0.0)">
                                      <p:cBhvr>
                                        <p:cTn id="16" dur="13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5"/>
                </p:tgtEl>
              </p:cMediaNode>
            </p:audio>
          </p:childTnLst>
        </p:cTn>
      </p:par>
    </p:tnLst>
    <p:bldLst>
      <p:bldP spid="11"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5"/>
          <a:stretch>
            <a:fillRect/>
          </a:stretch>
        </p:blipFill>
        <p:spPr>
          <a:xfrm>
            <a:off x="0" y="-44132"/>
            <a:ext cx="18297832" cy="10301499"/>
          </a:xfrm>
          <a:prstGeom prst="rect">
            <a:avLst/>
          </a:prstGeom>
        </p:spPr>
      </p:pic>
      <p:sp>
        <p:nvSpPr>
          <p:cNvPr id="12" name="Freeform 12">
            <a:extLst>
              <a:ext uri="{FF2B5EF4-FFF2-40B4-BE49-F238E27FC236}">
                <a16:creationId xmlns:a16="http://schemas.microsoft.com/office/drawing/2014/main" id="{16DE7EEA-2B3E-FBB9-5643-B077ABF33653}"/>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a:extLst>
              <a:ext uri="{FF2B5EF4-FFF2-40B4-BE49-F238E27FC236}">
                <a16:creationId xmlns:a16="http://schemas.microsoft.com/office/drawing/2014/main" id="{E0E48FA1-14E7-78A7-FE1E-50A4EA1BBD2A}"/>
              </a:ext>
            </a:extLst>
          </p:cNvPr>
          <p:cNvSpPr txBox="1"/>
          <p:nvPr/>
        </p:nvSpPr>
        <p:spPr>
          <a:xfrm>
            <a:off x="1649118" y="681717"/>
            <a:ext cx="6580481"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Read and complete.</a:t>
            </a:r>
          </a:p>
        </p:txBody>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1" name="Freeform 21">
            <a:extLst>
              <a:ext uri="{FF2B5EF4-FFF2-40B4-BE49-F238E27FC236}">
                <a16:creationId xmlns:a16="http://schemas.microsoft.com/office/drawing/2014/main" id="{3A4AA54E-DE0F-0965-BC83-CC832BF7FC5D}"/>
              </a:ext>
            </a:extLst>
          </p:cNvPr>
          <p:cNvSpPr/>
          <p:nvPr/>
        </p:nvSpPr>
        <p:spPr>
          <a:xfrm>
            <a:off x="-1282930" y="9065377"/>
            <a:ext cx="4495800" cy="538117"/>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a:extLst>
              <a:ext uri="{FF2B5EF4-FFF2-40B4-BE49-F238E27FC236}">
                <a16:creationId xmlns:a16="http://schemas.microsoft.com/office/drawing/2014/main" id="{12DE73E8-2095-5F86-2B56-FACE90268D2B}"/>
              </a:ext>
            </a:extLst>
          </p:cNvPr>
          <p:cNvSpPr/>
          <p:nvPr/>
        </p:nvSpPr>
        <p:spPr>
          <a:xfrm rot="1125223">
            <a:off x="2523902" y="8787161"/>
            <a:ext cx="1205286" cy="1146195"/>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16" name="Picture 15" descr="Cartoon of a child and child&#10;&#10;Description automatically generated">
            <a:extLst>
              <a:ext uri="{FF2B5EF4-FFF2-40B4-BE49-F238E27FC236}">
                <a16:creationId xmlns:a16="http://schemas.microsoft.com/office/drawing/2014/main" id="{E4A01A16-0E25-C67C-139A-3CE406BD78A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876229" y="1746523"/>
            <a:ext cx="4949691" cy="3289356"/>
          </a:xfrm>
          <a:prstGeom prst="rect">
            <a:avLst/>
          </a:prstGeom>
          <a:effectLst>
            <a:glow rad="317500">
              <a:schemeClr val="accent3">
                <a:satMod val="175000"/>
                <a:alpha val="40000"/>
              </a:schemeClr>
            </a:glow>
          </a:effectLst>
        </p:spPr>
      </p:pic>
      <p:pic>
        <p:nvPicPr>
          <p:cNvPr id="18" name="happy-cooking-show-111370">
            <a:hlinkClick r:id="" action="ppaction://media"/>
            <a:extLst>
              <a:ext uri="{FF2B5EF4-FFF2-40B4-BE49-F238E27FC236}">
                <a16:creationId xmlns:a16="http://schemas.microsoft.com/office/drawing/2014/main" id="{8293E8C1-62BD-E60F-E411-62A9C8287011}"/>
              </a:ext>
            </a:extLst>
          </p:cNvPr>
          <p:cNvPicPr>
            <a:picLocks noChangeAspect="1"/>
          </p:cNvPicPr>
          <p:nvPr>
            <a:audioFile r:link="rId2"/>
            <p:extLst>
              <p:ext uri="{DAA4B4D4-6D71-4841-9C94-3DE7FCFB9230}">
                <p14:media xmlns:p14="http://schemas.microsoft.com/office/powerpoint/2010/main" r:embed="rId1"/>
              </p:ext>
            </p:extLst>
          </p:nvPr>
        </p:nvPicPr>
        <p:blipFill>
          <a:blip r:embed="rId15">
            <a:duotone>
              <a:prstClr val="black"/>
              <a:schemeClr val="accent3">
                <a:tint val="45000"/>
                <a:satMod val="400000"/>
              </a:schemeClr>
            </a:duotone>
          </a:blip>
          <a:stretch>
            <a:fillRect/>
          </a:stretch>
        </p:blipFill>
        <p:spPr>
          <a:xfrm>
            <a:off x="18659683" y="2895599"/>
            <a:ext cx="1121521" cy="1121521"/>
          </a:xfrm>
          <a:prstGeom prst="rect">
            <a:avLst/>
          </a:prstGeom>
          <a:effectLst>
            <a:glow rad="228600">
              <a:schemeClr val="bg1">
                <a:alpha val="40000"/>
              </a:schemeClr>
            </a:glow>
          </a:effectLst>
        </p:spPr>
      </p:pic>
      <p:pic>
        <p:nvPicPr>
          <p:cNvPr id="3" name="Picture 2">
            <a:extLst>
              <a:ext uri="{FF2B5EF4-FFF2-40B4-BE49-F238E27FC236}">
                <a16:creationId xmlns:a16="http://schemas.microsoft.com/office/drawing/2014/main" id="{3985FEDD-CBBD-4E9A-98FE-DF367968069E}"/>
              </a:ext>
            </a:extLst>
          </p:cNvPr>
          <p:cNvPicPr>
            <a:picLocks noChangeAspect="1"/>
          </p:cNvPicPr>
          <p:nvPr/>
        </p:nvPicPr>
        <p:blipFill>
          <a:blip r:embed="rId16"/>
          <a:stretch>
            <a:fillRect/>
          </a:stretch>
        </p:blipFill>
        <p:spPr>
          <a:xfrm>
            <a:off x="462081" y="1898407"/>
            <a:ext cx="6205645" cy="3921563"/>
          </a:xfrm>
          <a:prstGeom prst="rect">
            <a:avLst/>
          </a:prstGeom>
          <a:ln w="88900" cap="sq" cmpd="thickThin">
            <a:solidFill>
              <a:schemeClr val="accent6">
                <a:lumMod val="50000"/>
              </a:schemeClr>
            </a:solidFill>
            <a:prstDash val="solid"/>
            <a:miter lim="800000"/>
          </a:ln>
          <a:effectLst>
            <a:glow rad="228600">
              <a:schemeClr val="accent3">
                <a:satMod val="175000"/>
                <a:alpha val="40000"/>
              </a:schemeClr>
            </a:glow>
            <a:innerShdw blurRad="76200">
              <a:srgbClr val="000000"/>
            </a:innerShdw>
          </a:effectLst>
        </p:spPr>
      </p:pic>
      <p:pic>
        <p:nvPicPr>
          <p:cNvPr id="4" name="Picture 3">
            <a:extLst>
              <a:ext uri="{FF2B5EF4-FFF2-40B4-BE49-F238E27FC236}">
                <a16:creationId xmlns:a16="http://schemas.microsoft.com/office/drawing/2014/main" id="{9CBB2123-553D-4EDA-8DB9-E92705E2FBA2}"/>
              </a:ext>
            </a:extLst>
          </p:cNvPr>
          <p:cNvPicPr>
            <a:picLocks noChangeAspect="1"/>
          </p:cNvPicPr>
          <p:nvPr/>
        </p:nvPicPr>
        <p:blipFill>
          <a:blip r:embed="rId17"/>
          <a:stretch>
            <a:fillRect/>
          </a:stretch>
        </p:blipFill>
        <p:spPr>
          <a:xfrm>
            <a:off x="7197663" y="2781300"/>
            <a:ext cx="4784886" cy="4154445"/>
          </a:xfrm>
          <a:prstGeom prst="rect">
            <a:avLst/>
          </a:prstGeom>
          <a:ln w="88900" cap="sq" cmpd="thickThin">
            <a:solidFill>
              <a:schemeClr val="accent6">
                <a:lumMod val="50000"/>
              </a:schemeClr>
            </a:solidFill>
            <a:prstDash val="solid"/>
            <a:miter lim="800000"/>
          </a:ln>
          <a:effectLst>
            <a:glow rad="228600">
              <a:schemeClr val="accent3">
                <a:satMod val="175000"/>
                <a:alpha val="40000"/>
              </a:schemeClr>
            </a:glow>
            <a:innerShdw blurRad="76200">
              <a:srgbClr val="000000"/>
            </a:innerShdw>
          </a:effectLst>
        </p:spPr>
      </p:pic>
      <p:pic>
        <p:nvPicPr>
          <p:cNvPr id="5" name="Picture 4">
            <a:extLst>
              <a:ext uri="{FF2B5EF4-FFF2-40B4-BE49-F238E27FC236}">
                <a16:creationId xmlns:a16="http://schemas.microsoft.com/office/drawing/2014/main" id="{193EA49F-3D76-410C-AFD3-119FFD7D3993}"/>
              </a:ext>
            </a:extLst>
          </p:cNvPr>
          <p:cNvPicPr>
            <a:picLocks noChangeAspect="1"/>
          </p:cNvPicPr>
          <p:nvPr/>
        </p:nvPicPr>
        <p:blipFill>
          <a:blip r:embed="rId18"/>
          <a:stretch>
            <a:fillRect/>
          </a:stretch>
        </p:blipFill>
        <p:spPr>
          <a:xfrm>
            <a:off x="12460354" y="4821714"/>
            <a:ext cx="5359673" cy="4703388"/>
          </a:xfrm>
          <a:prstGeom prst="rect">
            <a:avLst/>
          </a:prstGeom>
          <a:ln w="88900" cap="sq" cmpd="thickThin">
            <a:solidFill>
              <a:schemeClr val="accent6">
                <a:lumMod val="50000"/>
              </a:schemeClr>
            </a:solidFill>
            <a:prstDash val="solid"/>
            <a:miter lim="800000"/>
          </a:ln>
          <a:effectLst>
            <a:glow rad="228600">
              <a:schemeClr val="accent3">
                <a:satMod val="175000"/>
                <a:alpha val="40000"/>
              </a:schemeClr>
            </a:glow>
            <a:innerShdw blurRad="76200">
              <a:srgbClr val="000000"/>
            </a:innerShdw>
          </a:effectLst>
        </p:spPr>
      </p:pic>
    </p:spTree>
    <p:extLst>
      <p:ext uri="{BB962C8B-B14F-4D97-AF65-F5344CB8AC3E}">
        <p14:creationId xmlns:p14="http://schemas.microsoft.com/office/powerpoint/2010/main" val="121388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825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9F8C5-DB07-27F1-3FF8-6A8230A174A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1022670-6A16-F87A-B259-3B06A31B048E}"/>
              </a:ext>
            </a:extLst>
          </p:cNvPr>
          <p:cNvPicPr>
            <a:picLocks noChangeAspect="1"/>
          </p:cNvPicPr>
          <p:nvPr/>
        </p:nvPicPr>
        <p:blipFill>
          <a:blip r:embed="rId3"/>
          <a:stretch>
            <a:fillRect/>
          </a:stretch>
        </p:blipFill>
        <p:spPr>
          <a:xfrm>
            <a:off x="-9832" y="-1"/>
            <a:ext cx="18297832" cy="10301499"/>
          </a:xfrm>
          <a:prstGeom prst="rect">
            <a:avLst/>
          </a:prstGeom>
        </p:spPr>
      </p:pic>
      <p:sp>
        <p:nvSpPr>
          <p:cNvPr id="2" name="Freeform 2">
            <a:extLst>
              <a:ext uri="{FF2B5EF4-FFF2-40B4-BE49-F238E27FC236}">
                <a16:creationId xmlns:a16="http://schemas.microsoft.com/office/drawing/2014/main" id="{FA3307A7-C97B-B93E-E34D-189C223E3B26}"/>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a:extLst>
              <a:ext uri="{FF2B5EF4-FFF2-40B4-BE49-F238E27FC236}">
                <a16:creationId xmlns:a16="http://schemas.microsoft.com/office/drawing/2014/main" id="{CA2A60C4-D76E-03EE-017D-69867D7B69D7}"/>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a:extLst>
              <a:ext uri="{FF2B5EF4-FFF2-40B4-BE49-F238E27FC236}">
                <a16:creationId xmlns:a16="http://schemas.microsoft.com/office/drawing/2014/main" id="{6E472C75-85A2-32DB-BCDA-EED747C9AB99}"/>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a:extLst>
              <a:ext uri="{FF2B5EF4-FFF2-40B4-BE49-F238E27FC236}">
                <a16:creationId xmlns:a16="http://schemas.microsoft.com/office/drawing/2014/main" id="{030B9DE3-ADD3-0762-6A07-4BFB932FDAA7}"/>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12">
            <a:extLst>
              <a:ext uri="{FF2B5EF4-FFF2-40B4-BE49-F238E27FC236}">
                <a16:creationId xmlns:a16="http://schemas.microsoft.com/office/drawing/2014/main" id="{B828C048-BF4D-0FE2-2161-4E82D1F64A11}"/>
              </a:ext>
            </a:extLst>
          </p:cNvPr>
          <p:cNvSpPr txBox="1"/>
          <p:nvPr/>
        </p:nvSpPr>
        <p:spPr>
          <a:xfrm>
            <a:off x="1515951" y="1755063"/>
            <a:ext cx="14404461" cy="4414029"/>
          </a:xfrm>
          <a:prstGeom prst="rect">
            <a:avLst/>
          </a:prstGeom>
        </p:spPr>
        <p:txBody>
          <a:bodyPr wrap="square"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04</a:t>
            </a:r>
          </a:p>
          <a:p>
            <a:pPr algn="ctr"/>
            <a:r>
              <a:rPr lang="en-US" sz="8000" u="sng" dirty="0">
                <a:solidFill>
                  <a:srgbClr val="00B050"/>
                </a:solidFill>
                <a:latin typeface="Congenial" panose="02000503040000020004" pitchFamily="2" charset="0"/>
              </a:rPr>
              <a:t>Activity 6</a:t>
            </a:r>
          </a:p>
          <a:p>
            <a:pPr algn="ctr"/>
            <a:r>
              <a:rPr lang="en-US" sz="9600" dirty="0">
                <a:solidFill>
                  <a:schemeClr val="accent6">
                    <a:lumMod val="50000"/>
                  </a:schemeClr>
                </a:solidFill>
                <a:latin typeface="Congenial Black" panose="02000503040000020004" pitchFamily="2" charset="0"/>
              </a:rPr>
              <a:t>Let’s sing.</a:t>
            </a:r>
          </a:p>
        </p:txBody>
      </p:sp>
      <p:grpSp>
        <p:nvGrpSpPr>
          <p:cNvPr id="34" name="Group 33">
            <a:extLst>
              <a:ext uri="{FF2B5EF4-FFF2-40B4-BE49-F238E27FC236}">
                <a16:creationId xmlns:a16="http://schemas.microsoft.com/office/drawing/2014/main" id="{32183E8F-667A-520B-CC4E-DAB150741ECB}"/>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a16="http://schemas.microsoft.com/office/drawing/2014/main" id="{0B367795-F5F3-E96C-727F-95946758558D}"/>
                </a:ext>
              </a:extLst>
            </p:cNvPr>
            <p:cNvGrpSpPr/>
            <p:nvPr/>
          </p:nvGrpSpPr>
          <p:grpSpPr>
            <a:xfrm>
              <a:off x="3032463" y="3517805"/>
              <a:ext cx="3972313" cy="3972313"/>
              <a:chOff x="0" y="0"/>
              <a:chExt cx="812800" cy="812800"/>
            </a:xfrm>
          </p:grpSpPr>
          <p:sp>
            <p:nvSpPr>
              <p:cNvPr id="58" name="Freeform 8">
                <a:extLst>
                  <a:ext uri="{FF2B5EF4-FFF2-40B4-BE49-F238E27FC236}">
                    <a16:creationId xmlns:a16="http://schemas.microsoft.com/office/drawing/2014/main" id="{37F34F42-5384-673F-3DB4-A663A1CC1F4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a16="http://schemas.microsoft.com/office/drawing/2014/main" id="{F58FA71C-A70C-1CCC-9E45-8D53C17F12A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7024A658-62E3-E891-C5F4-2B6266C09DBC}"/>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a16="http://schemas.microsoft.com/office/drawing/2014/main" id="{3D45C216-C9E2-A07F-6EFF-D24018932A10}"/>
                  </a:ext>
                </a:extLst>
              </p:cNvPr>
              <p:cNvGrpSpPr/>
              <p:nvPr/>
            </p:nvGrpSpPr>
            <p:grpSpPr>
              <a:xfrm>
                <a:off x="795563" y="3102991"/>
                <a:ext cx="3972313" cy="3972313"/>
                <a:chOff x="0" y="0"/>
                <a:chExt cx="812800" cy="812800"/>
              </a:xfrm>
            </p:grpSpPr>
            <p:sp>
              <p:nvSpPr>
                <p:cNvPr id="56" name="Freeform 5">
                  <a:extLst>
                    <a:ext uri="{FF2B5EF4-FFF2-40B4-BE49-F238E27FC236}">
                      <a16:creationId xmlns:a16="http://schemas.microsoft.com/office/drawing/2014/main" id="{F58C0EBC-6FB8-9889-12C4-DC19FA95B72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a16="http://schemas.microsoft.com/office/drawing/2014/main" id="{97196201-E4ED-7C62-1BD7-D3A5C52CF87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a16="http://schemas.microsoft.com/office/drawing/2014/main" id="{6180B030-E591-D514-4E7B-A5F0F903EE41}"/>
                  </a:ext>
                </a:extLst>
              </p:cNvPr>
              <p:cNvGrpSpPr/>
              <p:nvPr/>
            </p:nvGrpSpPr>
            <p:grpSpPr>
              <a:xfrm>
                <a:off x="5633779" y="3102991"/>
                <a:ext cx="3972313" cy="3972313"/>
                <a:chOff x="0" y="0"/>
                <a:chExt cx="812800" cy="812800"/>
              </a:xfrm>
            </p:grpSpPr>
            <p:sp>
              <p:nvSpPr>
                <p:cNvPr id="54" name="Freeform 11">
                  <a:extLst>
                    <a:ext uri="{FF2B5EF4-FFF2-40B4-BE49-F238E27FC236}">
                      <a16:creationId xmlns:a16="http://schemas.microsoft.com/office/drawing/2014/main" id="{CD14E503-F91A-867B-FBDE-E56B922C6A2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a16="http://schemas.microsoft.com/office/drawing/2014/main" id="{1A9B3446-15E8-58CF-DD96-49B25FFFB75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a16="http://schemas.microsoft.com/office/drawing/2014/main" id="{0D0DF69B-F17F-3397-B5D2-0F4E20F02AE7}"/>
                  </a:ext>
                </a:extLst>
              </p:cNvPr>
              <p:cNvGrpSpPr/>
              <p:nvPr/>
            </p:nvGrpSpPr>
            <p:grpSpPr>
              <a:xfrm>
                <a:off x="8162212" y="3517805"/>
                <a:ext cx="3972313" cy="3972313"/>
                <a:chOff x="0" y="0"/>
                <a:chExt cx="812800" cy="812800"/>
              </a:xfrm>
            </p:grpSpPr>
            <p:sp>
              <p:nvSpPr>
                <p:cNvPr id="52" name="Freeform 14">
                  <a:extLst>
                    <a:ext uri="{FF2B5EF4-FFF2-40B4-BE49-F238E27FC236}">
                      <a16:creationId xmlns:a16="http://schemas.microsoft.com/office/drawing/2014/main" id="{A4DB0BFD-6E01-C092-9A07-CCF397821E9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a16="http://schemas.microsoft.com/office/drawing/2014/main" id="{A6DFF8D3-F078-F3BB-22EB-C2ED4C6B381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a16="http://schemas.microsoft.com/office/drawing/2014/main" id="{928E00A2-A48E-E8CA-26DD-30F969FBD677}"/>
                  </a:ext>
                </a:extLst>
              </p:cNvPr>
              <p:cNvGrpSpPr/>
              <p:nvPr/>
            </p:nvGrpSpPr>
            <p:grpSpPr>
              <a:xfrm>
                <a:off x="10763528" y="3102991"/>
                <a:ext cx="3972313" cy="3972313"/>
                <a:chOff x="0" y="0"/>
                <a:chExt cx="812800" cy="812800"/>
              </a:xfrm>
            </p:grpSpPr>
            <p:sp>
              <p:nvSpPr>
                <p:cNvPr id="50" name="Freeform 17">
                  <a:extLst>
                    <a:ext uri="{FF2B5EF4-FFF2-40B4-BE49-F238E27FC236}">
                      <a16:creationId xmlns:a16="http://schemas.microsoft.com/office/drawing/2014/main" id="{9A53E55C-4D9E-3747-D9CC-67EABA7A76E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a16="http://schemas.microsoft.com/office/drawing/2014/main" id="{667939CD-3004-360A-2943-32218B0DD92D}"/>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a16="http://schemas.microsoft.com/office/drawing/2014/main" id="{263B4AC7-EB2D-FE3D-C8CE-9B49D3470F19}"/>
                  </a:ext>
                </a:extLst>
              </p:cNvPr>
              <p:cNvGrpSpPr/>
              <p:nvPr/>
            </p:nvGrpSpPr>
            <p:grpSpPr>
              <a:xfrm>
                <a:off x="13286987" y="3517805"/>
                <a:ext cx="3972313" cy="3972313"/>
                <a:chOff x="0" y="0"/>
                <a:chExt cx="812800" cy="812800"/>
              </a:xfrm>
            </p:grpSpPr>
            <p:sp>
              <p:nvSpPr>
                <p:cNvPr id="48" name="Freeform 20">
                  <a:extLst>
                    <a:ext uri="{FF2B5EF4-FFF2-40B4-BE49-F238E27FC236}">
                      <a16:creationId xmlns:a16="http://schemas.microsoft.com/office/drawing/2014/main" id="{A707D92C-827A-80B3-AF7D-723C1950A5A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a16="http://schemas.microsoft.com/office/drawing/2014/main" id="{166918CF-F0AC-6CDB-5F6F-803F99F044C7}"/>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a16="http://schemas.microsoft.com/office/drawing/2014/main" id="{12FC1D6F-7DDB-0037-452B-91029FD51ECB}"/>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5" name="Freeform 23">
                <a:extLst>
                  <a:ext uri="{FF2B5EF4-FFF2-40B4-BE49-F238E27FC236}">
                    <a16:creationId xmlns:a16="http://schemas.microsoft.com/office/drawing/2014/main" id="{C80B3F40-42B1-2CDD-EF6C-B88DE47FF186}"/>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8">
                  <a:extLst>
                    <a:ext uri="{96DAC541-7B7A-43D3-8B79-37D633B846F1}">
                      <asvg:svgBlip xmlns:asvg="http://schemas.microsoft.com/office/drawing/2016/SVG/main" r:embed="rId9"/>
                    </a:ext>
                  </a:extLst>
                </a:blip>
                <a:stretch>
                  <a:fillRect r="-37147"/>
                </a:stretch>
              </a:blipFill>
            </p:spPr>
          </p:sp>
          <p:sp>
            <p:nvSpPr>
              <p:cNvPr id="46" name="Freeform 24">
                <a:extLst>
                  <a:ext uri="{FF2B5EF4-FFF2-40B4-BE49-F238E27FC236}">
                    <a16:creationId xmlns:a16="http://schemas.microsoft.com/office/drawing/2014/main" id="{B32C46B6-CE4C-494A-7056-406B2577F4FD}"/>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7" name="Freeform 25">
                <a:extLst>
                  <a:ext uri="{FF2B5EF4-FFF2-40B4-BE49-F238E27FC236}">
                    <a16:creationId xmlns:a16="http://schemas.microsoft.com/office/drawing/2014/main" id="{B23E9DCD-3AE5-92B2-8B9C-AACC41CDA141}"/>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grpSp>
    </p:spTree>
    <p:extLst>
      <p:ext uri="{BB962C8B-B14F-4D97-AF65-F5344CB8AC3E}">
        <p14:creationId xmlns:p14="http://schemas.microsoft.com/office/powerpoint/2010/main" val="42806777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457</TotalTime>
  <Words>284</Words>
  <Application>Microsoft Office PowerPoint</Application>
  <PresentationFormat>Custom</PresentationFormat>
  <Paragraphs>41</Paragraphs>
  <Slides>11</Slides>
  <Notes>6</Notes>
  <HiddenSlides>0</HiddenSlides>
  <MMClips>9</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Arial</vt:lpstr>
      <vt:lpstr>Calibri</vt:lpstr>
      <vt:lpstr>Congenial Black</vt:lpstr>
      <vt:lpstr>Suranna</vt:lpstr>
      <vt:lpstr>Times New Roman</vt:lpstr>
      <vt:lpstr>Modern Love</vt:lpstr>
      <vt:lpstr>Congenial</vt:lpstr>
      <vt:lpstr>Gliker</vt:lpstr>
      <vt:lpstr>Arial Rounded MT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TRANGNHD</dc:creator>
  <cp:lastModifiedBy>Duong Minh</cp:lastModifiedBy>
  <cp:revision>13</cp:revision>
  <dcterms:created xsi:type="dcterms:W3CDTF">2006-08-16T00:00:00Z</dcterms:created>
  <dcterms:modified xsi:type="dcterms:W3CDTF">2025-03-10T08:16:53Z</dcterms:modified>
  <dc:identifier>DAF0T6VNcfU</dc:identifier>
</cp:coreProperties>
</file>