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576" r:id="rId2"/>
    <p:sldId id="563" r:id="rId3"/>
    <p:sldId id="564" r:id="rId4"/>
    <p:sldId id="565" r:id="rId5"/>
    <p:sldId id="566" r:id="rId6"/>
    <p:sldId id="568" r:id="rId7"/>
    <p:sldId id="569" r:id="rId8"/>
    <p:sldId id="570" r:id="rId9"/>
    <p:sldId id="571" r:id="rId10"/>
    <p:sldId id="572" r:id="rId11"/>
    <p:sldId id="573" r:id="rId12"/>
    <p:sldId id="574" r:id="rId13"/>
    <p:sldId id="575" r:id="rId14"/>
    <p:sldId id="577" r:id="rId15"/>
  </p:sldIdLst>
  <p:sldSz cx="12192000" cy="6858000"/>
  <p:notesSz cx="6858000" cy="9144000"/>
  <p:embeddedFontLst>
    <p:embeddedFont>
      <p:font typeface="UTM Avo" panose="02040603050506020204" pitchFamily="18" charset="0"/>
      <p:regular r:id="rId17"/>
    </p:embeddedFont>
    <p:embeddedFont>
      <p:font typeface="SimSun" panose="02010600030101010101" pitchFamily="2" charset="-122"/>
      <p:regular r:id="rId18"/>
    </p:embeddedFont>
    <p:embeddedFont>
      <p:font typeface="Cambria Math" panose="02040503050406030204" pitchFamily="18" charset="0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B85E16"/>
    <a:srgbClr val="A0692E"/>
    <a:srgbClr val="764F22"/>
    <a:srgbClr val="FF8119"/>
    <a:srgbClr val="FF7707"/>
    <a:srgbClr val="FFAF6C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57" autoAdjust="0"/>
    <p:restoredTop sz="94660"/>
  </p:normalViewPr>
  <p:slideViewPr>
    <p:cSldViewPr snapToGrid="0">
      <p:cViewPr>
        <p:scale>
          <a:sx n="68" d="100"/>
          <a:sy n="68" d="100"/>
        </p:scale>
        <p:origin x="3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495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marR="4699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62560" algn="l"/>
              </a:tabLst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40AF1-241F-463A-8508-92C4EB2DF3E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891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5/4/2022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9032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6D93598-705C-4CD5-9A85-1B3257EE7D2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102B04C-27CD-4F6D-9E21-973605F1E22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 advClick="0" advTm="200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5/4/2022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=""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4278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5/4/2022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443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5/4/2022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479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FE1C8935-5503-46B3-AA64-FDD06962785D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35.png"/><Relationship Id="rId3" Type="http://schemas.openxmlformats.org/officeDocument/2006/relationships/slideLayout" Target="../slideLayouts/slideLayout2.xml"/><Relationship Id="rId21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30.emf"/><Relationship Id="rId17" Type="http://schemas.openxmlformats.org/officeDocument/2006/relationships/image" Target="../media/image34.png"/><Relationship Id="rId2" Type="http://schemas.openxmlformats.org/officeDocument/2006/relationships/audio" Target="../media/media2.mp3"/><Relationship Id="rId16" Type="http://schemas.openxmlformats.org/officeDocument/2006/relationships/image" Target="../media/image33.png"/><Relationship Id="rId20" Type="http://schemas.openxmlformats.org/officeDocument/2006/relationships/audio" Target="../media/audio1.wav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29.png"/><Relationship Id="rId5" Type="http://schemas.openxmlformats.org/officeDocument/2006/relationships/audio" Target="../media/audio2.wav"/><Relationship Id="rId15" Type="http://schemas.openxmlformats.org/officeDocument/2006/relationships/image" Target="../media/image24.png"/><Relationship Id="rId23" Type="http://schemas.openxmlformats.org/officeDocument/2006/relationships/audio" Target="../media/audio4.wav"/><Relationship Id="rId10" Type="http://schemas.openxmlformats.org/officeDocument/2006/relationships/image" Target="../media/image28.png"/><Relationship Id="rId19" Type="http://schemas.openxmlformats.org/officeDocument/2006/relationships/image" Target="../media/image36.png"/><Relationship Id="rId4" Type="http://schemas.openxmlformats.org/officeDocument/2006/relationships/audio" Target="../media/audio1.wav"/><Relationship Id="rId9" Type="http://schemas.openxmlformats.org/officeDocument/2006/relationships/image" Target="../media/image27.emf"/><Relationship Id="rId14" Type="http://schemas.openxmlformats.org/officeDocument/2006/relationships/image" Target="../media/image32.png"/><Relationship Id="rId22" Type="http://schemas.openxmlformats.org/officeDocument/2006/relationships/audio" Target="../media/audio3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35.png"/><Relationship Id="rId3" Type="http://schemas.openxmlformats.org/officeDocument/2006/relationships/slideLayout" Target="../slideLayouts/slideLayout2.xml"/><Relationship Id="rId21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30.emf"/><Relationship Id="rId17" Type="http://schemas.openxmlformats.org/officeDocument/2006/relationships/image" Target="../media/image34.png"/><Relationship Id="rId2" Type="http://schemas.openxmlformats.org/officeDocument/2006/relationships/audio" Target="../media/media2.mp3"/><Relationship Id="rId16" Type="http://schemas.openxmlformats.org/officeDocument/2006/relationships/image" Target="../media/image33.png"/><Relationship Id="rId20" Type="http://schemas.openxmlformats.org/officeDocument/2006/relationships/audio" Target="../media/audio1.wav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29.png"/><Relationship Id="rId5" Type="http://schemas.openxmlformats.org/officeDocument/2006/relationships/audio" Target="../media/audio2.wav"/><Relationship Id="rId15" Type="http://schemas.openxmlformats.org/officeDocument/2006/relationships/image" Target="../media/image24.png"/><Relationship Id="rId23" Type="http://schemas.openxmlformats.org/officeDocument/2006/relationships/audio" Target="../media/audio4.wav"/><Relationship Id="rId10" Type="http://schemas.openxmlformats.org/officeDocument/2006/relationships/image" Target="../media/image28.png"/><Relationship Id="rId19" Type="http://schemas.openxmlformats.org/officeDocument/2006/relationships/image" Target="../media/image36.png"/><Relationship Id="rId4" Type="http://schemas.openxmlformats.org/officeDocument/2006/relationships/audio" Target="../media/audio1.wav"/><Relationship Id="rId9" Type="http://schemas.openxmlformats.org/officeDocument/2006/relationships/image" Target="../media/image27.emf"/><Relationship Id="rId14" Type="http://schemas.openxmlformats.org/officeDocument/2006/relationships/image" Target="../media/image32.png"/><Relationship Id="rId22" Type="http://schemas.openxmlformats.org/officeDocument/2006/relationships/audio" Target="../media/audio3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35.png"/><Relationship Id="rId3" Type="http://schemas.openxmlformats.org/officeDocument/2006/relationships/slideLayout" Target="../slideLayouts/slideLayout2.xml"/><Relationship Id="rId21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30.emf"/><Relationship Id="rId17" Type="http://schemas.openxmlformats.org/officeDocument/2006/relationships/image" Target="../media/image34.png"/><Relationship Id="rId2" Type="http://schemas.openxmlformats.org/officeDocument/2006/relationships/audio" Target="../media/media2.mp3"/><Relationship Id="rId16" Type="http://schemas.openxmlformats.org/officeDocument/2006/relationships/image" Target="../media/image33.png"/><Relationship Id="rId20" Type="http://schemas.openxmlformats.org/officeDocument/2006/relationships/audio" Target="../media/audio1.wav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29.png"/><Relationship Id="rId5" Type="http://schemas.openxmlformats.org/officeDocument/2006/relationships/audio" Target="../media/audio2.wav"/><Relationship Id="rId15" Type="http://schemas.openxmlformats.org/officeDocument/2006/relationships/image" Target="../media/image24.png"/><Relationship Id="rId23" Type="http://schemas.openxmlformats.org/officeDocument/2006/relationships/audio" Target="../media/audio4.wav"/><Relationship Id="rId10" Type="http://schemas.openxmlformats.org/officeDocument/2006/relationships/image" Target="../media/image28.png"/><Relationship Id="rId19" Type="http://schemas.openxmlformats.org/officeDocument/2006/relationships/image" Target="../media/image36.png"/><Relationship Id="rId4" Type="http://schemas.openxmlformats.org/officeDocument/2006/relationships/audio" Target="../media/audio1.wav"/><Relationship Id="rId9" Type="http://schemas.openxmlformats.org/officeDocument/2006/relationships/image" Target="../media/image27.emf"/><Relationship Id="rId14" Type="http://schemas.openxmlformats.org/officeDocument/2006/relationships/image" Target="../media/image32.png"/><Relationship Id="rId22" Type="http://schemas.openxmlformats.org/officeDocument/2006/relationships/audio" Target="../media/audio3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6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media1.mp3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2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35.png"/><Relationship Id="rId3" Type="http://schemas.openxmlformats.org/officeDocument/2006/relationships/slideLayout" Target="../slideLayouts/slideLayout2.xml"/><Relationship Id="rId21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30.emf"/><Relationship Id="rId17" Type="http://schemas.openxmlformats.org/officeDocument/2006/relationships/image" Target="../media/image34.png"/><Relationship Id="rId2" Type="http://schemas.openxmlformats.org/officeDocument/2006/relationships/audio" Target="../media/media2.mp3"/><Relationship Id="rId16" Type="http://schemas.openxmlformats.org/officeDocument/2006/relationships/image" Target="../media/image33.png"/><Relationship Id="rId20" Type="http://schemas.openxmlformats.org/officeDocument/2006/relationships/audio" Target="../media/audio1.wav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29.png"/><Relationship Id="rId5" Type="http://schemas.openxmlformats.org/officeDocument/2006/relationships/audio" Target="../media/audio2.wav"/><Relationship Id="rId15" Type="http://schemas.openxmlformats.org/officeDocument/2006/relationships/image" Target="../media/image24.png"/><Relationship Id="rId23" Type="http://schemas.openxmlformats.org/officeDocument/2006/relationships/audio" Target="../media/audio4.wav"/><Relationship Id="rId10" Type="http://schemas.openxmlformats.org/officeDocument/2006/relationships/image" Target="../media/image28.png"/><Relationship Id="rId19" Type="http://schemas.openxmlformats.org/officeDocument/2006/relationships/image" Target="../media/image36.png"/><Relationship Id="rId4" Type="http://schemas.openxmlformats.org/officeDocument/2006/relationships/audio" Target="../media/audio1.wav"/><Relationship Id="rId9" Type="http://schemas.openxmlformats.org/officeDocument/2006/relationships/image" Target="../media/image27.emf"/><Relationship Id="rId14" Type="http://schemas.openxmlformats.org/officeDocument/2006/relationships/image" Target="../media/image32.png"/><Relationship Id="rId22" Type="http://schemas.openxmlformats.org/officeDocument/2006/relationships/audio" Target="../media/audio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=""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82296" y="1845536"/>
            <a:ext cx="12184505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SG" sz="52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35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76: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Ôn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tập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–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2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269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396875"/>
            <a:ext cx="12192000" cy="6461125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2531126" y="396875"/>
            <a:ext cx="9486901" cy="3182815"/>
            <a:chOff x="2434106" y="246185"/>
            <a:chExt cx="9486901" cy="318281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2723375" y="1348433"/>
              <a:ext cx="9029103" cy="89377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21000"/>
                </a:lnSpc>
              </a:pPr>
              <a:r>
                <a:rPr lang="vi-VN" altLang="en-US" sz="4800" dirty="0">
                  <a:solidFill>
                    <a:srgbClr val="FF0000"/>
                  </a:solidFill>
                  <a:latin typeface="UTM Avo" panose="02040603050506020204" charset="0"/>
                  <a:cs typeface="UTM Avo" panose="02040603050506020204" charset="0"/>
                </a:rPr>
                <a:t>25 + 5 + 10</a:t>
              </a:r>
              <a:r>
                <a:rPr lang="en-US" altLang="en-US" sz="4800" dirty="0">
                  <a:solidFill>
                    <a:srgbClr val="FF0000"/>
                  </a:solidFill>
                  <a:latin typeface="UTM Avo" panose="02040603050506020204" charset="0"/>
                  <a:cs typeface="UTM Avo" panose="02040603050506020204" charset="0"/>
                </a:rPr>
                <a:t> = ?</a:t>
              </a:r>
              <a:endParaRPr lang="vi-VN" altLang="en-US" sz="48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353536" y="343745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/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>
                <a:solidFill>
                  <a:srgbClr val="0070C0"/>
                </a:solidFill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4541032" y="3989903"/>
              <a:ext cx="682879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vi-VN" altLang="en-US" sz="4800" dirty="0">
                  <a:solidFill>
                    <a:srgbClr val="0070C0"/>
                  </a:solidFill>
                  <a:latin typeface="UTM Avo" panose="02040603050506020204" charset="0"/>
                  <a:cs typeface="UTM Avo" panose="02040603050506020204" charset="0"/>
                </a:rPr>
                <a:t>40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726440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/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>
                <a:solidFill>
                  <a:srgbClr val="0070C0"/>
                </a:solidFill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9348915" y="3989903"/>
              <a:ext cx="682879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vi-VN" altLang="en-US" sz="4800" dirty="0">
                  <a:solidFill>
                    <a:srgbClr val="0070C0"/>
                  </a:solidFill>
                  <a:latin typeface="UTM Avo" panose="02040603050506020204" charset="0"/>
                  <a:cs typeface="UTM Avo" panose="02040603050506020204" charset="0"/>
                </a:rPr>
                <a:t>50</a:t>
              </a:r>
              <a:endParaRPr lang="vi-VN" altLang="en-US" sz="4000" dirty="0">
                <a:solidFill>
                  <a:srgbClr val="0070C0"/>
                </a:solidFill>
                <a:latin typeface="UTM Avo" panose="02040603050506020204" charset="0"/>
                <a:cs typeface="UTM Avo" panose="02040603050506020204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2372311" y="5113146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/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>
                <a:solidFill>
                  <a:srgbClr val="0070C0"/>
                </a:solidFill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4541030" y="5635627"/>
              <a:ext cx="682879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vi-VN" altLang="en-US" sz="4800" dirty="0">
                  <a:solidFill>
                    <a:srgbClr val="0070C0"/>
                  </a:solidFill>
                  <a:latin typeface="UTM Avo" panose="02040603050506020204" charset="0"/>
                  <a:cs typeface="UTM Avo" panose="02040603050506020204" charset="0"/>
                </a:rPr>
                <a:t>60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724200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/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>
                <a:solidFill>
                  <a:srgbClr val="0070C0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9348911" y="5635627"/>
              <a:ext cx="682879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vi-VN" altLang="en-US" sz="4800" dirty="0">
                  <a:solidFill>
                    <a:srgbClr val="0070C0"/>
                  </a:solidFill>
                  <a:latin typeface="UTM Avo" panose="02040603050506020204" charset="0"/>
                  <a:cs typeface="UTM Avo" panose="02040603050506020204" charset="0"/>
                </a:rPr>
                <a:t>70</a:t>
              </a:r>
              <a:endParaRPr lang="vi-VN" altLang="en-US" sz="4000" dirty="0">
                <a:solidFill>
                  <a:srgbClr val="0070C0"/>
                </a:solidFill>
                <a:latin typeface="UTM Avo" panose="02040603050506020204" charset="0"/>
                <a:cs typeface="UTM Avo" panose="02040603050506020204" charset="0"/>
              </a:endParaRPr>
            </a:p>
          </p:txBody>
        </p:sp>
      </p:grpSp>
      <p:sp>
        <p:nvSpPr>
          <p:cNvPr id="29" name="Rectangle 28"/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Khi đến mỗi Slide, thầy cô</a:t>
            </a: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nhấp chuột trái 1 lần hoặc</a:t>
            </a: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/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Để chuyển sang câu hỏi tiếp theo, thầy cô nhấp phím mũi tên qua phải 2 lần hoặc</a:t>
            </a:r>
            <a:br>
              <a:rPr lang="en-US" sz="2800">
                <a:solidFill>
                  <a:schemeClr val="tx1"/>
                </a:solidFill>
              </a:rPr>
            </a:br>
            <a:r>
              <a:rPr lang="en-US" sz="2800">
                <a:solidFill>
                  <a:schemeClr val="tx1"/>
                </a:solidFill>
              </a:rPr>
              <a:t>nhấp chuột trái 2 lần.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85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85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377825"/>
            <a:ext cx="12192000" cy="6480175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2465221" y="633073"/>
            <a:ext cx="9486901" cy="3182815"/>
            <a:chOff x="2434106" y="246185"/>
            <a:chExt cx="9486901" cy="318281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2674878" y="1458461"/>
              <a:ext cx="9029103" cy="81009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21000"/>
                </a:lnSpc>
              </a:pPr>
              <a:r>
                <a:rPr lang="vi-VN" altLang="en-US" sz="4800" dirty="0">
                  <a:solidFill>
                    <a:srgbClr val="FF0000"/>
                  </a:solidFill>
                  <a:latin typeface="UTM Avo" panose="02040603050506020204" charset="0"/>
                  <a:cs typeface="UTM Avo" panose="02040603050506020204" charset="0"/>
                </a:rPr>
                <a:t>75 – 23</a:t>
              </a:r>
              <a:r>
                <a:rPr lang="en-US" altLang="en-US" sz="4800" dirty="0">
                  <a:solidFill>
                    <a:srgbClr val="FF0000"/>
                  </a:solidFill>
                  <a:latin typeface="UTM Avo" panose="02040603050506020204" charset="0"/>
                  <a:cs typeface="UTM Avo" panose="02040603050506020204" charset="0"/>
                </a:rPr>
                <a:t> = ?</a:t>
              </a:r>
              <a:endParaRPr lang="vi-VN" altLang="en-US" sz="48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256516" y="3683808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/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>
                <a:solidFill>
                  <a:srgbClr val="0070C0"/>
                </a:solidFill>
                <a:latin typeface="UTM Avo" panose="02040603050506020204" charset="0"/>
                <a:cs typeface="UTM Avo" panose="02040603050506020204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4541030" y="3989903"/>
              <a:ext cx="682880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vi-VN" altLang="en-US" sz="4800">
                  <a:solidFill>
                    <a:srgbClr val="0070C0"/>
                  </a:solidFill>
                  <a:latin typeface="UTM Avo" panose="02040603050506020204" charset="0"/>
                  <a:cs typeface="UTM Avo" panose="02040603050506020204" charset="0"/>
                </a:rPr>
                <a:t>45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7167386" y="3496739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/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>
                <a:solidFill>
                  <a:srgbClr val="0070C0"/>
                </a:solidFill>
                <a:latin typeface="UTM Avo" panose="02040603050506020204" charset="0"/>
                <a:cs typeface="UTM Avo" panose="02040603050506020204" charset="0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9348915" y="3989903"/>
              <a:ext cx="682880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vi-VN" altLang="en-US" sz="4800">
                  <a:solidFill>
                    <a:srgbClr val="0070C0"/>
                  </a:solidFill>
                  <a:latin typeface="UTM Avo" panose="02040603050506020204" charset="0"/>
                  <a:cs typeface="UTM Avo" panose="02040603050506020204" charset="0"/>
                </a:rPr>
                <a:t>52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2328148" y="5220392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/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>
                <a:solidFill>
                  <a:srgbClr val="0070C0"/>
                </a:solidFill>
                <a:latin typeface="UTM Avo" panose="02040603050506020204" charset="0"/>
                <a:cs typeface="UTM Avo" panose="02040603050506020204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4541029" y="5635627"/>
              <a:ext cx="682880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vi-VN" altLang="en-US" sz="4800" dirty="0">
                  <a:solidFill>
                    <a:srgbClr val="0070C0"/>
                  </a:solidFill>
                  <a:latin typeface="UTM Avo" panose="02040603050506020204" charset="0"/>
                  <a:cs typeface="UTM Avo" panose="02040603050506020204" charset="0"/>
                </a:rPr>
                <a:t>25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7144988" y="5232737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/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>
                <a:solidFill>
                  <a:srgbClr val="0070C0"/>
                </a:solidFill>
                <a:latin typeface="UTM Avo" panose="02040603050506020204" charset="0"/>
                <a:cs typeface="UTM Avo" panose="02040603050506020204" charset="0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9348910" y="5635627"/>
              <a:ext cx="682880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vi-VN" altLang="en-US" sz="4800">
                  <a:solidFill>
                    <a:srgbClr val="0070C0"/>
                  </a:solidFill>
                  <a:latin typeface="UTM Avo" panose="02040603050506020204" charset="0"/>
                  <a:cs typeface="UTM Avo" panose="02040603050506020204" charset="0"/>
                </a:rPr>
                <a:t>54</a:t>
              </a:r>
            </a:p>
          </p:txBody>
        </p:sp>
      </p:grpSp>
      <p:sp>
        <p:nvSpPr>
          <p:cNvPr id="29" name="Rectangle 28"/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UTM Avo" panose="02040603050506020204" charset="0"/>
                <a:cs typeface="UTM Avo" panose="02040603050506020204" charset="0"/>
              </a:rPr>
              <a:t>Khi đến mỗi Slide, thầy cô</a:t>
            </a:r>
            <a:br>
              <a:rPr lang="en-US" sz="2400">
                <a:solidFill>
                  <a:schemeClr val="tx1"/>
                </a:solidFill>
                <a:latin typeface="UTM Avo" panose="02040603050506020204" charset="0"/>
                <a:cs typeface="UTM Avo" panose="02040603050506020204" charset="0"/>
              </a:rPr>
            </a:br>
            <a:r>
              <a:rPr lang="en-US" sz="2400">
                <a:solidFill>
                  <a:schemeClr val="tx1"/>
                </a:solidFill>
                <a:latin typeface="UTM Avo" panose="02040603050506020204" charset="0"/>
                <a:cs typeface="UTM Avo" panose="02040603050506020204" charset="0"/>
              </a:rPr>
              <a:t>nhấp chuột trái 1 lần hoặc</a:t>
            </a:r>
            <a:br>
              <a:rPr lang="en-US" sz="2400">
                <a:solidFill>
                  <a:schemeClr val="tx1"/>
                </a:solidFill>
                <a:latin typeface="UTM Avo" panose="02040603050506020204" charset="0"/>
                <a:cs typeface="UTM Avo" panose="02040603050506020204" charset="0"/>
              </a:rPr>
            </a:br>
            <a:r>
              <a:rPr lang="en-US" sz="2400">
                <a:solidFill>
                  <a:schemeClr val="tx1"/>
                </a:solidFill>
                <a:latin typeface="UTM Avo" panose="02040603050506020204" charset="0"/>
                <a:cs typeface="UTM Avo" panose="02040603050506020204" charset="0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UTM Avo" panose="02040603050506020204" charset="0"/>
                <a:cs typeface="UTM Avo" panose="02040603050506020204" charset="0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/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UTM Avo" panose="02040603050506020204" charset="0"/>
                <a:cs typeface="UTM Avo" panose="02040603050506020204" charset="0"/>
              </a:rPr>
              <a:t>Để chuyển sang câu hỏi tiếp theo, thầy cô nhấp phím mũi tên qua phải 2 lần hoặc</a:t>
            </a:r>
            <a:br>
              <a:rPr lang="en-US" sz="2800">
                <a:solidFill>
                  <a:schemeClr val="tx1"/>
                </a:solidFill>
                <a:latin typeface="UTM Avo" panose="02040603050506020204" charset="0"/>
                <a:cs typeface="UTM Avo" panose="02040603050506020204" charset="0"/>
              </a:rPr>
            </a:br>
            <a:r>
              <a:rPr lang="en-US" sz="2800">
                <a:solidFill>
                  <a:schemeClr val="tx1"/>
                </a:solidFill>
                <a:latin typeface="UTM Avo" panose="02040603050506020204" charset="0"/>
                <a:cs typeface="UTM Avo" panose="02040603050506020204" charset="0"/>
              </a:rPr>
              <a:t>nhấp chuột trái 2 lần.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85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85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40055"/>
            <a:ext cx="12192000" cy="6417945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2433955" y="684160"/>
            <a:ext cx="9486900" cy="2894965"/>
            <a:chOff x="2434106" y="246185"/>
            <a:chExt cx="9486901" cy="318281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2674878" y="1458461"/>
              <a:ext cx="9029103" cy="8906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21000"/>
                </a:lnSpc>
              </a:pPr>
              <a:r>
                <a:rPr lang="vi-VN" altLang="en-US" sz="4800">
                  <a:solidFill>
                    <a:srgbClr val="FF0000"/>
                  </a:solidFill>
                  <a:latin typeface="UTM Avo" panose="02040603050506020204" charset="0"/>
                  <a:cs typeface="UTM Avo" panose="02040603050506020204" charset="0"/>
                </a:rPr>
                <a:t>68 </a:t>
              </a:r>
              <a:r>
                <a:rPr lang="en-US" altLang="en-US" sz="4800">
                  <a:solidFill>
                    <a:srgbClr val="FF0000"/>
                  </a:solidFill>
                  <a:latin typeface="UTM Avo" panose="02040603050506020204" charset="0"/>
                  <a:cs typeface="UTM Avo" panose="02040603050506020204" charset="0"/>
                </a:rPr>
                <a:t>-</a:t>
              </a:r>
              <a:r>
                <a:rPr lang="vi-VN" altLang="en-US" sz="4800">
                  <a:solidFill>
                    <a:srgbClr val="FF0000"/>
                  </a:solidFill>
                  <a:latin typeface="UTM Avo" panose="02040603050506020204" charset="0"/>
                  <a:cs typeface="UTM Avo" panose="02040603050506020204" charset="0"/>
                </a:rPr>
                <a:t> 43</a:t>
              </a:r>
              <a:r>
                <a:rPr lang="en-US" altLang="en-US" sz="4800">
                  <a:solidFill>
                    <a:srgbClr val="FF0000"/>
                  </a:solidFill>
                  <a:latin typeface="UTM Avo" panose="02040603050506020204" charset="0"/>
                  <a:cs typeface="UTM Avo" panose="02040603050506020204" charset="0"/>
                </a:rPr>
                <a:t> = ?</a:t>
              </a:r>
              <a:endParaRPr lang="vi-VN" altLang="en-US" sz="480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256516" y="3579125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/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>
                <a:solidFill>
                  <a:srgbClr val="0070C0"/>
                </a:solidFill>
                <a:latin typeface="UTM Avo" panose="02040603050506020204" charset="0"/>
                <a:cs typeface="UTM Avo" panose="02040603050506020204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4541030" y="3989903"/>
              <a:ext cx="682879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vi-VN" altLang="en-US" sz="4800">
                  <a:solidFill>
                    <a:srgbClr val="0070C0"/>
                  </a:solidFill>
                  <a:latin typeface="UTM Avo" panose="02040603050506020204" charset="0"/>
                  <a:cs typeface="UTM Avo" panose="02040603050506020204" charset="0"/>
                </a:rPr>
                <a:t>23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/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>
                <a:solidFill>
                  <a:srgbClr val="0070C0"/>
                </a:solidFill>
                <a:latin typeface="UTM Avo" panose="02040603050506020204" charset="0"/>
                <a:cs typeface="UTM Avo" panose="02040603050506020204" charset="0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9348914" y="3989903"/>
              <a:ext cx="682879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vi-VN" altLang="en-US" sz="4800">
                  <a:solidFill>
                    <a:srgbClr val="0070C0"/>
                  </a:solidFill>
                  <a:latin typeface="UTM Avo" panose="02040603050506020204" charset="0"/>
                  <a:cs typeface="UTM Avo" panose="02040603050506020204" charset="0"/>
                </a:rPr>
                <a:t>24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/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>
                <a:solidFill>
                  <a:srgbClr val="0070C0"/>
                </a:solidFill>
                <a:latin typeface="UTM Avo" panose="02040603050506020204" charset="0"/>
                <a:cs typeface="UTM Avo" panose="02040603050506020204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4541030" y="5635627"/>
              <a:ext cx="682879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vi-VN" altLang="en-US" sz="4800">
                  <a:solidFill>
                    <a:srgbClr val="0070C0"/>
                  </a:solidFill>
                  <a:latin typeface="UTM Avo" panose="02040603050506020204" charset="0"/>
                  <a:cs typeface="UTM Avo" panose="02040603050506020204" charset="0"/>
                </a:rPr>
                <a:t>25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/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>
                <a:solidFill>
                  <a:srgbClr val="0070C0"/>
                </a:solidFill>
                <a:latin typeface="UTM Avo" panose="02040603050506020204" charset="0"/>
                <a:cs typeface="UTM Avo" panose="02040603050506020204" charset="0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9348910" y="5635627"/>
              <a:ext cx="682879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vi-VN" altLang="en-US" sz="4800">
                  <a:solidFill>
                    <a:srgbClr val="0070C0"/>
                  </a:solidFill>
                  <a:latin typeface="UTM Avo" panose="02040603050506020204" charset="0"/>
                  <a:cs typeface="UTM Avo" panose="02040603050506020204" charset="0"/>
                </a:rPr>
                <a:t>26</a:t>
              </a:r>
            </a:p>
          </p:txBody>
        </p:sp>
      </p:grpSp>
      <p:sp>
        <p:nvSpPr>
          <p:cNvPr id="29" name="Rectangle 28"/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UTM Avo" panose="02040603050506020204" charset="0"/>
                <a:cs typeface="UTM Avo" panose="02040603050506020204" charset="0"/>
              </a:rPr>
              <a:t>Khi đến mỗi Slide, thầy cô</a:t>
            </a:r>
            <a:br>
              <a:rPr lang="en-US" sz="2400">
                <a:solidFill>
                  <a:schemeClr val="tx1"/>
                </a:solidFill>
                <a:latin typeface="UTM Avo" panose="02040603050506020204" charset="0"/>
                <a:cs typeface="UTM Avo" panose="02040603050506020204" charset="0"/>
              </a:rPr>
            </a:br>
            <a:r>
              <a:rPr lang="en-US" sz="2400">
                <a:solidFill>
                  <a:schemeClr val="tx1"/>
                </a:solidFill>
                <a:latin typeface="UTM Avo" panose="02040603050506020204" charset="0"/>
                <a:cs typeface="UTM Avo" panose="02040603050506020204" charset="0"/>
              </a:rPr>
              <a:t>nhấp chuột trái 1 lần hoặc</a:t>
            </a:r>
            <a:br>
              <a:rPr lang="en-US" sz="2400">
                <a:solidFill>
                  <a:schemeClr val="tx1"/>
                </a:solidFill>
                <a:latin typeface="UTM Avo" panose="02040603050506020204" charset="0"/>
                <a:cs typeface="UTM Avo" panose="02040603050506020204" charset="0"/>
              </a:rPr>
            </a:br>
            <a:r>
              <a:rPr lang="en-US" sz="2400">
                <a:solidFill>
                  <a:schemeClr val="tx1"/>
                </a:solidFill>
                <a:latin typeface="UTM Avo" panose="02040603050506020204" charset="0"/>
                <a:cs typeface="UTM Avo" panose="02040603050506020204" charset="0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UTM Avo" panose="02040603050506020204" charset="0"/>
                <a:cs typeface="UTM Avo" panose="02040603050506020204" charset="0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/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UTM Avo" panose="02040603050506020204" charset="0"/>
                <a:cs typeface="UTM Avo" panose="02040603050506020204" charset="0"/>
              </a:rPr>
              <a:t>Để chuyển sang câu hỏi tiếp theo, thầy cô nhấp phím mũi tên qua phải 2 lần hoặc</a:t>
            </a:r>
            <a:br>
              <a:rPr lang="en-US" sz="2800">
                <a:solidFill>
                  <a:schemeClr val="tx1"/>
                </a:solidFill>
                <a:latin typeface="UTM Avo" panose="02040603050506020204" charset="0"/>
                <a:cs typeface="UTM Avo" panose="02040603050506020204" charset="0"/>
              </a:rPr>
            </a:br>
            <a:r>
              <a:rPr lang="en-US" sz="2800">
                <a:solidFill>
                  <a:schemeClr val="tx1"/>
                </a:solidFill>
                <a:latin typeface="UTM Avo" panose="02040603050506020204" charset="0"/>
                <a:cs typeface="UTM Avo" panose="02040603050506020204" charset="0"/>
              </a:rPr>
              <a:t>nhấp chuột trái 2 lần.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8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85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8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85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>
            <a:fillRect/>
          </a:stretch>
        </p:blipFill>
        <p:spPr>
          <a:xfrm>
            <a:off x="0" y="441325"/>
            <a:ext cx="12211050" cy="6416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2667" y="2133600"/>
            <a:ext cx="4246649" cy="40386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593592" y="585216"/>
            <a:ext cx="8763788" cy="2743200"/>
            <a:chOff x="4114800" y="685800"/>
            <a:chExt cx="8141996" cy="2743200"/>
          </a:xfrm>
        </p:grpSpPr>
        <p:sp>
          <p:nvSpPr>
            <p:cNvPr id="7" name="Speech Bubble: Rectangle with Corners Rounded 6"/>
            <p:cNvSpPr/>
            <p:nvPr/>
          </p:nvSpPr>
          <p:spPr>
            <a:xfrm>
              <a:off x="4114800" y="685800"/>
              <a:ext cx="7901974" cy="2743200"/>
            </a:xfrm>
            <a:prstGeom prst="wedgeRoundRectCallout">
              <a:avLst>
                <a:gd name="adj1" fmla="val -42241"/>
                <a:gd name="adj2" fmla="val 66389"/>
                <a:gd name="adj3" fmla="val 16667"/>
              </a:avLst>
            </a:prstGeom>
            <a:solidFill>
              <a:schemeClr val="bg1"/>
            </a:solidFill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572000" y="1226403"/>
              <a:ext cx="7684796" cy="166199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5400" dirty="0">
                  <a:solidFill>
                    <a:schemeClr val="accent6"/>
                  </a:solidFill>
                  <a:latin typeface="UTM Avo" panose="02040603050506020204" pitchFamily="18" charset="0"/>
                </a:rPr>
                <a:t>CẢM ƠN CÁC </a:t>
              </a:r>
              <a:r>
                <a:rPr lang="en-US" sz="5400" dirty="0" smtClean="0">
                  <a:solidFill>
                    <a:schemeClr val="accent6"/>
                  </a:solidFill>
                  <a:latin typeface="UTM Avo" panose="02040603050506020204" pitchFamily="18" charset="0"/>
                </a:rPr>
                <a:t>BẠN ĐÃ</a:t>
              </a:r>
            </a:p>
            <a:p>
              <a:pPr algn="l"/>
              <a:r>
                <a:rPr lang="en-US" sz="5400" dirty="0" smtClean="0">
                  <a:solidFill>
                    <a:schemeClr val="accent6"/>
                  </a:solidFill>
                  <a:latin typeface="UTM Avo" panose="02040603050506020204" pitchFamily="18" charset="0"/>
                </a:rPr>
                <a:t>GIẢI </a:t>
              </a:r>
              <a:r>
                <a:rPr lang="en-US" sz="5400" dirty="0">
                  <a:solidFill>
                    <a:schemeClr val="accent6"/>
                  </a:solidFill>
                  <a:latin typeface="UTM Avo" panose="02040603050506020204" pitchFamily="18" charset="0"/>
                </a:rPr>
                <a:t>CỨU CHÚNG TỚ!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00" y="579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00" y="579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="" xmlns:a16="http://schemas.microsoft.com/office/drawing/2014/main" id="{40FC659F-59EC-4D6D-8AEB-23C5B730845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088201" y="2966754"/>
            <a:ext cx="9144000" cy="89852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chúc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các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em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học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tốt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5164281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7761"/>
            <a:ext cx="12192000" cy="6396990"/>
          </a:xfrm>
          <a:prstGeom prst="rect">
            <a:avLst/>
          </a:prstGeom>
        </p:spPr>
      </p:pic>
      <p:sp>
        <p:nvSpPr>
          <p:cNvPr id="4" name="Title 1"/>
          <p:cNvSpPr txBox="1"/>
          <p:nvPr/>
        </p:nvSpPr>
        <p:spPr>
          <a:xfrm>
            <a:off x="369183" y="870266"/>
            <a:ext cx="11139805" cy="2063750"/>
          </a:xfrm>
          <a:prstGeom prst="rect">
            <a:avLst/>
          </a:prstGeom>
          <a:solidFill>
            <a:srgbClr val="FFC000"/>
          </a:solidFill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Khánh</a:t>
            </a:r>
            <a:r>
              <a:rPr lang="en-US" sz="3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3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Hồng</a:t>
            </a:r>
            <a:r>
              <a:rPr lang="en-US" sz="3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cùng</a:t>
            </a:r>
            <a:r>
              <a:rPr lang="en-US" sz="3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sưu</a:t>
            </a:r>
            <a:r>
              <a:rPr lang="en-US" sz="3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tầm</a:t>
            </a:r>
            <a:r>
              <a:rPr lang="en-US" sz="3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ảnh</a:t>
            </a:r>
            <a:r>
              <a:rPr lang="en-US" sz="3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về</a:t>
            </a:r>
            <a:r>
              <a:rPr lang="en-US" sz="3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loài</a:t>
            </a:r>
            <a:r>
              <a:rPr lang="en-US" sz="3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chim</a:t>
            </a:r>
            <a:r>
              <a:rPr lang="en-US" sz="3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Khánh</a:t>
            </a:r>
            <a:r>
              <a:rPr lang="en-US" sz="3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sưu</a:t>
            </a:r>
            <a:r>
              <a:rPr lang="en-US" sz="3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tầm</a:t>
            </a:r>
            <a:r>
              <a:rPr lang="en-US" sz="3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30 </a:t>
            </a:r>
            <a:r>
              <a:rPr lang="en-US" sz="3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bức</a:t>
            </a:r>
            <a:r>
              <a:rPr lang="en-US" sz="3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ảnh</a:t>
            </a:r>
            <a:r>
              <a:rPr lang="en-US" sz="3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Hồng</a:t>
            </a:r>
            <a:r>
              <a:rPr lang="en-US" sz="3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sưu</a:t>
            </a:r>
            <a:r>
              <a:rPr lang="en-US" sz="3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tầm</a:t>
            </a:r>
            <a:r>
              <a:rPr lang="en-US" sz="3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35 </a:t>
            </a:r>
            <a:r>
              <a:rPr lang="en-US" sz="3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bức</a:t>
            </a:r>
            <a:r>
              <a:rPr lang="en-US" sz="3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ảnh</a:t>
            </a:r>
            <a:r>
              <a:rPr lang="en-US" sz="3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3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cả</a:t>
            </a:r>
            <a:r>
              <a:rPr lang="en-US" sz="3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hai</a:t>
            </a:r>
            <a:r>
              <a:rPr lang="en-US" sz="3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sz="3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sưu</a:t>
            </a:r>
            <a:r>
              <a:rPr lang="en-US" sz="3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tầm</a:t>
            </a:r>
            <a:r>
              <a:rPr lang="en-US" sz="3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bao</a:t>
            </a:r>
            <a:r>
              <a:rPr lang="en-US" sz="3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nhiêu</a:t>
            </a:r>
            <a:r>
              <a:rPr lang="en-US" sz="3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bức</a:t>
            </a:r>
            <a:r>
              <a:rPr lang="en-US" sz="3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ảnh</a:t>
            </a:r>
            <a:r>
              <a:rPr lang="en-US" sz="3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08473" y="3388618"/>
            <a:ext cx="4319458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788995" y="4699437"/>
            <a:ext cx="9324915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sưu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tầm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65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3903407" y="3366214"/>
            <a:ext cx="1120877" cy="963561"/>
          </a:xfrm>
          <a:prstGeom prst="rect">
            <a:avLst/>
          </a:prstGeom>
          <a:solidFill>
            <a:srgbClr val="FFC000"/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427406" y="3233478"/>
            <a:ext cx="1219200" cy="1229032"/>
          </a:xfrm>
          <a:prstGeom prst="ellipse">
            <a:avLst/>
          </a:prstGeom>
          <a:solidFill>
            <a:srgbClr val="00B050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038933" y="3364247"/>
            <a:ext cx="1120877" cy="963561"/>
          </a:xfrm>
          <a:prstGeom prst="rect">
            <a:avLst/>
          </a:prstGeom>
          <a:solidFill>
            <a:srgbClr val="FFC000"/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933527" y="3380755"/>
            <a:ext cx="1120877" cy="963561"/>
          </a:xfrm>
          <a:prstGeom prst="rect">
            <a:avLst/>
          </a:prstGeom>
          <a:solidFill>
            <a:srgbClr val="0070C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553666" y="3308777"/>
            <a:ext cx="2349741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tx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dirty="0">
                <a:solidFill>
                  <a:schemeClr val="tx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chemeClr val="tx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</p:txBody>
      </p:sp>
      <p:cxnSp>
        <p:nvCxnSpPr>
          <p:cNvPr id="15" name="Straight Connector 14"/>
          <p:cNvCxnSpPr>
            <a:cxnSpLocks/>
          </p:cNvCxnSpPr>
          <p:nvPr/>
        </p:nvCxnSpPr>
        <p:spPr>
          <a:xfrm>
            <a:off x="5024284" y="2367577"/>
            <a:ext cx="238368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cxnSpLocks/>
          </p:cNvCxnSpPr>
          <p:nvPr/>
        </p:nvCxnSpPr>
        <p:spPr>
          <a:xfrm>
            <a:off x="5427406" y="1902141"/>
            <a:ext cx="241885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cxnSpLocks/>
          </p:cNvCxnSpPr>
          <p:nvPr/>
        </p:nvCxnSpPr>
        <p:spPr>
          <a:xfrm>
            <a:off x="1778526" y="2343354"/>
            <a:ext cx="225013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cxnSpLocks/>
          </p:cNvCxnSpPr>
          <p:nvPr/>
        </p:nvCxnSpPr>
        <p:spPr>
          <a:xfrm>
            <a:off x="10614991" y="2343354"/>
            <a:ext cx="893997" cy="2422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798001" y="3444194"/>
            <a:ext cx="427809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271660" y="3496562"/>
            <a:ext cx="8455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UTM Avo" panose="02040603050506020204" pitchFamily="18" charset="0"/>
              </a:rPr>
              <a:t>35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082576" y="3492649"/>
            <a:ext cx="8455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UTM Avo" panose="02040603050506020204" pitchFamily="18" charset="0"/>
              </a:rPr>
              <a:t>30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139381" y="3491149"/>
            <a:ext cx="8455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UTM Avo" panose="02040603050506020204" pitchFamily="18" charset="0"/>
              </a:rPr>
              <a:t>65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F2CEF1C0-6A53-4311-89CB-343DFB399158}"/>
              </a:ext>
            </a:extLst>
          </p:cNvPr>
          <p:cNvCxnSpPr>
            <a:cxnSpLocks/>
          </p:cNvCxnSpPr>
          <p:nvPr/>
        </p:nvCxnSpPr>
        <p:spPr>
          <a:xfrm>
            <a:off x="395687" y="2779535"/>
            <a:ext cx="1039769" cy="1211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3" grpId="0"/>
      <p:bldP spid="24" grpId="0"/>
      <p:bldP spid="25" grpId="0"/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0624"/>
            <a:ext cx="12192000" cy="6437376"/>
          </a:xfrm>
          <a:prstGeom prst="rect">
            <a:avLst/>
          </a:prstGeom>
        </p:spPr>
      </p:pic>
      <p:sp>
        <p:nvSpPr>
          <p:cNvPr id="4" name="Title 1"/>
          <p:cNvSpPr txBox="1"/>
          <p:nvPr/>
        </p:nvSpPr>
        <p:spPr>
          <a:xfrm>
            <a:off x="607121" y="486544"/>
            <a:ext cx="10859770" cy="2063750"/>
          </a:xfrm>
          <a:prstGeom prst="rect">
            <a:avLst/>
          </a:prstGeom>
          <a:solidFill>
            <a:srgbClr val="00B050"/>
          </a:solidFill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Khánh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Hồng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sưu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tầm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13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đen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trắng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sưu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tầm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bao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18962" y="2988531"/>
            <a:ext cx="64314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442931" y="4052270"/>
            <a:ext cx="9324915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sưu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tầm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52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3903407" y="2910776"/>
            <a:ext cx="1120877" cy="963561"/>
          </a:xfrm>
          <a:prstGeom prst="rect">
            <a:avLst/>
          </a:prstGeom>
          <a:solidFill>
            <a:srgbClr val="FFC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0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5427406" y="2778040"/>
            <a:ext cx="1219200" cy="1229032"/>
          </a:xfrm>
          <a:prstGeom prst="ellipse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0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049728" y="2866899"/>
            <a:ext cx="1120877" cy="963561"/>
          </a:xfrm>
          <a:prstGeom prst="rect">
            <a:avLst/>
          </a:prstGeom>
          <a:solidFill>
            <a:srgbClr val="FFC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0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962102" y="2866897"/>
            <a:ext cx="1120877" cy="963561"/>
          </a:xfrm>
          <a:prstGeom prst="rect">
            <a:avLst/>
          </a:prstGeom>
          <a:solidFill>
            <a:srgbClr val="0070C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0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74548" y="3076601"/>
            <a:ext cx="932491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Phép</a:t>
            </a:r>
            <a:r>
              <a:rPr lang="en-US" sz="3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tính</a:t>
            </a:r>
            <a:r>
              <a:rPr lang="en-US" sz="3800" dirty="0"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813165" y="3043998"/>
            <a:ext cx="42780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>
                <a:latin typeface="UTM Avo" panose="02040603050506020204" pitchFamily="18" charset="0"/>
              </a:rPr>
              <a:t>-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231625" y="2994734"/>
            <a:ext cx="84557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>
                <a:latin typeface="UTM Avo" panose="02040603050506020204" pitchFamily="18" charset="0"/>
              </a:rPr>
              <a:t>13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090110" y="3066453"/>
            <a:ext cx="84557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>
                <a:latin typeface="UTM Avo" panose="02040603050506020204" pitchFamily="18" charset="0"/>
              </a:rPr>
              <a:t>65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117452" y="3045111"/>
            <a:ext cx="84557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>
                <a:latin typeface="UTM Avo" panose="02040603050506020204" pitchFamily="18" charset="0"/>
              </a:rPr>
              <a:t>52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3" grpId="0"/>
      <p:bldP spid="24" grpId="0"/>
      <p:bldP spid="25" grpId="0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1325"/>
            <a:ext cx="12192000" cy="64166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7" t="14706" r="70161" b="9275"/>
          <a:stretch>
            <a:fillRect/>
          </a:stretch>
        </p:blipFill>
        <p:spPr>
          <a:xfrm>
            <a:off x="2200656" y="2259014"/>
            <a:ext cx="1481328" cy="30349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4535" y="670560"/>
            <a:ext cx="10751848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sát</a:t>
            </a:r>
            <a:r>
              <a:rPr lang="en-US" sz="3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dài</a:t>
            </a:r>
            <a:r>
              <a:rPr lang="en-US" sz="3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38" t="42426" r="6033" b="7185"/>
          <a:stretch>
            <a:fillRect/>
          </a:stretch>
        </p:blipFill>
        <p:spPr>
          <a:xfrm>
            <a:off x="4056888" y="2962656"/>
            <a:ext cx="5486400" cy="20116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4535" y="2599055"/>
            <a:ext cx="4319458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4cm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82640" y="1976203"/>
            <a:ext cx="204216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8cm</a:t>
            </a:r>
            <a:endParaRPr lang="en-US" sz="4800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84" y="441325"/>
            <a:ext cx="12192000" cy="64166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016" b="82922" l="12924" r="207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07" t="14706" r="70161" b="9275"/>
          <a:stretch>
            <a:fillRect/>
          </a:stretch>
        </p:blipFill>
        <p:spPr>
          <a:xfrm>
            <a:off x="3154385" y="2052535"/>
            <a:ext cx="1481328" cy="30349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2310" y="745490"/>
            <a:ext cx="10707812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hãy</a:t>
            </a:r>
            <a:r>
              <a:rPr lang="en-US" sz="4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đo</a:t>
            </a:r>
            <a:r>
              <a:rPr lang="en-US" sz="4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dùng</a:t>
            </a:r>
            <a:r>
              <a:rPr lang="en-US" sz="4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4727" r="969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538" y="-635717"/>
            <a:ext cx="5238750" cy="52387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945" y="2568575"/>
            <a:ext cx="3345180" cy="27520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1325"/>
            <a:ext cx="12192000" cy="64166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7886" y="679450"/>
            <a:ext cx="7342632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hồ</a:t>
            </a:r>
            <a:r>
              <a:rPr lang="en-US" sz="3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dirty="0"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2" t="15374" r="19180" b="2319"/>
          <a:stretch>
            <a:fillRect/>
          </a:stretch>
        </p:blipFill>
        <p:spPr>
          <a:xfrm>
            <a:off x="984885" y="1725308"/>
            <a:ext cx="10222230" cy="37064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87780" y="4445635"/>
            <a:ext cx="16243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2</a:t>
            </a:r>
            <a:r>
              <a:rPr lang="vi-VN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17875" y="4504013"/>
            <a:ext cx="22720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11</a:t>
            </a:r>
            <a:r>
              <a:rPr lang="vi-VN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85890" y="4447540"/>
            <a:ext cx="15919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6</a:t>
            </a:r>
            <a:r>
              <a:rPr lang="vi-VN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314815" y="4445634"/>
            <a:ext cx="15601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5</a:t>
            </a:r>
            <a:r>
              <a:rPr lang="vi-VN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5" grpId="0"/>
      <p:bldP spid="6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1325"/>
            <a:ext cx="12192000" cy="641667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98784" y="982980"/>
            <a:ext cx="11714920" cy="707886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4000">
                <a:latin typeface="UTM Avo" panose="02040603050506020204" pitchFamily="18" charset="0"/>
                <a:cs typeface="Times New Roman" panose="02020603050405020304" pitchFamily="18" charset="0"/>
              </a:rPr>
              <a:t>Học sinh quay kim đồng hồ và đố bạn đọc giờ</a:t>
            </a:r>
            <a:endParaRPr lang="en-SG" sz="40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7" t="29028" r="9042" b="6198"/>
          <a:stretch>
            <a:fillRect/>
          </a:stretch>
        </p:blipFill>
        <p:spPr bwMode="auto">
          <a:xfrm>
            <a:off x="2764155" y="2032635"/>
            <a:ext cx="8301355" cy="235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>
            <a:fillRect/>
          </a:stretch>
        </p:blipFill>
        <p:spPr>
          <a:xfrm>
            <a:off x="0" y="436880"/>
            <a:ext cx="12211050" cy="642112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7239" y="542109"/>
            <a:ext cx="1956572" cy="71672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2142393" y="2697910"/>
            <a:ext cx="2504399" cy="91740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646792" y="583256"/>
            <a:ext cx="2917465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5400" b="1">
                <a:ln w="31750">
                  <a:solidFill>
                    <a:schemeClr val="bg1"/>
                  </a:solidFill>
                </a:ln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TRÒ CHƠI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2200" y="533400"/>
            <a:ext cx="2895851" cy="106079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258056" y="533573"/>
            <a:ext cx="3944128" cy="144479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48536" y="2591001"/>
            <a:ext cx="1429252" cy="5235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42557" y="1524000"/>
            <a:ext cx="3450921" cy="186555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96824" y="1524000"/>
            <a:ext cx="3255059" cy="17764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18868" y="3465408"/>
            <a:ext cx="8154264" cy="1944792"/>
          </a:xfrm>
          <a:prstGeom prst="rect">
            <a:avLst/>
          </a:prstGeom>
        </p:spPr>
      </p:pic>
      <p:pic>
        <p:nvPicPr>
          <p:cNvPr id="3" name="NhacNen_New_mixdown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589619" y="0"/>
            <a:ext cx="828517" cy="828517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38778" y="5541632"/>
            <a:ext cx="2109399" cy="77425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-1637227" y="1009640"/>
            <a:ext cx="96981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Nhạc nền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grpId="0" nodeType="click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0000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4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4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9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4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00" numSld="6" showWhenStopped="0">
                    <p:cTn id="5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4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4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9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4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00" numSld="6" showWhenStopped="0">
                    <p:cTn id="5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398780"/>
            <a:ext cx="12192000" cy="6459220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2434106" y="286825"/>
            <a:ext cx="9486901" cy="3182815"/>
            <a:chOff x="2434106" y="246185"/>
            <a:chExt cx="9486901" cy="318281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2692701" y="1330061"/>
              <a:ext cx="9029103" cy="89377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21000"/>
                </a:lnSpc>
              </a:pPr>
              <a:r>
                <a:rPr lang="vi-VN" altLang="en-US" sz="4800" dirty="0">
                  <a:solidFill>
                    <a:srgbClr val="FF0000"/>
                  </a:solidFill>
                  <a:latin typeface="UTM Avo" panose="02040603050506020204" charset="0"/>
                  <a:cs typeface="UTM Avo" panose="02040603050506020204" charset="0"/>
                </a:rPr>
                <a:t>30 + 40</a:t>
              </a:r>
              <a:r>
                <a:rPr lang="en-US" altLang="en-US" sz="4800" dirty="0">
                  <a:solidFill>
                    <a:srgbClr val="FF0000"/>
                  </a:solidFill>
                  <a:latin typeface="UTM Avo" panose="02040603050506020204" charset="0"/>
                  <a:cs typeface="UTM Avo" panose="02040603050506020204" charset="0"/>
                </a:rPr>
                <a:t> = ?</a:t>
              </a:r>
              <a:endParaRPr lang="vi-VN" altLang="en-US" sz="48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/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rgbClr val="0070C0"/>
                </a:solidFill>
                <a:latin typeface="UTM Avo" panose="02040603050506020204" charset="0"/>
                <a:cs typeface="UTM Avo" panose="02040603050506020204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4541030" y="3989903"/>
              <a:ext cx="682879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vi-VN" altLang="en-US" sz="4800" dirty="0">
                  <a:solidFill>
                    <a:srgbClr val="0070C0"/>
                  </a:solidFill>
                  <a:latin typeface="UTM Avo" panose="02040603050506020204" charset="0"/>
                  <a:cs typeface="UTM Avo" panose="02040603050506020204" charset="0"/>
                </a:rPr>
                <a:t>50</a:t>
              </a:r>
              <a:endParaRPr lang="vi-VN" altLang="en-US" sz="4000" dirty="0">
                <a:solidFill>
                  <a:srgbClr val="0070C0"/>
                </a:solidFill>
                <a:latin typeface="UTM Avo" panose="02040603050506020204" charset="0"/>
                <a:cs typeface="UTM Avo" panose="02040603050506020204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/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rgbClr val="0070C0"/>
                </a:solidFill>
                <a:latin typeface="UTM Avo" panose="02040603050506020204" charset="0"/>
                <a:cs typeface="UTM Avo" panose="02040603050506020204" charset="0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9348914" y="3989903"/>
              <a:ext cx="682879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vi-VN" altLang="en-US" sz="4800" dirty="0">
                  <a:solidFill>
                    <a:srgbClr val="0070C0"/>
                  </a:solidFill>
                  <a:latin typeface="UTM Avo" panose="02040603050506020204" charset="0"/>
                  <a:cs typeface="UTM Avo" panose="02040603050506020204" charset="0"/>
                </a:rPr>
                <a:t>60</a:t>
              </a:r>
              <a:endParaRPr lang="vi-VN" altLang="en-US" sz="4000" dirty="0">
                <a:solidFill>
                  <a:srgbClr val="0070C0"/>
                </a:solidFill>
                <a:latin typeface="UTM Avo" panose="02040603050506020204" charset="0"/>
                <a:cs typeface="UTM Avo" panose="02040603050506020204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/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rgbClr val="0070C0"/>
                </a:solidFill>
                <a:latin typeface="UTM Avo" panose="02040603050506020204" charset="0"/>
                <a:cs typeface="UTM Avo" panose="02040603050506020204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4541029" y="5635627"/>
              <a:ext cx="682879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vi-VN" altLang="en-US" sz="4800" dirty="0">
                  <a:solidFill>
                    <a:srgbClr val="0070C0"/>
                  </a:solidFill>
                  <a:latin typeface="UTM Avo" panose="02040603050506020204" charset="0"/>
                  <a:cs typeface="UTM Avo" panose="02040603050506020204" charset="0"/>
                </a:rPr>
                <a:t>80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/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rgbClr val="0070C0"/>
                </a:solidFill>
                <a:latin typeface="UTM Avo" panose="02040603050506020204" charset="0"/>
                <a:cs typeface="UTM Avo" panose="02040603050506020204" charset="0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9348911" y="5635627"/>
              <a:ext cx="682879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vi-VN" altLang="en-US" sz="4800" dirty="0">
                  <a:solidFill>
                    <a:srgbClr val="0070C0"/>
                  </a:solidFill>
                  <a:latin typeface="UTM Avo" panose="02040603050506020204" charset="0"/>
                  <a:cs typeface="UTM Avo" panose="02040603050506020204" charset="0"/>
                </a:rPr>
                <a:t>70</a:t>
              </a:r>
              <a:endParaRPr lang="vi-VN" altLang="en-US" sz="4000" dirty="0">
                <a:solidFill>
                  <a:srgbClr val="0070C0"/>
                </a:solidFill>
                <a:latin typeface="UTM Avo" panose="02040603050506020204" charset="0"/>
                <a:cs typeface="UTM Avo" panose="0204060305050602020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UTM Avo" panose="02040603050506020204" charset="0"/>
                <a:cs typeface="UTM Avo" panose="02040603050506020204" charset="0"/>
              </a:rPr>
              <a:t>Khi đến mỗi Slide, thầy cô</a:t>
            </a:r>
            <a:br>
              <a:rPr lang="en-US" sz="2400">
                <a:solidFill>
                  <a:schemeClr val="tx1"/>
                </a:solidFill>
                <a:latin typeface="UTM Avo" panose="02040603050506020204" charset="0"/>
                <a:cs typeface="UTM Avo" panose="02040603050506020204" charset="0"/>
              </a:rPr>
            </a:br>
            <a:r>
              <a:rPr lang="en-US" sz="2400">
                <a:solidFill>
                  <a:schemeClr val="tx1"/>
                </a:solidFill>
                <a:latin typeface="UTM Avo" panose="02040603050506020204" charset="0"/>
                <a:cs typeface="UTM Avo" panose="02040603050506020204" charset="0"/>
              </a:rPr>
              <a:t>nhấp chuột trái 1 lần hoặc</a:t>
            </a:r>
            <a:br>
              <a:rPr lang="en-US" sz="2400">
                <a:solidFill>
                  <a:schemeClr val="tx1"/>
                </a:solidFill>
                <a:latin typeface="UTM Avo" panose="02040603050506020204" charset="0"/>
                <a:cs typeface="UTM Avo" panose="02040603050506020204" charset="0"/>
              </a:rPr>
            </a:br>
            <a:r>
              <a:rPr lang="en-US" sz="2400">
                <a:solidFill>
                  <a:schemeClr val="tx1"/>
                </a:solidFill>
                <a:latin typeface="UTM Avo" panose="02040603050506020204" charset="0"/>
                <a:cs typeface="UTM Avo" panose="02040603050506020204" charset="0"/>
              </a:rPr>
              <a:t>phím mũi tên qua phải thì câu hỏi và đáp án sẽ tự xuất hiện.</a:t>
            </a:r>
          </a:p>
        </p:txBody>
      </p:sp>
      <p:sp>
        <p:nvSpPr>
          <p:cNvPr id="43" name="Rectangle 42"/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UTM Avo" panose="02040603050506020204" charset="0"/>
                <a:cs typeface="UTM Avo" panose="02040603050506020204" charset="0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44" name="Rectangle 43"/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UTM Avo" panose="02040603050506020204" charset="0"/>
                <a:cs typeface="UTM Avo" panose="02040603050506020204" charset="0"/>
              </a:rPr>
              <a:t>Để chuyển sang câu hỏi tiếp theo, thầy cô nhấp phím mũi tên qua phải 2 lần hoặc</a:t>
            </a:r>
            <a:br>
              <a:rPr lang="en-US" sz="2800">
                <a:solidFill>
                  <a:schemeClr val="tx1"/>
                </a:solidFill>
                <a:latin typeface="UTM Avo" panose="02040603050506020204" charset="0"/>
                <a:cs typeface="UTM Avo" panose="02040603050506020204" charset="0"/>
              </a:rPr>
            </a:br>
            <a:r>
              <a:rPr lang="en-US" sz="2800">
                <a:solidFill>
                  <a:schemeClr val="tx1"/>
                </a:solidFill>
                <a:latin typeface="UTM Avo" panose="02040603050506020204" charset="0"/>
                <a:cs typeface="UTM Avo" panose="02040603050506020204" charset="0"/>
              </a:rPr>
              <a:t>nhấp chuột trái 2 lần.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85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85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heme/theme1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439</Words>
  <Application>Microsoft Office PowerPoint</Application>
  <PresentationFormat>Widescreen</PresentationFormat>
  <Paragraphs>67</Paragraphs>
  <Slides>14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UTM Avo</vt:lpstr>
      <vt:lpstr>Times New Roman</vt:lpstr>
      <vt:lpstr>SimSun</vt:lpstr>
      <vt:lpstr>iCiel Cadena</vt:lpstr>
      <vt:lpstr>Cambria Math</vt:lpstr>
      <vt:lpstr>Arial</vt:lpstr>
      <vt:lpstr>Calibri</vt:lpstr>
      <vt:lpstr>Green Color</vt:lpstr>
      <vt:lpstr>Tuần 35 Bài 76: Ôn tập – Tiết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Thảo Vũ</cp:lastModifiedBy>
  <cp:revision>74</cp:revision>
  <dcterms:created xsi:type="dcterms:W3CDTF">2021-11-01T08:16:00Z</dcterms:created>
  <dcterms:modified xsi:type="dcterms:W3CDTF">2022-05-04T03:46:26Z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C62C5EB58DC24106A65105A79A6639E8</vt:lpwstr>
  </property>
  <property fmtid="{D5CDD505-2E9C-101B-9397-08002B2CF9AE}" pid="3" name="KSOProductBuildVer">
    <vt:lpwstr>1033-11.2.0.11029</vt:lpwstr>
  </property>
</Properties>
</file>