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4"/>
  </p:notesMasterIdLst>
  <p:sldIdLst>
    <p:sldId id="266" r:id="rId4"/>
    <p:sldId id="256" r:id="rId5"/>
    <p:sldId id="320" r:id="rId6"/>
    <p:sldId id="321" r:id="rId7"/>
    <p:sldId id="322" r:id="rId8"/>
    <p:sldId id="323" r:id="rId9"/>
    <p:sldId id="324" r:id="rId10"/>
    <p:sldId id="260" r:id="rId11"/>
    <p:sldId id="261" r:id="rId12"/>
    <p:sldId id="325" r:id="rId13"/>
    <p:sldId id="326" r:id="rId14"/>
    <p:sldId id="327" r:id="rId15"/>
    <p:sldId id="269" r:id="rId16"/>
    <p:sldId id="270" r:id="rId17"/>
    <p:sldId id="328" r:id="rId18"/>
    <p:sldId id="262" r:id="rId19"/>
    <p:sldId id="263" r:id="rId20"/>
    <p:sldId id="268" r:id="rId21"/>
    <p:sldId id="267" r:id="rId22"/>
    <p:sldId id="271" r:id="rId23"/>
  </p:sldIdLst>
  <p:sldSz cx="12192000" cy="6858000"/>
  <p:notesSz cx="6858000" cy="9144000"/>
  <p:embeddedFontLst>
    <p:embeddedFont>
      <p:font typeface="Cambria Math" panose="02040503050406030204" pitchFamily="18" charset="0"/>
      <p:regular r:id="rId25"/>
    </p:embeddedFont>
    <p:embeddedFont>
      <p:font typeface="UTM Avo" panose="0204060305050602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03" autoAdjust="0"/>
    <p:restoredTop sz="94660"/>
  </p:normalViewPr>
  <p:slideViewPr>
    <p:cSldViewPr snapToGrid="0">
      <p:cViewPr varScale="1">
        <p:scale>
          <a:sx n="110" d="100"/>
          <a:sy n="110" d="100"/>
        </p:scale>
        <p:origin x="2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46724"/>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594121"/>
      </p:ext>
    </p:extLst>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20727"/>
      </p:ext>
    </p:extLst>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415282"/>
      </p:ext>
    </p:extLst>
  </p:cSld>
  <p:clrMapOvr>
    <a:masterClrMapping/>
  </p:clrMapOvr>
  <p:transition>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013594"/>
      </p:ext>
    </p:extLst>
  </p:cSld>
  <p:clrMapOvr>
    <a:masterClrMapping/>
  </p:clrMapOvr>
  <p:transition>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931074"/>
      </p:ext>
    </p:extLst>
  </p:cSld>
  <p:clrMapOvr>
    <a:masterClrMapping/>
  </p:clrMapOvr>
  <p:transition>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521852"/>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39344"/>
      </p:ext>
    </p:extLst>
  </p:cSld>
  <p:clrMapOvr>
    <a:masterClrMapping/>
  </p:clrMapOvr>
  <p:transition>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888969"/>
      </p:ext>
    </p:extLst>
  </p:cSld>
  <p:clrMapOvr>
    <a:masterClrMapping/>
  </p:clrMapOvr>
  <p:transition>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42259"/>
      </p:ext>
    </p:extLst>
  </p:cSld>
  <p:clrMapOvr>
    <a:masterClrMapping/>
  </p:clrMapOvr>
  <p:transition>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21131"/>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838200" y="365126"/>
            <a:ext cx="10515600" cy="1325563"/>
          </a:xfrm>
          <a:prstGeom prst="rect">
            <a:avLst/>
          </a:prstGeom>
        </p:spPr>
        <p:txBody>
          <a:bodyPr vert="horz" lIns="137160" tIns="68580" rIns="137160" bIns="6858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838200" y="1825626"/>
            <a:ext cx="10515600" cy="4351338"/>
          </a:xfrm>
          <a:prstGeom prst="rect">
            <a:avLst/>
          </a:prstGeom>
        </p:spPr>
        <p:txBody>
          <a:bodyPr vert="horz" lIns="137160" tIns="68580" rIns="137160" bIns="68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838200" y="6356351"/>
            <a:ext cx="2743200" cy="365125"/>
          </a:xfrm>
          <a:prstGeom prst="rect">
            <a:avLst/>
          </a:prstGeom>
        </p:spPr>
        <p:txBody>
          <a:bodyPr vert="horz" lIns="137160" tIns="68580" rIns="137160" bIns="68580" rtlCol="0" anchor="ctr"/>
          <a:lstStyle>
            <a:lvl1pPr algn="l">
              <a:defRPr sz="1200">
                <a:solidFill>
                  <a:schemeClr val="tx1">
                    <a:tint val="75000"/>
                  </a:schemeClr>
                </a:solidFill>
              </a:defRPr>
            </a:lvl1pPr>
          </a:lstStyle>
          <a:p>
            <a:pPr defTabSz="914446"/>
            <a:fld id="{3E7A662F-ADB8-46B8-818A-62BC133FFAB9}" type="datetimeFigureOut">
              <a:rPr lang="en-US" smtClean="0">
                <a:solidFill>
                  <a:prstClr val="black">
                    <a:tint val="75000"/>
                  </a:prstClr>
                </a:solidFill>
              </a:rPr>
              <a:pPr defTabSz="914446"/>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4038600" y="6356351"/>
            <a:ext cx="4114800" cy="365125"/>
          </a:xfrm>
          <a:prstGeom prst="rect">
            <a:avLst/>
          </a:prstGeom>
        </p:spPr>
        <p:txBody>
          <a:bodyPr vert="horz" lIns="137160" tIns="68580" rIns="137160" bIns="68580" rtlCol="0" anchor="ctr"/>
          <a:lstStyle>
            <a:lvl1pPr algn="ctr">
              <a:defRPr sz="1200">
                <a:solidFill>
                  <a:schemeClr val="tx1">
                    <a:tint val="75000"/>
                  </a:schemeClr>
                </a:solidFill>
              </a:defRPr>
            </a:lvl1pPr>
          </a:lstStyle>
          <a:p>
            <a:pPr defTabSz="914446"/>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8610600" y="6356351"/>
            <a:ext cx="2743200" cy="365125"/>
          </a:xfrm>
          <a:prstGeom prst="rect">
            <a:avLst/>
          </a:prstGeom>
        </p:spPr>
        <p:txBody>
          <a:bodyPr vert="horz" lIns="137160" tIns="68580" rIns="137160" bIns="68580" rtlCol="0" anchor="ctr"/>
          <a:lstStyle>
            <a:lvl1pPr algn="r">
              <a:defRPr sz="1200">
                <a:solidFill>
                  <a:schemeClr val="tx1">
                    <a:tint val="75000"/>
                  </a:schemeClr>
                </a:solidFill>
              </a:defRPr>
            </a:lvl1pPr>
          </a:lstStyle>
          <a:p>
            <a:pPr defTabSz="914446"/>
            <a:fld id="{9D488BAC-C627-4D4D-894C-97E6872A148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3137247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ircle/>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oan-4-tap-2/1/391/60/" TargetMode="External"/><Relationship Id="rId2" Type="http://schemas.openxmlformats.org/officeDocument/2006/relationships/image" Target="../media/image5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toan-4-tap-2/1/391/60/" TargetMode="External"/><Relationship Id="rId2" Type="http://schemas.openxmlformats.org/officeDocument/2006/relationships/image" Target="../media/image6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2/1/391/59/"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63.jp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2.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7.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22.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27.png"/><Relationship Id="rId5" Type="http://schemas.openxmlformats.org/officeDocument/2006/relationships/slideLayout" Target="../slideLayouts/slideLayout23.xml"/><Relationship Id="rId10" Type="http://schemas.openxmlformats.org/officeDocument/2006/relationships/image" Target="../media/image26.png"/><Relationship Id="rId4" Type="http://schemas.openxmlformats.org/officeDocument/2006/relationships/audio" Target="../media/media2.mp3"/><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oan-4-tap-2/1/391/59/" TargetMode="External"/><Relationship Id="rId2" Type="http://schemas.openxmlformats.org/officeDocument/2006/relationships/image" Target="../media/image30.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4" name="Google Shape;54;p1">
            <a:extLst>
              <a:ext uri="{FF2B5EF4-FFF2-40B4-BE49-F238E27FC236}">
                <a16:creationId xmlns:a16="http://schemas.microsoft.com/office/drawing/2014/main" id="{5103678B-27FB-24E3-D7C2-1A121734E386}"/>
              </a:ext>
            </a:extLst>
          </p:cNvPr>
          <p:cNvSpPr txBox="1">
            <a:spLocks/>
          </p:cNvSpPr>
          <p:nvPr/>
        </p:nvSpPr>
        <p:spPr>
          <a:xfrm>
            <a:off x="563850" y="1970314"/>
            <a:ext cx="11064299"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28</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79: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Luyện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tập</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chung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2</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EC6C3-95AD-9EF9-EFD8-13F201E61806}"/>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400"/>
          </a:p>
        </p:txBody>
      </p:sp>
      <p:sp>
        <p:nvSpPr>
          <p:cNvPr id="25" name="Rectangle 24">
            <a:extLst>
              <a:ext uri="{FF2B5EF4-FFF2-40B4-BE49-F238E27FC236}">
                <a16:creationId xmlns:a16="http://schemas.microsoft.com/office/drawing/2014/main" id="{CF09139B-7481-3F4D-4B3A-CF7496364873}"/>
              </a:ext>
            </a:extLst>
          </p:cNvPr>
          <p:cNvSpPr/>
          <p:nvPr/>
        </p:nvSpPr>
        <p:spPr>
          <a:xfrm>
            <a:off x="945737" y="1676052"/>
            <a:ext cx="593432" cy="567848"/>
          </a:xfrm>
          <a:prstGeom prst="rect">
            <a:avLst/>
          </a:prstGeom>
        </p:spPr>
        <p:txBody>
          <a:bodyPr wrap="none">
            <a:spAutoFit/>
          </a:bodyPr>
          <a:lstStyle/>
          <a:p>
            <a:pPr algn="just">
              <a:lnSpc>
                <a:spcPct val="150000"/>
              </a:lnSpc>
            </a:pPr>
            <a:r>
              <a:rPr lang="en-US" sz="2400" dirty="0">
                <a:latin typeface="UTM Avo" panose="02040603050506020204" pitchFamily="18"/>
              </a:rPr>
              <a:t>a) </a:t>
            </a:r>
          </a:p>
        </p:txBody>
      </p:sp>
      <p:sp>
        <p:nvSpPr>
          <p:cNvPr id="26" name="Oval 25">
            <a:extLst>
              <a:ext uri="{FF2B5EF4-FFF2-40B4-BE49-F238E27FC236}">
                <a16:creationId xmlns:a16="http://schemas.microsoft.com/office/drawing/2014/main" id="{CF776C06-BBFD-D7CA-CC1C-03876D7ED718}"/>
              </a:ext>
            </a:extLst>
          </p:cNvPr>
          <p:cNvSpPr/>
          <p:nvPr/>
        </p:nvSpPr>
        <p:spPr>
          <a:xfrm>
            <a:off x="2924438" y="2492360"/>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sp>
        <p:nvSpPr>
          <p:cNvPr id="27" name="Oval 26">
            <a:extLst>
              <a:ext uri="{FF2B5EF4-FFF2-40B4-BE49-F238E27FC236}">
                <a16:creationId xmlns:a16="http://schemas.microsoft.com/office/drawing/2014/main" id="{51778203-82A0-EF4E-C327-6C5EA63B7748}"/>
              </a:ext>
            </a:extLst>
          </p:cNvPr>
          <p:cNvSpPr/>
          <p:nvPr/>
        </p:nvSpPr>
        <p:spPr>
          <a:xfrm>
            <a:off x="8504460" y="2533870"/>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cxnSp>
        <p:nvCxnSpPr>
          <p:cNvPr id="28" name="Straight Connector 27">
            <a:extLst>
              <a:ext uri="{FF2B5EF4-FFF2-40B4-BE49-F238E27FC236}">
                <a16:creationId xmlns:a16="http://schemas.microsoft.com/office/drawing/2014/main" id="{34495481-9F68-ECF9-8DB2-5F840221C783}"/>
              </a:ext>
            </a:extLst>
          </p:cNvPr>
          <p:cNvCxnSpPr/>
          <p:nvPr/>
        </p:nvCxnSpPr>
        <p:spPr>
          <a:xfrm>
            <a:off x="6135304" y="2356263"/>
            <a:ext cx="0" cy="425048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0F06069-88B5-DCA6-2D78-4D063EDE8612}"/>
              </a:ext>
            </a:extLst>
          </p:cNvPr>
          <p:cNvSpPr/>
          <p:nvPr/>
        </p:nvSpPr>
        <p:spPr>
          <a:xfrm>
            <a:off x="3105692" y="2606737"/>
            <a:ext cx="369011" cy="461665"/>
          </a:xfrm>
          <a:prstGeom prst="rect">
            <a:avLst/>
          </a:prstGeom>
        </p:spPr>
        <p:txBody>
          <a:bodyPr wrap="none">
            <a:spAutoFit/>
          </a:bodyPr>
          <a:lstStyle/>
          <a:p>
            <a:pPr algn="ctr"/>
            <a:r>
              <a:rPr lang="en-US" sz="2400" b="1" dirty="0">
                <a:solidFill>
                  <a:srgbClr val="C00000"/>
                </a:solidFill>
                <a:latin typeface="UTM Avo" panose="02040603050506020204" pitchFamily="18"/>
                <a:ea typeface="Calibri"/>
                <a:cs typeface="Times New Roman"/>
              </a:rPr>
              <a:t>=</a:t>
            </a:r>
            <a:endParaRPr lang="en-US" sz="2400" b="1" dirty="0">
              <a:solidFill>
                <a:srgbClr val="C00000"/>
              </a:solidFill>
              <a:latin typeface="UTM Avo" panose="02040603050506020204" pitchFamily="18"/>
            </a:endParaRPr>
          </a:p>
        </p:txBody>
      </p:sp>
      <p:sp>
        <p:nvSpPr>
          <p:cNvPr id="30" name="Rectangle 29">
            <a:extLst>
              <a:ext uri="{FF2B5EF4-FFF2-40B4-BE49-F238E27FC236}">
                <a16:creationId xmlns:a16="http://schemas.microsoft.com/office/drawing/2014/main" id="{27C6D4B2-174A-E7E1-B345-714E9FF6E2D6}"/>
              </a:ext>
            </a:extLst>
          </p:cNvPr>
          <p:cNvSpPr/>
          <p:nvPr/>
        </p:nvSpPr>
        <p:spPr>
          <a:xfrm>
            <a:off x="8703384" y="2606737"/>
            <a:ext cx="369011" cy="461665"/>
          </a:xfrm>
          <a:prstGeom prst="rect">
            <a:avLst/>
          </a:prstGeom>
        </p:spPr>
        <p:txBody>
          <a:bodyPr wrap="none">
            <a:spAutoFit/>
          </a:bodyPr>
          <a:lstStyle/>
          <a:p>
            <a:pPr algn="ctr"/>
            <a:r>
              <a:rPr lang="en-US" sz="2400" b="1" dirty="0">
                <a:solidFill>
                  <a:srgbClr val="C00000"/>
                </a:solidFill>
                <a:latin typeface="UTM Avo" panose="02040603050506020204" pitchFamily="18"/>
                <a:ea typeface="Calibri"/>
                <a:cs typeface="Times New Roman"/>
              </a:rPr>
              <a:t>=</a:t>
            </a:r>
            <a:endParaRPr lang="en-US" sz="2400" b="1" dirty="0">
              <a:solidFill>
                <a:srgbClr val="C00000"/>
              </a:solidFill>
              <a:latin typeface="UTM Avo" panose="02040603050506020204" pitchFamily="18"/>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78A5EF6-2E59-FB14-2F6F-2815F9DCF294}"/>
                  </a:ext>
                </a:extLst>
              </p:cNvPr>
              <p:cNvSpPr/>
              <p:nvPr/>
            </p:nvSpPr>
            <p:spPr>
              <a:xfrm>
                <a:off x="6472994" y="2192023"/>
                <a:ext cx="1999330"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oMath>
                  </m:oMathPara>
                </a14:m>
                <a:endParaRPr lang="en-US" sz="2400" dirty="0">
                  <a:latin typeface="UTM Avo" panose="02040603050506020204" pitchFamily="18"/>
                  <a:ea typeface="Calibri"/>
                  <a:cs typeface="Times New Roman"/>
                </a:endParaRPr>
              </a:p>
            </p:txBody>
          </p:sp>
        </mc:Choice>
        <mc:Fallback xmlns="">
          <p:sp>
            <p:nvSpPr>
              <p:cNvPr id="33" name="Rectangle 32">
                <a:extLst>
                  <a:ext uri="{FF2B5EF4-FFF2-40B4-BE49-F238E27FC236}">
                    <a16:creationId xmlns:a16="http://schemas.microsoft.com/office/drawing/2014/main" id="{D78A5EF6-2E59-FB14-2F6F-2815F9DCF294}"/>
                  </a:ext>
                </a:extLst>
              </p:cNvPr>
              <p:cNvSpPr>
                <a:spLocks noRot="1" noChangeAspect="1" noMove="1" noResize="1" noEditPoints="1" noAdjustHandles="1" noChangeArrowheads="1" noChangeShapeType="1" noTextEdit="1"/>
              </p:cNvSpPr>
              <p:nvPr/>
            </p:nvSpPr>
            <p:spPr>
              <a:xfrm>
                <a:off x="6472994" y="2192023"/>
                <a:ext cx="1999330" cy="14012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D96DC68-3A3E-86B9-C0B2-C70BABD5F156}"/>
                  </a:ext>
                </a:extLst>
              </p:cNvPr>
              <p:cNvSpPr/>
              <p:nvPr/>
            </p:nvSpPr>
            <p:spPr>
              <a:xfrm>
                <a:off x="9353206" y="2156346"/>
                <a:ext cx="2164592" cy="1401217"/>
              </a:xfrm>
              <a:prstGeom prst="rect">
                <a:avLst/>
              </a:prstGeom>
            </p:spPr>
            <p:txBody>
              <a:bodyPr wrap="squar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e>
                      </m:d>
                    </m:oMath>
                  </m:oMathPara>
                </a14:m>
                <a:endParaRPr lang="en-US" sz="2400" dirty="0">
                  <a:latin typeface="UTM Avo" panose="02040603050506020204" pitchFamily="18"/>
                  <a:ea typeface="Calibri"/>
                  <a:cs typeface="Times New Roman"/>
                </a:endParaRPr>
              </a:p>
            </p:txBody>
          </p:sp>
        </mc:Choice>
        <mc:Fallback xmlns="">
          <p:sp>
            <p:nvSpPr>
              <p:cNvPr id="34" name="Rectangle 33">
                <a:extLst>
                  <a:ext uri="{FF2B5EF4-FFF2-40B4-BE49-F238E27FC236}">
                    <a16:creationId xmlns:a16="http://schemas.microsoft.com/office/drawing/2014/main" id="{2D96DC68-3A3E-86B9-C0B2-C70BABD5F156}"/>
                  </a:ext>
                </a:extLst>
              </p:cNvPr>
              <p:cNvSpPr>
                <a:spLocks noRot="1" noChangeAspect="1" noMove="1" noResize="1" noEditPoints="1" noAdjustHandles="1" noChangeArrowheads="1" noChangeShapeType="1" noTextEdit="1"/>
              </p:cNvSpPr>
              <p:nvPr/>
            </p:nvSpPr>
            <p:spPr>
              <a:xfrm>
                <a:off x="9353206" y="2156346"/>
                <a:ext cx="2164592" cy="14012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336B3A1-F74D-A513-4858-D1B44BF86E07}"/>
                  </a:ext>
                </a:extLst>
              </p:cNvPr>
              <p:cNvSpPr/>
              <p:nvPr/>
            </p:nvSpPr>
            <p:spPr>
              <a:xfrm>
                <a:off x="742653" y="3444981"/>
                <a:ext cx="5276903" cy="316650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4</m:t>
                        </m:r>
                      </m:num>
                      <m:den>
                        <m:r>
                          <m:rPr>
                            <m:nor/>
                          </m:rPr>
                          <a:rPr lang="en-US" sz="2400" i="0">
                            <a:latin typeface="UTM Avo" panose="02040603050506020204" pitchFamily="18" charset="0"/>
                            <a:ea typeface="Calibri"/>
                            <a:cs typeface="Times New Roman"/>
                          </a:rPr>
                          <m:t>5</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a:latin typeface="UTM Avo" panose="02040603050506020204" pitchFamily="18"/>
                    <a:ea typeface="Calibri"/>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a14:m>
                <a:r>
                  <a:rPr lang="en-US" sz="2400" dirty="0">
                    <a:ea typeface="Calibri"/>
                    <a:cs typeface="Times New Roman"/>
                  </a:rPr>
                  <a:t> </a:t>
                </a:r>
                <a14:m>
                  <m:oMath xmlns:m="http://schemas.openxmlformats.org/officeDocument/2006/math">
                    <m:r>
                      <a:rPr lang="en-US" sz="2400" i="1">
                        <a:latin typeface="Cambria Math" panose="02040503050406030204" pitchFamily="18" charset="0"/>
                        <a:ea typeface="Calibri"/>
                        <a:cs typeface="Times New Roman"/>
                      </a:rPr>
                      <m:t>=</m:t>
                    </m:r>
                  </m:oMath>
                </a14:m>
                <a:r>
                  <a:rPr lang="en-US" sz="2400" dirty="0">
                    <a:latin typeface="UTM Avo" panose="02040603050506020204" pitchFamily="18"/>
                    <a:ea typeface="等线"/>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4</m:t>
                        </m:r>
                      </m:num>
                      <m:den>
                        <m:r>
                          <m:rPr>
                            <m:nor/>
                          </m:rPr>
                          <a:rPr lang="en-US" sz="2400" i="0">
                            <a:latin typeface="UTM Avo" panose="02040603050506020204" pitchFamily="18" charset="0"/>
                            <a:ea typeface="Calibri"/>
                            <a:cs typeface="Times New Roman"/>
                          </a:rPr>
                          <m:t>5</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err="1">
                    <a:latin typeface="UTM Avo" panose="02040603050506020204" pitchFamily="18"/>
                    <a:ea typeface="等线"/>
                    <a:cs typeface="Times New Roman"/>
                  </a:rPr>
                  <a:t>Vậy</a:t>
                </a:r>
                <a:r>
                  <a:rPr lang="en-US" sz="2400" dirty="0">
                    <a:latin typeface="UTM Avo" panose="02040603050506020204" pitchFamily="18"/>
                    <a:ea typeface="等线"/>
                    <a:cs typeface="Times New Roman"/>
                  </a:rPr>
                  <a:t>:</a:t>
                </a:r>
                <a:r>
                  <a:rPr lang="en-US" sz="2400" i="1" dirty="0">
                    <a:latin typeface="UTM Avo" panose="02040603050506020204" pitchFamily="18"/>
                    <a:ea typeface="等线"/>
                    <a:cs typeface="Times New Roman"/>
                  </a:rPr>
                  <a:t>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 </m:t>
                    </m:r>
                    <m:r>
                      <a:rPr lang="en-US" sz="2400">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a14:m>
                <a:endParaRPr lang="en-US" sz="2400" dirty="0">
                  <a:latin typeface="UTM Avo" panose="02040603050506020204" pitchFamily="18"/>
                  <a:ea typeface="Calibri"/>
                  <a:cs typeface="Times New Roman"/>
                </a:endParaRPr>
              </a:p>
            </p:txBody>
          </p:sp>
        </mc:Choice>
        <mc:Fallback xmlns="">
          <p:sp>
            <p:nvSpPr>
              <p:cNvPr id="35" name="Rectangle 34">
                <a:extLst>
                  <a:ext uri="{FF2B5EF4-FFF2-40B4-BE49-F238E27FC236}">
                    <a16:creationId xmlns:a16="http://schemas.microsoft.com/office/drawing/2014/main" id="{0336B3A1-F74D-A513-4858-D1B44BF86E07}"/>
                  </a:ext>
                </a:extLst>
              </p:cNvPr>
              <p:cNvSpPr>
                <a:spLocks noRot="1" noChangeAspect="1" noMove="1" noResize="1" noEditPoints="1" noAdjustHandles="1" noChangeArrowheads="1" noChangeShapeType="1" noTextEdit="1"/>
              </p:cNvSpPr>
              <p:nvPr/>
            </p:nvSpPr>
            <p:spPr>
              <a:xfrm>
                <a:off x="742653" y="3444981"/>
                <a:ext cx="5276903" cy="3166508"/>
              </a:xfrm>
              <a:prstGeom prst="rect">
                <a:avLst/>
              </a:prstGeom>
              <a:blipFill>
                <a:blip r:embed="rId5"/>
                <a:stretch>
                  <a:fillRect l="-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20BF465-424E-8B41-8F0D-A422E1C735C6}"/>
                  </a:ext>
                </a:extLst>
              </p:cNvPr>
              <p:cNvSpPr/>
              <p:nvPr/>
            </p:nvSpPr>
            <p:spPr>
              <a:xfrm>
                <a:off x="6569332" y="3429000"/>
                <a:ext cx="5567747" cy="316650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7</m:t>
                        </m:r>
                      </m:num>
                      <m:den>
                        <m:r>
                          <m:rPr>
                            <m:nor/>
                          </m:rPr>
                          <a:rPr lang="en-US" sz="2400" i="0">
                            <a:latin typeface="UTM Avo" panose="02040603050506020204" pitchFamily="18" charset="0"/>
                            <a:ea typeface="Calibri"/>
                            <a:cs typeface="Times New Roman"/>
                          </a:rPr>
                          <m:t>9</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8</m:t>
                        </m:r>
                      </m:num>
                      <m:den>
                        <m:r>
                          <m:rPr>
                            <m:nor/>
                          </m:rPr>
                          <a:rPr lang="en-US" sz="2400" i="0">
                            <a:latin typeface="UTM Avo" panose="02040603050506020204" pitchFamily="18" charset="0"/>
                            <a:ea typeface="Calibri"/>
                            <a:cs typeface="Times New Roman"/>
                          </a:rPr>
                          <m:t>9</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14:m>
                  <m:oMath xmlns:m="http://schemas.openxmlformats.org/officeDocument/2006/math">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e>
                    </m:d>
                    <m:r>
                      <a:rPr lang="en-US" sz="2400" i="1">
                        <a:latin typeface="Cambria Math" panose="02040503050406030204" pitchFamily="18" charset="0"/>
                        <a:ea typeface="Calibri"/>
                        <a:cs typeface="Times New Roman"/>
                      </a:rPr>
                      <m:t> </m:t>
                    </m:r>
                  </m:oMath>
                </a14:m>
                <a:r>
                  <a:rPr lang="en-US" sz="2400" dirty="0">
                    <a:latin typeface="UTM Avo" panose="02040603050506020204" pitchFamily="18"/>
                    <a:ea typeface="等线"/>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9</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6</m:t>
                        </m:r>
                      </m:num>
                      <m:den>
                        <m:r>
                          <m:rPr>
                            <m:nor/>
                          </m:rPr>
                          <a:rPr lang="en-US" sz="2400" i="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8</m:t>
                        </m:r>
                      </m:num>
                      <m:den>
                        <m:r>
                          <m:rPr>
                            <m:nor/>
                          </m:rPr>
                          <a:rPr lang="en-US" sz="2400" i="0">
                            <a:latin typeface="UTM Avo" panose="02040603050506020204" pitchFamily="18" charset="0"/>
                            <a:ea typeface="Calibri"/>
                            <a:cs typeface="Times New Roman"/>
                          </a:rPr>
                          <m:t>9</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err="1">
                    <a:latin typeface="UTM Avo" panose="02040603050506020204" pitchFamily="18"/>
                    <a:ea typeface="Calibri"/>
                    <a:cs typeface="Times New Roman"/>
                  </a:rPr>
                  <a:t>Vậy</a:t>
                </a:r>
                <a:r>
                  <a:rPr lang="en-US" sz="2400" dirty="0">
                    <a:latin typeface="UTM Avo" panose="02040603050506020204" pitchFamily="18"/>
                    <a:ea typeface="Calibri"/>
                    <a:cs typeface="Times New Roman"/>
                  </a:rPr>
                  <a:t>: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 </m:t>
                    </m:r>
                    <m:r>
                      <a:rPr lang="en-US" sz="2400">
                        <a:latin typeface="Cambria Math" panose="02040503050406030204" pitchFamily="18" charset="0"/>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e>
                    </m:d>
                  </m:oMath>
                </a14:m>
                <a:endParaRPr lang="en-US" sz="2400" dirty="0">
                  <a:latin typeface="UTM Avo" panose="02040603050506020204" pitchFamily="18"/>
                  <a:ea typeface="Calibri"/>
                  <a:cs typeface="Times New Roman"/>
                </a:endParaRPr>
              </a:p>
            </p:txBody>
          </p:sp>
        </mc:Choice>
        <mc:Fallback xmlns="">
          <p:sp>
            <p:nvSpPr>
              <p:cNvPr id="36" name="Rectangle 35">
                <a:extLst>
                  <a:ext uri="{FF2B5EF4-FFF2-40B4-BE49-F238E27FC236}">
                    <a16:creationId xmlns:a16="http://schemas.microsoft.com/office/drawing/2014/main" id="{A20BF465-424E-8B41-8F0D-A422E1C735C6}"/>
                  </a:ext>
                </a:extLst>
              </p:cNvPr>
              <p:cNvSpPr>
                <a:spLocks noRot="1" noChangeAspect="1" noMove="1" noResize="1" noEditPoints="1" noAdjustHandles="1" noChangeArrowheads="1" noChangeShapeType="1" noTextEdit="1"/>
              </p:cNvSpPr>
              <p:nvPr/>
            </p:nvSpPr>
            <p:spPr>
              <a:xfrm>
                <a:off x="6569332" y="3429000"/>
                <a:ext cx="5567747" cy="3166508"/>
              </a:xfrm>
              <a:prstGeom prst="rect">
                <a:avLst/>
              </a:prstGeom>
              <a:blipFill>
                <a:blip r:embed="rId6"/>
                <a:stretch>
                  <a:fillRect l="-1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13412AB-0C7E-EA2C-2A4E-2A1DF04DCD0B}"/>
                  </a:ext>
                </a:extLst>
              </p:cNvPr>
              <p:cNvSpPr/>
              <p:nvPr/>
            </p:nvSpPr>
            <p:spPr>
              <a:xfrm>
                <a:off x="887762" y="2138275"/>
                <a:ext cx="2135585" cy="1439689"/>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2</m:t>
                              </m:r>
                            </m:num>
                            <m:den>
                              <m:r>
                                <m:rPr>
                                  <m:nor/>
                                </m:rPr>
                                <a:rPr lang="en-US" sz="2400" b="0" i="0" smtClean="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5</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3" name="Rectangle 2">
                <a:extLst>
                  <a:ext uri="{FF2B5EF4-FFF2-40B4-BE49-F238E27FC236}">
                    <a16:creationId xmlns:a16="http://schemas.microsoft.com/office/drawing/2014/main" id="{A13412AB-0C7E-EA2C-2A4E-2A1DF04DCD0B}"/>
                  </a:ext>
                </a:extLst>
              </p:cNvPr>
              <p:cNvSpPr>
                <a:spLocks noRot="1" noChangeAspect="1" noMove="1" noResize="1" noEditPoints="1" noAdjustHandles="1" noChangeArrowheads="1" noChangeShapeType="1" noTextEdit="1"/>
              </p:cNvSpPr>
              <p:nvPr/>
            </p:nvSpPr>
            <p:spPr>
              <a:xfrm>
                <a:off x="887762" y="2138275"/>
                <a:ext cx="2135585" cy="143968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5680068-BC5A-AC04-EE45-AA0872857E88}"/>
                  </a:ext>
                </a:extLst>
              </p:cNvPr>
              <p:cNvSpPr/>
              <p:nvPr/>
            </p:nvSpPr>
            <p:spPr>
              <a:xfrm>
                <a:off x="3845168" y="2169852"/>
                <a:ext cx="2058640" cy="143968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m:oMathPara>
                </a14:m>
                <a:endParaRPr lang="en-US" sz="2400" dirty="0">
                  <a:latin typeface="Times New Roman"/>
                  <a:ea typeface="Calibri"/>
                  <a:cs typeface="Times New Roman"/>
                </a:endParaRPr>
              </a:p>
            </p:txBody>
          </p:sp>
        </mc:Choice>
        <mc:Fallback xmlns="">
          <p:sp>
            <p:nvSpPr>
              <p:cNvPr id="4" name="Rectangle 3">
                <a:extLst>
                  <a:ext uri="{FF2B5EF4-FFF2-40B4-BE49-F238E27FC236}">
                    <a16:creationId xmlns:a16="http://schemas.microsoft.com/office/drawing/2014/main" id="{05680068-BC5A-AC04-EE45-AA0872857E88}"/>
                  </a:ext>
                </a:extLst>
              </p:cNvPr>
              <p:cNvSpPr>
                <a:spLocks noRot="1" noChangeAspect="1" noMove="1" noResize="1" noEditPoints="1" noAdjustHandles="1" noChangeArrowheads="1" noChangeShapeType="1" noTextEdit="1"/>
              </p:cNvSpPr>
              <p:nvPr/>
            </p:nvSpPr>
            <p:spPr>
              <a:xfrm>
                <a:off x="3845168" y="2169852"/>
                <a:ext cx="2058640" cy="143968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07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9" grpId="0"/>
      <p:bldP spid="30" grpId="0"/>
      <p:bldP spid="33" grpId="0"/>
      <p:bldP spid="34" grpId="0"/>
      <p:bldP spid="35" grpId="0"/>
      <p:bldP spid="36"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1832A3-B44F-A57A-000F-E9F1C94CFC3C}"/>
              </a:ext>
            </a:extLst>
          </p:cNvPr>
          <p:cNvSpPr/>
          <p:nvPr/>
        </p:nvSpPr>
        <p:spPr>
          <a:xfrm>
            <a:off x="796508" y="1829241"/>
            <a:ext cx="508473" cy="567848"/>
          </a:xfrm>
          <a:prstGeom prst="rect">
            <a:avLst/>
          </a:prstGeom>
        </p:spPr>
        <p:txBody>
          <a:bodyPr wrap="non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cs typeface="Arial"/>
                <a:sym typeface="Arial"/>
              </a:rPr>
              <a:t>b)</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D1ECC2-5CC4-9A34-EF8A-E9952FE2332C}"/>
                  </a:ext>
                </a:extLst>
              </p:cNvPr>
              <p:cNvSpPr/>
              <p:nvPr/>
            </p:nvSpPr>
            <p:spPr>
              <a:xfrm>
                <a:off x="758614" y="2326236"/>
                <a:ext cx="2135585"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smtClean="0">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7</m:t>
                              </m:r>
                            </m:num>
                            <m:den>
                              <m:r>
                                <m:rPr>
                                  <m:nor/>
                                </m:rPr>
                                <a:rPr lang="en-US" sz="2400" b="0" i="0" smtClean="0">
                                  <a:latin typeface="UTM Avo" panose="02040603050506020204" pitchFamily="18" charset="0"/>
                                  <a:ea typeface="Calibri"/>
                                  <a:cs typeface="Times New Roman"/>
                                </a:rPr>
                                <m:t>4</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2</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4</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4" name="Rectangle 3">
                <a:extLst>
                  <a:ext uri="{FF2B5EF4-FFF2-40B4-BE49-F238E27FC236}">
                    <a16:creationId xmlns:a16="http://schemas.microsoft.com/office/drawing/2014/main" id="{61D1ECC2-5CC4-9A34-EF8A-E9952FE2332C}"/>
                  </a:ext>
                </a:extLst>
              </p:cNvPr>
              <p:cNvSpPr>
                <a:spLocks noRot="1" noChangeAspect="1" noMove="1" noResize="1" noEditPoints="1" noAdjustHandles="1" noChangeArrowheads="1" noChangeShapeType="1" noTextEdit="1"/>
              </p:cNvSpPr>
              <p:nvPr/>
            </p:nvSpPr>
            <p:spPr>
              <a:xfrm>
                <a:off x="758614" y="2326236"/>
                <a:ext cx="2135585" cy="14012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974B128-94CF-3850-197E-4A0B4EAC6719}"/>
                  </a:ext>
                </a:extLst>
              </p:cNvPr>
              <p:cNvSpPr/>
              <p:nvPr/>
            </p:nvSpPr>
            <p:spPr>
              <a:xfrm>
                <a:off x="3700334" y="2326236"/>
                <a:ext cx="1991314"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7</m:t>
                          </m:r>
                        </m:num>
                        <m:den>
                          <m:r>
                            <m:rPr>
                              <m:nor/>
                            </m:rPr>
                            <a:rPr lang="en-US" sz="2400" i="0">
                              <a:latin typeface="UTM Avo" panose="02040603050506020204" pitchFamily="18" charset="0"/>
                              <a:ea typeface="Calibri"/>
                              <a:cs typeface="Times New Roman"/>
                            </a:rPr>
                            <m:t>4</m:t>
                          </m:r>
                        </m:den>
                      </m:f>
                      <m:r>
                        <a:rPr lang="en-US" sz="2400">
                          <a:latin typeface="Cambria Math" panose="02040503050406030204" pitchFamily="18" charset="0"/>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2</m:t>
                              </m:r>
                            </m:den>
                          </m:f>
                          <m:r>
                            <a:rPr lang="en-US" sz="2400">
                              <a:latin typeface="Cambria Math" panose="02040503050406030204" pitchFamily="18" charset="0"/>
                              <a:ea typeface="Calibri"/>
                              <a:cs typeface="Times New Roman"/>
                            </a:rPr>
                            <m:t> </m:t>
                          </m:r>
                          <m:r>
                            <a:rPr lang="en-US" sz="2400">
                              <a:latin typeface="Cambria Math"/>
                              <a:ea typeface="Calibri"/>
                              <a:cs typeface="Times New Roman"/>
                            </a:rPr>
                            <m:t>+</m:t>
                          </m:r>
                          <m:r>
                            <a:rPr lang="en-US" sz="240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3</m:t>
                              </m:r>
                            </m:num>
                            <m:den>
                              <m:r>
                                <m:rPr>
                                  <m:nor/>
                                </m:rPr>
                                <a:rPr lang="en-US" sz="2400" b="0" i="0" smtClean="0">
                                  <a:latin typeface="UTM Avo" panose="02040603050506020204" pitchFamily="18" charset="0"/>
                                  <a:ea typeface="Calibri"/>
                                  <a:cs typeface="Times New Roman"/>
                                </a:rPr>
                                <m:t>4</m:t>
                              </m:r>
                            </m:den>
                          </m:f>
                        </m:e>
                      </m:d>
                    </m:oMath>
                  </m:oMathPara>
                </a14:m>
                <a:endParaRPr lang="en-US" sz="2400" dirty="0">
                  <a:latin typeface="Times New Roman"/>
                  <a:ea typeface="Calibri"/>
                  <a:cs typeface="Times New Roman"/>
                </a:endParaRPr>
              </a:p>
            </p:txBody>
          </p:sp>
        </mc:Choice>
        <mc:Fallback xmlns="">
          <p:sp>
            <p:nvSpPr>
              <p:cNvPr id="5" name="Rectangle 4">
                <a:extLst>
                  <a:ext uri="{FF2B5EF4-FFF2-40B4-BE49-F238E27FC236}">
                    <a16:creationId xmlns:a16="http://schemas.microsoft.com/office/drawing/2014/main" id="{9974B128-94CF-3850-197E-4A0B4EAC6719}"/>
                  </a:ext>
                </a:extLst>
              </p:cNvPr>
              <p:cNvSpPr>
                <a:spLocks noRot="1" noChangeAspect="1" noMove="1" noResize="1" noEditPoints="1" noAdjustHandles="1" noChangeArrowheads="1" noChangeShapeType="1" noTextEdit="1"/>
              </p:cNvSpPr>
              <p:nvPr/>
            </p:nvSpPr>
            <p:spPr>
              <a:xfrm>
                <a:off x="3700334" y="2326236"/>
                <a:ext cx="1991314" cy="1401217"/>
              </a:xfrm>
              <a:prstGeom prst="rect">
                <a:avLst/>
              </a:prstGeom>
              <a:blipFill>
                <a:blip r:embed="rId4"/>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3BA3851D-189E-499D-104F-B97F0A3655FA}"/>
              </a:ext>
            </a:extLst>
          </p:cNvPr>
          <p:cNvSpPr/>
          <p:nvPr/>
        </p:nvSpPr>
        <p:spPr>
          <a:xfrm>
            <a:off x="2864761" y="2646563"/>
            <a:ext cx="731520" cy="731520"/>
          </a:xfrm>
          <a:prstGeom prst="ellipse">
            <a:avLst/>
          </a:prstGeom>
          <a:noFill/>
          <a:ln w="38100" cap="flat" cmpd="sng" algn="ctr">
            <a:solidFill>
              <a:srgbClr val="28BBB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FFFFF"/>
              </a:solidFill>
              <a:effectLst/>
              <a:uLnTx/>
              <a:uFillTx/>
              <a:latin typeface="UTM Avo" panose="02040603050506020204" pitchFamily="18"/>
              <a:sym typeface="Arial"/>
            </a:endParaRPr>
          </a:p>
        </p:txBody>
      </p:sp>
      <p:sp>
        <p:nvSpPr>
          <p:cNvPr id="7" name="Rectangle 6">
            <a:extLst>
              <a:ext uri="{FF2B5EF4-FFF2-40B4-BE49-F238E27FC236}">
                <a16:creationId xmlns:a16="http://schemas.microsoft.com/office/drawing/2014/main" id="{9E2FA3F0-413A-B478-8F1B-4484D7F42898}"/>
              </a:ext>
            </a:extLst>
          </p:cNvPr>
          <p:cNvSpPr/>
          <p:nvPr/>
        </p:nvSpPr>
        <p:spPr>
          <a:xfrm>
            <a:off x="3046015" y="2776362"/>
            <a:ext cx="369012" cy="461665"/>
          </a:xfrm>
          <a:prstGeom prst="rect">
            <a:avLst/>
          </a:prstGeom>
        </p:spPr>
        <p:txBody>
          <a:bodyPr wrap="none">
            <a:spAutoFit/>
          </a:bodyPr>
          <a:lstStyle/>
          <a:p>
            <a:pPr algn="ctr">
              <a:buClr>
                <a:srgbClr val="000000"/>
              </a:buClr>
              <a:buFont typeface="Arial"/>
              <a:buNone/>
            </a:pPr>
            <a:r>
              <a:rPr lang="en-US" sz="2400" b="1" kern="0" dirty="0">
                <a:solidFill>
                  <a:srgbClr val="C00000"/>
                </a:solidFill>
                <a:latin typeface="UTM Avo" panose="02040603050506020204" pitchFamily="18"/>
                <a:ea typeface="Calibri"/>
                <a:cs typeface="Times New Roman"/>
                <a:sym typeface="Arial"/>
              </a:rPr>
              <a:t>=</a:t>
            </a:r>
            <a:endParaRPr lang="en-US" sz="2400" b="1" kern="0" dirty="0">
              <a:solidFill>
                <a:srgbClr val="C00000"/>
              </a:solidFill>
              <a:latin typeface="UTM Avo" panose="02040603050506020204" pitchFamily="18"/>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CF3CEAC-BD55-5246-40EF-190D6819A53D}"/>
                  </a:ext>
                </a:extLst>
              </p:cNvPr>
              <p:cNvSpPr/>
              <p:nvPr/>
            </p:nvSpPr>
            <p:spPr>
              <a:xfrm>
                <a:off x="2070366" y="3787166"/>
                <a:ext cx="5759183" cy="209236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7</m:t>
                            </m:r>
                          </m:num>
                          <m:den>
                            <m:r>
                              <m:rPr>
                                <m:nor/>
                              </m:rPr>
                              <a:rPr lang="en-US" sz="2400">
                                <a:latin typeface="UTM Avo" panose="02040603050506020204" pitchFamily="18" charset="0"/>
                                <a:ea typeface="Calibri"/>
                                <a:cs typeface="Times New Roman"/>
                              </a:rPr>
                              <m:t>4</m:t>
                            </m:r>
                          </m:den>
                        </m:f>
                        <m:r>
                          <a:rPr lang="en-US" sz="2400">
                            <a:latin typeface="Cambria Math" panose="02040503050406030204" pitchFamily="18" charset="0"/>
                            <a:ea typeface="Calibri"/>
                            <a:cs typeface="Times New Roman"/>
                          </a:rPr>
                          <m:t> </m:t>
                        </m:r>
                        <m:r>
                          <a:rPr lang="en-US" sz="2400">
                            <a:latin typeface="Cambria Math"/>
                            <a:ea typeface="Calibri"/>
                            <a:cs typeface="Times New Roman"/>
                          </a:rPr>
                          <m:t>+</m:t>
                        </m:r>
                        <m:r>
                          <a:rPr lang="en-US" sz="240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2</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3</m:t>
                        </m:r>
                      </m:num>
                      <m:den>
                        <m:r>
                          <m:rPr>
                            <m:nor/>
                          </m:rPr>
                          <a:rPr lang="en-US" sz="240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9</m:t>
                        </m:r>
                      </m:num>
                      <m:den>
                        <m:r>
                          <m:rPr>
                            <m:nor/>
                          </m:rPr>
                          <a:rPr lang="en-US" sz="2400" i="0">
                            <a:latin typeface="UTM Avo" panose="02040603050506020204" pitchFamily="18" charset="0"/>
                            <a:ea typeface="Calibri"/>
                            <a:cs typeface="Times New Roman"/>
                          </a:rPr>
                          <m:t>4</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12</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r>
                      <m:rPr>
                        <m:nor/>
                      </m:rPr>
                      <a:rPr lang="en-US" sz="2400" i="0">
                        <a:latin typeface="UTM Avo" panose="02040603050506020204" pitchFamily="18" charset="0"/>
                        <a:ea typeface="Calibri"/>
                        <a:cs typeface="Times New Roman"/>
                      </a:rPr>
                      <m:t>3</m:t>
                    </m:r>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a:latin typeface="UTM Avo" panose="02040603050506020204" pitchFamily="18"/>
                    <a:ea typeface="Calibri"/>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7</m:t>
                        </m:r>
                      </m:num>
                      <m:den>
                        <m:r>
                          <m:rPr>
                            <m:nor/>
                          </m:rPr>
                          <a:rPr lang="en-US" sz="2400">
                            <a:latin typeface="UTM Avo" panose="02040603050506020204" pitchFamily="18" charset="0"/>
                            <a:ea typeface="Calibri"/>
                            <a:cs typeface="Times New Roman"/>
                          </a:rPr>
                          <m:t>4</m:t>
                        </m:r>
                      </m:den>
                    </m:f>
                    <m:r>
                      <a:rPr lang="en-US" sz="2400">
                        <a:latin typeface="Cambria Math" panose="02040503050406030204" pitchFamily="18" charset="0"/>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2</m:t>
                            </m:r>
                          </m:den>
                        </m:f>
                        <m:r>
                          <a:rPr lang="en-US" sz="2400">
                            <a:latin typeface="Cambria Math" panose="02040503050406030204" pitchFamily="18" charset="0"/>
                            <a:ea typeface="Calibri"/>
                            <a:cs typeface="Times New Roman"/>
                          </a:rPr>
                          <m:t> </m:t>
                        </m:r>
                        <m:r>
                          <a:rPr lang="en-US" sz="2400">
                            <a:latin typeface="Cambria Math"/>
                            <a:ea typeface="Calibri"/>
                            <a:cs typeface="Times New Roman"/>
                          </a:rPr>
                          <m:t>+</m:t>
                        </m:r>
                        <m:r>
                          <a:rPr lang="en-US" sz="240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3</m:t>
                            </m:r>
                          </m:num>
                          <m:den>
                            <m:r>
                              <m:rPr>
                                <m:nor/>
                              </m:rPr>
                              <a:rPr lang="en-US" sz="2400">
                                <a:latin typeface="UTM Avo" panose="02040603050506020204" pitchFamily="18" charset="0"/>
                                <a:ea typeface="Calibri"/>
                                <a:cs typeface="Times New Roman"/>
                              </a:rPr>
                              <m:t>4</m:t>
                            </m:r>
                          </m:den>
                        </m:f>
                      </m:e>
                    </m:d>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7</m:t>
                        </m:r>
                      </m:num>
                      <m:den>
                        <m:r>
                          <m:rPr>
                            <m:nor/>
                          </m:rPr>
                          <a:rPr lang="en-US" sz="2400" i="0">
                            <a:latin typeface="UTM Avo" panose="02040603050506020204" pitchFamily="18" charset="0"/>
                            <a:ea typeface="Calibri"/>
                            <a:cs typeface="Times New Roman"/>
                          </a:rPr>
                          <m:t>4</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5</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12</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r>
                      <m:rPr>
                        <m:nor/>
                      </m:rPr>
                      <a:rPr lang="en-US" sz="2400" i="0">
                        <a:latin typeface="UTM Avo" panose="02040603050506020204" pitchFamily="18" charset="0"/>
                        <a:ea typeface="Calibri"/>
                        <a:cs typeface="Times New Roman"/>
                      </a:rPr>
                      <m:t>3</m:t>
                    </m:r>
                  </m:oMath>
                </a14:m>
                <a:endParaRPr lang="en-US" sz="2400" dirty="0">
                  <a:latin typeface="UTM Avo" panose="02040603050506020204" pitchFamily="18" charset="0"/>
                  <a:ea typeface="Calibri"/>
                  <a:cs typeface="Times New Roman"/>
                </a:endParaRPr>
              </a:p>
            </p:txBody>
          </p:sp>
        </mc:Choice>
        <mc:Fallback xmlns="">
          <p:sp>
            <p:nvSpPr>
              <p:cNvPr id="8" name="Rectangle 7">
                <a:extLst>
                  <a:ext uri="{FF2B5EF4-FFF2-40B4-BE49-F238E27FC236}">
                    <a16:creationId xmlns:a16="http://schemas.microsoft.com/office/drawing/2014/main" id="{4CF3CEAC-BD55-5246-40EF-190D6819A53D}"/>
                  </a:ext>
                </a:extLst>
              </p:cNvPr>
              <p:cNvSpPr>
                <a:spLocks noRot="1" noChangeAspect="1" noMove="1" noResize="1" noEditPoints="1" noAdjustHandles="1" noChangeArrowheads="1" noChangeShapeType="1" noTextEdit="1"/>
              </p:cNvSpPr>
              <p:nvPr/>
            </p:nvSpPr>
            <p:spPr>
              <a:xfrm>
                <a:off x="2070366" y="3787166"/>
                <a:ext cx="5759183" cy="2092368"/>
              </a:xfrm>
              <a:prstGeom prst="rect">
                <a:avLst/>
              </a:prstGeom>
              <a:blipFill>
                <a:blip r:embed="rId5"/>
                <a:stretch>
                  <a:fillRect l="-1695"/>
                </a:stretch>
              </a:blipFill>
            </p:spPr>
            <p:txBody>
              <a:bodyPr/>
              <a:lstStyle/>
              <a:p>
                <a:r>
                  <a:rPr lang="en-US">
                    <a:noFill/>
                  </a:rPr>
                  <a:t> </a:t>
                </a:r>
              </a:p>
            </p:txBody>
          </p:sp>
        </mc:Fallback>
      </mc:AlternateContent>
      <p:pic>
        <p:nvPicPr>
          <p:cNvPr id="10" name="Picture 2">
            <a:extLst>
              <a:ext uri="{FF2B5EF4-FFF2-40B4-BE49-F238E27FC236}">
                <a16:creationId xmlns:a16="http://schemas.microsoft.com/office/drawing/2014/main" id="{AC2E5EBB-65F9-805A-D68E-B0F7CC4422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42553" flipH="1">
            <a:off x="857181" y="3840358"/>
            <a:ext cx="1096960" cy="552837"/>
          </a:xfrm>
          <a:prstGeom prst="rect">
            <a:avLst/>
          </a:prstGeom>
        </p:spPr>
      </p:pic>
    </p:spTree>
    <p:extLst>
      <p:ext uri="{BB962C8B-B14F-4D97-AF65-F5344CB8AC3E}">
        <p14:creationId xmlns:p14="http://schemas.microsoft.com/office/powerpoint/2010/main" val="42776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EC6C3-95AD-9EF9-EFD8-13F201E61806}"/>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400"/>
          </a:p>
        </p:txBody>
      </p:sp>
      <p:sp>
        <p:nvSpPr>
          <p:cNvPr id="12" name="Rectangle 11">
            <a:extLst>
              <a:ext uri="{FF2B5EF4-FFF2-40B4-BE49-F238E27FC236}">
                <a16:creationId xmlns:a16="http://schemas.microsoft.com/office/drawing/2014/main" id="{C69801AD-74F2-326A-2BA9-943D5F2D9893}"/>
              </a:ext>
            </a:extLst>
          </p:cNvPr>
          <p:cNvSpPr/>
          <p:nvPr/>
        </p:nvSpPr>
        <p:spPr>
          <a:xfrm>
            <a:off x="4871145" y="1589210"/>
            <a:ext cx="2449710" cy="573234"/>
          </a:xfrm>
          <a:prstGeom prst="rect">
            <a:avLst/>
          </a:prstGeom>
        </p:spPr>
        <p:txBody>
          <a:bodyPr wrap="none">
            <a:spAutoFit/>
          </a:bodyPr>
          <a:lstStyle/>
          <a:p>
            <a:pPr algn="ctr">
              <a:lnSpc>
                <a:spcPct val="150000"/>
              </a:lnSpc>
              <a:buClr>
                <a:srgbClr val="000000"/>
              </a:buClr>
              <a:buFont typeface="Arial"/>
              <a:buNone/>
            </a:pPr>
            <a:r>
              <a:rPr lang="en-US" sz="2400" b="1" kern="0" dirty="0" err="1">
                <a:solidFill>
                  <a:srgbClr val="C00000"/>
                </a:solidFill>
                <a:latin typeface="UTM Avo" panose="02040603050506020204" pitchFamily="18"/>
                <a:cs typeface="Arial"/>
                <a:sym typeface="Arial"/>
              </a:rPr>
              <a:t>Bài</a:t>
            </a:r>
            <a:r>
              <a:rPr lang="en-US" sz="2400" b="1" kern="0" dirty="0">
                <a:solidFill>
                  <a:srgbClr val="C00000"/>
                </a:solidFill>
                <a:latin typeface="UTM Avo" panose="02040603050506020204" pitchFamily="18"/>
                <a:cs typeface="Arial"/>
                <a:sym typeface="Arial"/>
              </a:rPr>
              <a:t> </a:t>
            </a:r>
            <a:r>
              <a:rPr lang="en-US" sz="2400" b="1" kern="0" dirty="0" err="1">
                <a:solidFill>
                  <a:srgbClr val="C00000"/>
                </a:solidFill>
                <a:latin typeface="UTM Avo" panose="02040603050506020204" pitchFamily="18"/>
                <a:cs typeface="Arial"/>
                <a:sym typeface="Arial"/>
              </a:rPr>
              <a:t>tập</a:t>
            </a:r>
            <a:r>
              <a:rPr lang="en-US" sz="2400" b="1" kern="0" dirty="0">
                <a:solidFill>
                  <a:srgbClr val="C00000"/>
                </a:solidFill>
                <a:latin typeface="UTM Avo" panose="02040603050506020204" pitchFamily="18"/>
                <a:cs typeface="Arial"/>
                <a:sym typeface="Arial"/>
              </a:rPr>
              <a:t> 4: </a:t>
            </a:r>
            <a:r>
              <a:rPr lang="en-US" sz="2400" kern="0" dirty="0" err="1">
                <a:solidFill>
                  <a:srgbClr val="000000"/>
                </a:solidFill>
                <a:latin typeface="UTM Avo" panose="02040603050506020204" pitchFamily="18"/>
                <a:cs typeface="Arial"/>
                <a:sym typeface="Arial"/>
              </a:rPr>
              <a:t>Tính</a:t>
            </a:r>
            <a:r>
              <a:rPr lang="en-US" sz="2400" kern="0" dirty="0">
                <a:solidFill>
                  <a:srgbClr val="000000"/>
                </a:solidFill>
                <a:latin typeface="UTM Avo" panose="02040603050506020204" pitchFamily="18"/>
                <a:cs typeface="Arial"/>
                <a:sym typeface="Arial"/>
              </a:rPr>
              <a:t>:</a:t>
            </a:r>
          </a:p>
        </p:txBody>
      </p:sp>
      <p:cxnSp>
        <p:nvCxnSpPr>
          <p:cNvPr id="13" name="Straight Connector 12">
            <a:extLst>
              <a:ext uri="{FF2B5EF4-FFF2-40B4-BE49-F238E27FC236}">
                <a16:creationId xmlns:a16="http://schemas.microsoft.com/office/drawing/2014/main" id="{D0B12DF8-4674-2E7D-60C5-30B35D9B02B9}"/>
              </a:ext>
            </a:extLst>
          </p:cNvPr>
          <p:cNvCxnSpPr>
            <a:cxnSpLocks/>
          </p:cNvCxnSpPr>
          <p:nvPr/>
        </p:nvCxnSpPr>
        <p:spPr>
          <a:xfrm>
            <a:off x="6113859" y="2489736"/>
            <a:ext cx="0" cy="2466261"/>
          </a:xfrm>
          <a:prstGeom prst="line">
            <a:avLst/>
          </a:prstGeom>
          <a:noFill/>
          <a:ln w="38100" cap="flat" cmpd="sng" algn="ctr">
            <a:solidFill>
              <a:srgbClr val="6E3F6D">
                <a:shade val="95000"/>
                <a:satMod val="105000"/>
              </a:srgbClr>
            </a:solidFill>
            <a:prstDash val="lgDash"/>
          </a:ln>
          <a:effectLst/>
        </p:spPr>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34E208D-FCF9-B462-0B02-994A631DA691}"/>
                  </a:ext>
                </a:extLst>
              </p:cNvPr>
              <p:cNvSpPr/>
              <p:nvPr/>
            </p:nvSpPr>
            <p:spPr>
              <a:xfrm>
                <a:off x="1451188" y="2638345"/>
                <a:ext cx="2404533" cy="1906163"/>
              </a:xfrm>
              <a:prstGeom prst="rect">
                <a:avLst/>
              </a:prstGeom>
            </p:spPr>
            <p:txBody>
              <a:bodyPr wrap="squar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a)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7</m:t>
                        </m:r>
                      </m:num>
                      <m:den>
                        <m:r>
                          <m:rPr>
                            <m:nor/>
                          </m:rPr>
                          <a:rPr lang="en-US" sz="2400" i="0" kern="0">
                            <a:solidFill>
                              <a:srgbClr val="000000"/>
                            </a:solidFill>
                            <a:latin typeface="UTM Avo" panose="02040603050506020204" pitchFamily="18" charset="0"/>
                            <a:ea typeface="Calibri"/>
                            <a:cs typeface="Times New Roman"/>
                            <a:sym typeface="Arial"/>
                          </a:rPr>
                          <m:t>2</m:t>
                        </m:r>
                      </m:den>
                    </m:f>
                    <m:r>
                      <a:rPr lang="en-US" sz="2400" i="1" kern="0">
                        <a:solidFill>
                          <a:srgbClr val="000000"/>
                        </a:solidFill>
                        <a:latin typeface="Cambria Math" panose="02040503050406030204" pitchFamily="18" charset="0"/>
                        <a:ea typeface="Calibri"/>
                        <a:cs typeface="Times New Roman"/>
                        <a:sym typeface="Arial"/>
                      </a:rPr>
                      <m:t>+</m:t>
                    </m:r>
                    <m:r>
                      <m:rPr>
                        <m:nor/>
                      </m:rPr>
                      <a:rPr lang="en-US" sz="2400" i="0" kern="0">
                        <a:solidFill>
                          <a:srgbClr val="000000"/>
                        </a:solidFill>
                        <a:latin typeface="UTM Avo" panose="02040603050506020204" pitchFamily="18" charset="0"/>
                        <a:ea typeface="Calibri"/>
                        <a:cs typeface="Times New Roman"/>
                        <a:sym typeface="Arial"/>
                      </a:rPr>
                      <m:t>5</m:t>
                    </m:r>
                  </m:oMath>
                </a14:m>
                <a:r>
                  <a:rPr lang="en-US" sz="2400" kern="0" dirty="0">
                    <a:solidFill>
                      <a:srgbClr val="000000"/>
                    </a:solidFill>
                    <a:latin typeface="UTM Avo" panose="02040603050506020204" pitchFamily="18"/>
                    <a:ea typeface="Calibri"/>
                    <a:cs typeface="Times New Roman"/>
                    <a:sym typeface="Arial"/>
                  </a:rPr>
                  <a:t>  =</a:t>
                </a:r>
              </a:p>
              <a:p>
                <a:pPr algn="just">
                  <a:lnSpc>
                    <a:spcPct val="150000"/>
                  </a:lnSpc>
                  <a:spcAft>
                    <a:spcPts val="667"/>
                  </a:spcAft>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b) </a:t>
                </a:r>
                <a14:m>
                  <m:oMath xmlns:m="http://schemas.openxmlformats.org/officeDocument/2006/math">
                    <m:r>
                      <m:rPr>
                        <m:nor/>
                      </m:rPr>
                      <a:rPr lang="en-US" sz="2400" i="0" kern="0">
                        <a:solidFill>
                          <a:srgbClr val="000000"/>
                        </a:solidFill>
                        <a:latin typeface="UTM Avo" panose="02040603050506020204" pitchFamily="18" charset="0"/>
                        <a:ea typeface="Calibri"/>
                        <a:cs typeface="Times New Roman"/>
                        <a:sym typeface="Arial"/>
                      </a:rPr>
                      <m:t>9</m:t>
                    </m:r>
                    <m:r>
                      <a:rPr lang="en-US" sz="2400" i="1"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12</m:t>
                        </m:r>
                      </m:num>
                      <m:den>
                        <m:r>
                          <m:rPr>
                            <m:nor/>
                          </m:rPr>
                          <a:rPr lang="en-US" sz="2400" i="0" kern="0">
                            <a:solidFill>
                              <a:srgbClr val="000000"/>
                            </a:solidFill>
                            <a:latin typeface="UTM Avo" panose="02040603050506020204" pitchFamily="18" charset="0"/>
                            <a:ea typeface="Calibri"/>
                            <a:cs typeface="Times New Roman"/>
                            <a:sym typeface="Arial"/>
                          </a:rPr>
                          <m:t>13</m:t>
                        </m:r>
                      </m:den>
                    </m:f>
                  </m:oMath>
                </a14:m>
                <a:r>
                  <a:rPr lang="en-US" sz="2400" kern="0" dirty="0">
                    <a:solidFill>
                      <a:srgbClr val="000000"/>
                    </a:solidFill>
                    <a:latin typeface="UTM Avo" panose="02040603050506020204" pitchFamily="18"/>
                    <a:ea typeface="Calibri"/>
                    <a:cs typeface="Times New Roman"/>
                    <a:sym typeface="Arial"/>
                  </a:rPr>
                  <a:t> =</a:t>
                </a:r>
              </a:p>
            </p:txBody>
          </p:sp>
        </mc:Choice>
        <mc:Fallback xmlns="">
          <p:sp>
            <p:nvSpPr>
              <p:cNvPr id="14" name="Rectangle 13">
                <a:extLst>
                  <a:ext uri="{FF2B5EF4-FFF2-40B4-BE49-F238E27FC236}">
                    <a16:creationId xmlns:a16="http://schemas.microsoft.com/office/drawing/2014/main" id="{A34E208D-FCF9-B462-0B02-994A631DA691}"/>
                  </a:ext>
                </a:extLst>
              </p:cNvPr>
              <p:cNvSpPr>
                <a:spLocks noRot="1" noChangeAspect="1" noMove="1" noResize="1" noEditPoints="1" noAdjustHandles="1" noChangeArrowheads="1" noChangeShapeType="1" noTextEdit="1"/>
              </p:cNvSpPr>
              <p:nvPr/>
            </p:nvSpPr>
            <p:spPr>
              <a:xfrm>
                <a:off x="1451188" y="2638345"/>
                <a:ext cx="2404533" cy="1906163"/>
              </a:xfrm>
              <a:prstGeom prst="rect">
                <a:avLst/>
              </a:prstGeom>
              <a:blipFill>
                <a:blip r:embed="rId3"/>
                <a:stretch>
                  <a:fillRect l="-3797" b="-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C4E9B1F-A999-39A4-62BA-2AF2AEECEEEE}"/>
                  </a:ext>
                </a:extLst>
              </p:cNvPr>
              <p:cNvSpPr/>
              <p:nvPr/>
            </p:nvSpPr>
            <p:spPr>
              <a:xfrm>
                <a:off x="6708537" y="2635267"/>
                <a:ext cx="2269067" cy="1900392"/>
              </a:xfrm>
              <a:prstGeom prst="rect">
                <a:avLst/>
              </a:prstGeom>
            </p:spPr>
            <p:txBody>
              <a:bodyPr wrap="squar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c) </a:t>
                </a:r>
                <a14:m>
                  <m:oMath xmlns:m="http://schemas.openxmlformats.org/officeDocument/2006/math">
                    <m:r>
                      <m:rPr>
                        <m:nor/>
                      </m:rPr>
                      <a:rPr lang="en-US" sz="2400" i="0" kern="0">
                        <a:solidFill>
                          <a:srgbClr val="000000"/>
                        </a:solidFill>
                        <a:latin typeface="UTM Avo" panose="02040603050506020204" pitchFamily="18" charset="0"/>
                        <a:ea typeface="Calibri"/>
                        <a:cs typeface="Times New Roman"/>
                        <a:sym typeface="Arial"/>
                      </a:rPr>
                      <m:t>8</m:t>
                    </m:r>
                    <m:r>
                      <a:rPr lang="en-US" sz="2400" i="1"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9</m:t>
                        </m:r>
                      </m:num>
                      <m:den>
                        <m:r>
                          <m:rPr>
                            <m:nor/>
                          </m:rPr>
                          <a:rPr lang="en-US" sz="2400" i="0" kern="0">
                            <a:solidFill>
                              <a:srgbClr val="000000"/>
                            </a:solidFill>
                            <a:latin typeface="UTM Avo" panose="02040603050506020204" pitchFamily="18" charset="0"/>
                            <a:ea typeface="Calibri"/>
                            <a:cs typeface="Times New Roman"/>
                            <a:sym typeface="Arial"/>
                          </a:rPr>
                          <m:t>11</m:t>
                        </m:r>
                      </m:den>
                    </m:f>
                  </m:oMath>
                </a14:m>
                <a:r>
                  <a:rPr lang="en-US" sz="2400" kern="0" dirty="0">
                    <a:solidFill>
                      <a:srgbClr val="000000"/>
                    </a:solidFill>
                    <a:latin typeface="UTM Avo" panose="02040603050506020204" pitchFamily="18" charset="0"/>
                    <a:ea typeface="Calibri"/>
                    <a:cs typeface="Times New Roman"/>
                    <a:sym typeface="Arial"/>
                  </a:rPr>
                  <a:t> </a:t>
                </a:r>
                <a:r>
                  <a:rPr lang="en-US" sz="2400" kern="0" dirty="0">
                    <a:solidFill>
                      <a:srgbClr val="000000"/>
                    </a:solidFill>
                    <a:latin typeface="UTM Avo" panose="02040603050506020204" pitchFamily="18"/>
                    <a:ea typeface="Calibri"/>
                    <a:cs typeface="Times New Roman"/>
                    <a:sym typeface="Arial"/>
                  </a:rPr>
                  <a:t>=</a:t>
                </a:r>
              </a:p>
              <a:p>
                <a:pPr algn="just">
                  <a:lnSpc>
                    <a:spcPct val="150000"/>
                  </a:lnSpc>
                  <a:spcAft>
                    <a:spcPts val="667"/>
                  </a:spcAft>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d)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21</m:t>
                        </m:r>
                      </m:num>
                      <m:den>
                        <m:r>
                          <m:rPr>
                            <m:nor/>
                          </m:rPr>
                          <a:rPr lang="en-US" sz="2400" i="0" kern="0">
                            <a:solidFill>
                              <a:srgbClr val="000000"/>
                            </a:solidFill>
                            <a:latin typeface="UTM Avo" panose="02040603050506020204" pitchFamily="18" charset="0"/>
                            <a:ea typeface="Calibri"/>
                            <a:cs typeface="Times New Roman"/>
                            <a:sym typeface="Arial"/>
                          </a:rPr>
                          <m:t>5</m:t>
                        </m:r>
                      </m:den>
                    </m:f>
                    <m:r>
                      <a:rPr lang="en-US" sz="2400" i="1" kern="0">
                        <a:solidFill>
                          <a:srgbClr val="000000"/>
                        </a:solidFill>
                        <a:latin typeface="Cambria Math" panose="02040503050406030204" pitchFamily="18" charset="0"/>
                        <a:ea typeface="Calibri"/>
                        <a:cs typeface="Times New Roman"/>
                        <a:sym typeface="Arial"/>
                      </a:rPr>
                      <m:t>−</m:t>
                    </m:r>
                    <m:r>
                      <m:rPr>
                        <m:nor/>
                      </m:rPr>
                      <a:rPr lang="en-US" sz="2400" i="0" kern="0">
                        <a:solidFill>
                          <a:srgbClr val="000000"/>
                        </a:solidFill>
                        <a:latin typeface="UTM Avo" panose="02040603050506020204" pitchFamily="18" charset="0"/>
                        <a:ea typeface="Calibri"/>
                        <a:cs typeface="Times New Roman"/>
                        <a:sym typeface="Arial"/>
                      </a:rPr>
                      <m:t>3</m:t>
                    </m:r>
                  </m:oMath>
                </a14:m>
                <a:r>
                  <a:rPr lang="en-US" sz="2400" kern="0" dirty="0">
                    <a:solidFill>
                      <a:srgbClr val="000000"/>
                    </a:solidFill>
                    <a:latin typeface="UTM Avo" panose="02040603050506020204" pitchFamily="18"/>
                    <a:ea typeface="Calibri"/>
                    <a:cs typeface="Times New Roman"/>
                    <a:sym typeface="Arial"/>
                  </a:rPr>
                  <a:t> =</a:t>
                </a:r>
              </a:p>
            </p:txBody>
          </p:sp>
        </mc:Choice>
        <mc:Fallback xmlns="">
          <p:sp>
            <p:nvSpPr>
              <p:cNvPr id="15" name="Rectangle 14">
                <a:extLst>
                  <a:ext uri="{FF2B5EF4-FFF2-40B4-BE49-F238E27FC236}">
                    <a16:creationId xmlns:a16="http://schemas.microsoft.com/office/drawing/2014/main" id="{2C4E9B1F-A999-39A4-62BA-2AF2AEECEEEE}"/>
                  </a:ext>
                </a:extLst>
              </p:cNvPr>
              <p:cNvSpPr>
                <a:spLocks noRot="1" noChangeAspect="1" noMove="1" noResize="1" noEditPoints="1" noAdjustHandles="1" noChangeArrowheads="1" noChangeShapeType="1" noTextEdit="1"/>
              </p:cNvSpPr>
              <p:nvPr/>
            </p:nvSpPr>
            <p:spPr>
              <a:xfrm>
                <a:off x="6708537" y="2635267"/>
                <a:ext cx="2269067" cy="1900392"/>
              </a:xfrm>
              <a:prstGeom prst="rect">
                <a:avLst/>
              </a:prstGeom>
              <a:blipFill>
                <a:blip r:embed="rId4"/>
                <a:stretch>
                  <a:fillRect l="-4021" b="-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010AAC5-9466-3A6F-CBA9-FF9FF3977EAC}"/>
                  </a:ext>
                </a:extLst>
              </p:cNvPr>
              <p:cNvSpPr/>
              <p:nvPr/>
            </p:nvSpPr>
            <p:spPr>
              <a:xfrm>
                <a:off x="3051539" y="2812364"/>
                <a:ext cx="1952779" cy="804066"/>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7</m:t>
                          </m:r>
                        </m:num>
                        <m:den>
                          <m:r>
                            <m:rPr>
                              <m:nor/>
                            </m:rPr>
                            <a:rPr lang="en-US" sz="2400" i="0" kern="0">
                              <a:solidFill>
                                <a:srgbClr val="000000"/>
                              </a:solidFill>
                              <a:latin typeface="UTM Avo" panose="02040603050506020204" pitchFamily="18" charset="0"/>
                              <a:ea typeface="等线"/>
                              <a:cs typeface="Times New Roman"/>
                              <a:sym typeface="Arial"/>
                            </a:rPr>
                            <m:t>2</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10</m:t>
                          </m:r>
                        </m:num>
                        <m:den>
                          <m:r>
                            <m:rPr>
                              <m:nor/>
                            </m:rPr>
                            <a:rPr lang="en-US" sz="2400" i="0" kern="0">
                              <a:solidFill>
                                <a:srgbClr val="000000"/>
                              </a:solidFill>
                              <a:latin typeface="UTM Avo" panose="02040603050506020204" pitchFamily="18" charset="0"/>
                              <a:ea typeface="等线"/>
                              <a:cs typeface="Times New Roman"/>
                              <a:sym typeface="Arial"/>
                            </a:rPr>
                            <m:t>2</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17</m:t>
                          </m:r>
                        </m:num>
                        <m:den>
                          <m:r>
                            <m:rPr>
                              <m:nor/>
                            </m:rPr>
                            <a:rPr lang="en-US" sz="2400" i="0" kern="0">
                              <a:solidFill>
                                <a:srgbClr val="000000"/>
                              </a:solidFill>
                              <a:latin typeface="UTM Avo" panose="02040603050506020204" pitchFamily="18" charset="0"/>
                              <a:ea typeface="等线"/>
                              <a:cs typeface="Times New Roman"/>
                              <a:sym typeface="Arial"/>
                            </a:rPr>
                            <m:t>2</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6" name="Rectangle 15">
                <a:extLst>
                  <a:ext uri="{FF2B5EF4-FFF2-40B4-BE49-F238E27FC236}">
                    <a16:creationId xmlns:a16="http://schemas.microsoft.com/office/drawing/2014/main" id="{1010AAC5-9466-3A6F-CBA9-FF9FF3977EAC}"/>
                  </a:ext>
                </a:extLst>
              </p:cNvPr>
              <p:cNvSpPr>
                <a:spLocks noRot="1" noChangeAspect="1" noMove="1" noResize="1" noEditPoints="1" noAdjustHandles="1" noChangeArrowheads="1" noChangeShapeType="1" noTextEdit="1"/>
              </p:cNvSpPr>
              <p:nvPr/>
            </p:nvSpPr>
            <p:spPr>
              <a:xfrm>
                <a:off x="3051539" y="2812364"/>
                <a:ext cx="1952779" cy="80406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A92584F-2C88-155A-169C-182248399462}"/>
                  </a:ext>
                </a:extLst>
              </p:cNvPr>
              <p:cNvSpPr/>
              <p:nvPr/>
            </p:nvSpPr>
            <p:spPr>
              <a:xfrm>
                <a:off x="8356222" y="2799024"/>
                <a:ext cx="2122697" cy="807978"/>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88</m:t>
                          </m:r>
                        </m:num>
                        <m:den>
                          <m:r>
                            <m:rPr>
                              <m:nor/>
                            </m:rPr>
                            <a:rPr lang="en-US" sz="2400" i="0" kern="0">
                              <a:solidFill>
                                <a:srgbClr val="000000"/>
                              </a:solidFill>
                              <a:latin typeface="UTM Avo" panose="02040603050506020204" pitchFamily="18" charset="0"/>
                              <a:ea typeface="等线"/>
                              <a:cs typeface="Times New Roman"/>
                              <a:sym typeface="Arial"/>
                            </a:rPr>
                            <m:t>11</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9</m:t>
                          </m:r>
                        </m:num>
                        <m:den>
                          <m:r>
                            <m:rPr>
                              <m:nor/>
                            </m:rPr>
                            <a:rPr lang="en-US" sz="2400" i="0" kern="0">
                              <a:solidFill>
                                <a:srgbClr val="000000"/>
                              </a:solidFill>
                              <a:latin typeface="UTM Avo" panose="02040603050506020204" pitchFamily="18" charset="0"/>
                              <a:ea typeface="等线"/>
                              <a:cs typeface="Times New Roman"/>
                              <a:sym typeface="Arial"/>
                            </a:rPr>
                            <m:t>11</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79</m:t>
                          </m:r>
                        </m:num>
                        <m:den>
                          <m:r>
                            <m:rPr>
                              <m:nor/>
                            </m:rPr>
                            <a:rPr lang="en-US" sz="2400" i="0" kern="0">
                              <a:solidFill>
                                <a:srgbClr val="000000"/>
                              </a:solidFill>
                              <a:latin typeface="UTM Avo" panose="02040603050506020204" pitchFamily="18" charset="0"/>
                              <a:ea typeface="等线"/>
                              <a:cs typeface="Times New Roman"/>
                              <a:sym typeface="Arial"/>
                            </a:rPr>
                            <m:t>11</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7" name="Rectangle 16">
                <a:extLst>
                  <a:ext uri="{FF2B5EF4-FFF2-40B4-BE49-F238E27FC236}">
                    <a16:creationId xmlns:a16="http://schemas.microsoft.com/office/drawing/2014/main" id="{9A92584F-2C88-155A-169C-182248399462}"/>
                  </a:ext>
                </a:extLst>
              </p:cNvPr>
              <p:cNvSpPr>
                <a:spLocks noRot="1" noChangeAspect="1" noMove="1" noResize="1" noEditPoints="1" noAdjustHandles="1" noChangeArrowheads="1" noChangeShapeType="1" noTextEdit="1"/>
              </p:cNvSpPr>
              <p:nvPr/>
            </p:nvSpPr>
            <p:spPr>
              <a:xfrm>
                <a:off x="8356222" y="2799024"/>
                <a:ext cx="2122697" cy="8079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694668C-8B3B-9765-CE92-4407FB47D30E}"/>
                  </a:ext>
                </a:extLst>
              </p:cNvPr>
              <p:cNvSpPr/>
              <p:nvPr/>
            </p:nvSpPr>
            <p:spPr>
              <a:xfrm>
                <a:off x="3056648" y="3775220"/>
                <a:ext cx="2462534" cy="808106"/>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117</m:t>
                          </m:r>
                        </m:num>
                        <m:den>
                          <m:r>
                            <m:rPr>
                              <m:nor/>
                            </m:rPr>
                            <a:rPr lang="en-US" sz="2400" i="0" kern="0">
                              <a:solidFill>
                                <a:srgbClr val="000000"/>
                              </a:solidFill>
                              <a:latin typeface="UTM Avo" panose="02040603050506020204" pitchFamily="18" charset="0"/>
                              <a:ea typeface="等线"/>
                              <a:cs typeface="Times New Roman"/>
                              <a:sym typeface="Arial"/>
                            </a:rPr>
                            <m:t>13</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12</m:t>
                          </m:r>
                        </m:num>
                        <m:den>
                          <m:r>
                            <m:rPr>
                              <m:nor/>
                            </m:rPr>
                            <a:rPr lang="en-US" sz="2400" i="0" kern="0">
                              <a:solidFill>
                                <a:srgbClr val="000000"/>
                              </a:solidFill>
                              <a:latin typeface="UTM Avo" panose="02040603050506020204" pitchFamily="18" charset="0"/>
                              <a:ea typeface="等线"/>
                              <a:cs typeface="Times New Roman"/>
                              <a:sym typeface="Arial"/>
                            </a:rPr>
                            <m:t>13</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129</m:t>
                          </m:r>
                        </m:num>
                        <m:den>
                          <m:r>
                            <m:rPr>
                              <m:nor/>
                            </m:rPr>
                            <a:rPr lang="en-US" sz="2400" i="0" kern="0">
                              <a:solidFill>
                                <a:srgbClr val="000000"/>
                              </a:solidFill>
                              <a:latin typeface="UTM Avo" panose="02040603050506020204" pitchFamily="18" charset="0"/>
                              <a:ea typeface="等线"/>
                              <a:cs typeface="Times New Roman"/>
                              <a:sym typeface="Arial"/>
                            </a:rPr>
                            <m:t>13</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8" name="Rectangle 17">
                <a:extLst>
                  <a:ext uri="{FF2B5EF4-FFF2-40B4-BE49-F238E27FC236}">
                    <a16:creationId xmlns:a16="http://schemas.microsoft.com/office/drawing/2014/main" id="{5694668C-8B3B-9765-CE92-4407FB47D30E}"/>
                  </a:ext>
                </a:extLst>
              </p:cNvPr>
              <p:cNvSpPr>
                <a:spLocks noRot="1" noChangeAspect="1" noMove="1" noResize="1" noEditPoints="1" noAdjustHandles="1" noChangeArrowheads="1" noChangeShapeType="1" noTextEdit="1"/>
              </p:cNvSpPr>
              <p:nvPr/>
            </p:nvSpPr>
            <p:spPr>
              <a:xfrm>
                <a:off x="3056648" y="3775220"/>
                <a:ext cx="2462534" cy="8081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D5404798-6875-F1E2-A789-1AA3A68EB1ED}"/>
                  </a:ext>
                </a:extLst>
              </p:cNvPr>
              <p:cNvSpPr/>
              <p:nvPr/>
            </p:nvSpPr>
            <p:spPr>
              <a:xfrm>
                <a:off x="8418471" y="3740875"/>
                <a:ext cx="1952779" cy="812017"/>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21</m:t>
                          </m:r>
                        </m:num>
                        <m:den>
                          <m:r>
                            <m:rPr>
                              <m:nor/>
                            </m:rPr>
                            <a:rPr lang="en-US" sz="2400" i="0" kern="0">
                              <a:solidFill>
                                <a:srgbClr val="000000"/>
                              </a:solidFill>
                              <a:latin typeface="UTM Avo" panose="02040603050506020204" pitchFamily="18" charset="0"/>
                              <a:ea typeface="等线"/>
                              <a:cs typeface="Times New Roman"/>
                              <a:sym typeface="Arial"/>
                            </a:rPr>
                            <m:t>5</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15</m:t>
                          </m:r>
                        </m:num>
                        <m:den>
                          <m:r>
                            <m:rPr>
                              <m:nor/>
                            </m:rPr>
                            <a:rPr lang="en-US" sz="2400" i="0" kern="0">
                              <a:solidFill>
                                <a:srgbClr val="000000"/>
                              </a:solidFill>
                              <a:latin typeface="UTM Avo" panose="02040603050506020204" pitchFamily="18" charset="0"/>
                              <a:ea typeface="等线"/>
                              <a:cs typeface="Times New Roman"/>
                              <a:sym typeface="Arial"/>
                            </a:rPr>
                            <m:t>5</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6</m:t>
                          </m:r>
                        </m:num>
                        <m:den>
                          <m:r>
                            <m:rPr>
                              <m:nor/>
                            </m:rPr>
                            <a:rPr lang="en-US" sz="2400" i="0" kern="0">
                              <a:solidFill>
                                <a:srgbClr val="000000"/>
                              </a:solidFill>
                              <a:latin typeface="UTM Avo" panose="02040603050506020204" pitchFamily="18" charset="0"/>
                              <a:ea typeface="等线"/>
                              <a:cs typeface="Times New Roman"/>
                              <a:sym typeface="Arial"/>
                            </a:rPr>
                            <m:t>5</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9" name="Rectangle 18">
                <a:extLst>
                  <a:ext uri="{FF2B5EF4-FFF2-40B4-BE49-F238E27FC236}">
                    <a16:creationId xmlns:a16="http://schemas.microsoft.com/office/drawing/2014/main" id="{D5404798-6875-F1E2-A789-1AA3A68EB1ED}"/>
                  </a:ext>
                </a:extLst>
              </p:cNvPr>
              <p:cNvSpPr>
                <a:spLocks noRot="1" noChangeAspect="1" noMove="1" noResize="1" noEditPoints="1" noAdjustHandles="1" noChangeArrowheads="1" noChangeShapeType="1" noTextEdit="1"/>
              </p:cNvSpPr>
              <p:nvPr/>
            </p:nvSpPr>
            <p:spPr>
              <a:xfrm>
                <a:off x="8418471" y="3740875"/>
                <a:ext cx="1952779" cy="812017"/>
              </a:xfrm>
              <a:prstGeom prst="rect">
                <a:avLst/>
              </a:prstGeom>
              <a:blipFill>
                <a:blip r:embed="rId8"/>
                <a:stretch>
                  <a:fillRect/>
                </a:stretch>
              </a:blipFill>
            </p:spPr>
            <p:txBody>
              <a:bodyPr/>
              <a:lstStyle/>
              <a:p>
                <a:r>
                  <a:rPr lang="en-US">
                    <a:noFill/>
                  </a:rPr>
                  <a:t> </a:t>
                </a:r>
              </a:p>
            </p:txBody>
          </p:sp>
        </mc:Fallback>
      </mc:AlternateContent>
      <p:pic>
        <p:nvPicPr>
          <p:cNvPr id="20" name="Picture 5">
            <a:extLst>
              <a:ext uri="{FF2B5EF4-FFF2-40B4-BE49-F238E27FC236}">
                <a16:creationId xmlns:a16="http://schemas.microsoft.com/office/drawing/2014/main" id="{3EE09FD8-3B66-F56C-D2D9-C0B6C4664A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89594" y="5160877"/>
            <a:ext cx="6227977" cy="1697123"/>
          </a:xfrm>
          <a:prstGeom prst="rect">
            <a:avLst/>
          </a:prstGeom>
        </p:spPr>
      </p:pic>
    </p:spTree>
    <p:extLst>
      <p:ext uri="{BB962C8B-B14F-4D97-AF65-F5344CB8AC3E}">
        <p14:creationId xmlns:p14="http://schemas.microsoft.com/office/powerpoint/2010/main" val="41049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0800A3-81ED-AD29-4829-4B681E5E7AF6}"/>
              </a:ext>
            </a:extLst>
          </p:cNvPr>
          <p:cNvSpPr/>
          <p:nvPr/>
        </p:nvSpPr>
        <p:spPr>
          <a:xfrm>
            <a:off x="773007" y="1552685"/>
            <a:ext cx="1797288" cy="573234"/>
          </a:xfrm>
          <a:prstGeom prst="rect">
            <a:avLst/>
          </a:prstGeom>
        </p:spPr>
        <p:txBody>
          <a:bodyPr wrap="none">
            <a:spAutoFit/>
          </a:bodyPr>
          <a:lstStyle/>
          <a:p>
            <a:pPr algn="ctr">
              <a:lnSpc>
                <a:spcPct val="150000"/>
              </a:lnSpc>
              <a:buClr>
                <a:srgbClr val="000000"/>
              </a:buClr>
              <a:buFont typeface="Arial"/>
              <a:buNone/>
            </a:pPr>
            <a:r>
              <a:rPr lang="en-US" sz="2400" b="1" kern="0" dirty="0" err="1">
                <a:solidFill>
                  <a:srgbClr val="C00000"/>
                </a:solidFill>
                <a:latin typeface="UTM Avo" panose="02040603050506020204" pitchFamily="18"/>
                <a:cs typeface="Arial"/>
                <a:sym typeface="Arial"/>
              </a:rPr>
              <a:t>Bài</a:t>
            </a:r>
            <a:r>
              <a:rPr lang="en-US" sz="2400" b="1" kern="0" dirty="0">
                <a:solidFill>
                  <a:srgbClr val="C00000"/>
                </a:solidFill>
                <a:latin typeface="UTM Avo" panose="02040603050506020204" pitchFamily="18"/>
                <a:cs typeface="Arial"/>
                <a:sym typeface="Arial"/>
              </a:rPr>
              <a:t> </a:t>
            </a:r>
            <a:r>
              <a:rPr lang="en-US" sz="2400" b="1" kern="0" dirty="0" err="1">
                <a:solidFill>
                  <a:srgbClr val="C00000"/>
                </a:solidFill>
                <a:latin typeface="UTM Avo" panose="02040603050506020204" pitchFamily="18"/>
                <a:cs typeface="Arial"/>
                <a:sym typeface="Arial"/>
              </a:rPr>
              <a:t>tập</a:t>
            </a:r>
            <a:r>
              <a:rPr lang="en-US" sz="2400" b="1" kern="0" dirty="0">
                <a:solidFill>
                  <a:srgbClr val="C00000"/>
                </a:solidFill>
                <a:latin typeface="UTM Avo" panose="02040603050506020204" pitchFamily="18"/>
                <a:cs typeface="Arial"/>
                <a:sym typeface="Arial"/>
              </a:rPr>
              <a:t> 6: </a:t>
            </a:r>
            <a:endParaRPr lang="en-US" sz="2400" kern="0" dirty="0">
              <a:solidFill>
                <a:srgbClr val="000000"/>
              </a:solidFill>
              <a:latin typeface="UTM Avo" panose="02040603050506020204" pitchFamily="18"/>
              <a:cs typeface="Arial"/>
              <a:sym typeface="Arial"/>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D81E2E1-3B9D-20C1-517C-FC48E3F9F15D}"/>
                  </a:ext>
                </a:extLst>
              </p:cNvPr>
              <p:cNvSpPr/>
              <p:nvPr/>
            </p:nvSpPr>
            <p:spPr>
              <a:xfrm>
                <a:off x="773007" y="1628885"/>
                <a:ext cx="10628418" cy="2411814"/>
              </a:xfrm>
              <a:prstGeom prst="rect">
                <a:avLst/>
              </a:prstGeom>
            </p:spPr>
            <p:txBody>
              <a:bodyPr wrap="square">
                <a:spAutoFit/>
              </a:bodyPr>
              <a:lstStyle/>
              <a:p>
                <a:pPr indent="1692275" algn="just">
                  <a:lnSpc>
                    <a:spcPct val="150000"/>
                  </a:lnSpc>
                  <a:spcAft>
                    <a:spcPts val="533"/>
                  </a:spcAft>
                  <a:buClr>
                    <a:srgbClr val="000000"/>
                  </a:buClr>
                  <a:buFont typeface="Arial"/>
                  <a:buNone/>
                </a:pPr>
                <a:r>
                  <a:rPr lang="en-US" sz="2200" kern="0" dirty="0" err="1">
                    <a:solidFill>
                      <a:srgbClr val="000000"/>
                    </a:solidFill>
                    <a:latin typeface="UTM Avo" panose="02040603050506020204" pitchFamily="18"/>
                    <a:ea typeface="Calibri"/>
                    <a:cs typeface="Times New Roman"/>
                    <a:sym typeface="Arial"/>
                  </a:rPr>
                  <a:t>Sáng</a:t>
                </a:r>
                <a:r>
                  <a:rPr lang="en-US" sz="2200" kern="0" dirty="0">
                    <a:solidFill>
                      <a:srgbClr val="000000"/>
                    </a:solidFill>
                    <a:latin typeface="UTM Avo" panose="02040603050506020204" pitchFamily="18"/>
                    <a:ea typeface="Calibri"/>
                    <a:cs typeface="Times New Roman"/>
                    <a:sym typeface="Arial"/>
                  </a:rPr>
                  <a:t> nay </a:t>
                </a:r>
                <a:r>
                  <a:rPr lang="en-US" sz="2200" kern="0" dirty="0" err="1">
                    <a:solidFill>
                      <a:srgbClr val="000000"/>
                    </a:solidFill>
                    <a:latin typeface="UTM Avo" panose="02040603050506020204" pitchFamily="18"/>
                    <a:ea typeface="Calibri"/>
                    <a:cs typeface="Times New Roman"/>
                    <a:sym typeface="Arial"/>
                  </a:rPr>
                  <a:t>mẹ</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bạn</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Nguyên</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đem</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ra</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một</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hộp</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sữa</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tươi</a:t>
                </a:r>
                <a:r>
                  <a:rPr lang="en-US" sz="2200" kern="0" dirty="0">
                    <a:solidFill>
                      <a:srgbClr val="000000"/>
                    </a:solidFill>
                    <a:latin typeface="UTM Avo" panose="02040603050506020204" pitchFamily="18"/>
                    <a:ea typeface="Calibri"/>
                    <a:cs typeface="Times New Roman"/>
                    <a:sym typeface="Arial"/>
                  </a:rPr>
                  <a:t> 1 </a:t>
                </a:r>
                <a14:m>
                  <m:oMath xmlns:m="http://schemas.openxmlformats.org/officeDocument/2006/math">
                    <m:r>
                      <a:rPr lang="en-US" sz="2200" i="1" kern="0">
                        <a:solidFill>
                          <a:srgbClr val="000000"/>
                        </a:solidFill>
                        <a:latin typeface="Cambria Math" panose="02040503050406030204" pitchFamily="18" charset="0"/>
                        <a:ea typeface="Calibri"/>
                        <a:cs typeface="Times New Roman"/>
                        <a:sym typeface="Arial"/>
                      </a:rPr>
                      <m:t>𝑙</m:t>
                    </m:r>
                  </m:oMath>
                </a14:m>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để</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cả</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nhà</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cùng</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Nguyên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等线"/>
                            <a:cs typeface="Times New Roman"/>
                            <a:sym typeface="Arial"/>
                          </a:rPr>
                        </m:ctrlPr>
                      </m:fPr>
                      <m:num>
                        <m:r>
                          <m:rPr>
                            <m:nor/>
                          </m:rPr>
                          <a:rPr lang="en-US" sz="2200" i="0" kern="0">
                            <a:solidFill>
                              <a:srgbClr val="000000"/>
                            </a:solidFill>
                            <a:latin typeface="UTM Avo" panose="02040603050506020204" pitchFamily="18" charset="0"/>
                            <a:ea typeface="等线"/>
                            <a:cs typeface="Times New Roman"/>
                            <a:sym typeface="Arial"/>
                          </a:rPr>
                          <m:t>1</m:t>
                        </m:r>
                      </m:num>
                      <m:den>
                        <m:r>
                          <m:rPr>
                            <m:nor/>
                          </m:rPr>
                          <a:rPr lang="en-US" sz="2200" i="0" kern="0">
                            <a:solidFill>
                              <a:srgbClr val="000000"/>
                            </a:solidFill>
                            <a:latin typeface="UTM Avo" panose="02040603050506020204" pitchFamily="18" charset="0"/>
                            <a:ea typeface="等线"/>
                            <a:cs typeface="Times New Roman"/>
                            <a:sym typeface="Arial"/>
                          </a:rPr>
                          <m:t>4</m:t>
                        </m:r>
                      </m:den>
                    </m:f>
                  </m:oMath>
                </a14:m>
                <a:r>
                  <a:rPr lang="en-US" sz="2200" kern="0" dirty="0">
                    <a:solidFill>
                      <a:srgbClr val="000000"/>
                    </a:solidFill>
                    <a:latin typeface="UTM Avo" panose="02040603050506020204" pitchFamily="18" charset="0"/>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bố</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等线"/>
                            <a:cs typeface="Times New Roman"/>
                            <a:sym typeface="Arial"/>
                          </a:rPr>
                        </m:ctrlPr>
                      </m:fPr>
                      <m:num>
                        <m:r>
                          <m:rPr>
                            <m:nor/>
                          </m:rPr>
                          <a:rPr lang="en-US" sz="2200" i="0" kern="0">
                            <a:solidFill>
                              <a:srgbClr val="000000"/>
                            </a:solidFill>
                            <a:latin typeface="UTM Avo" panose="02040603050506020204" pitchFamily="18" charset="0"/>
                            <a:ea typeface="等线"/>
                            <a:cs typeface="Times New Roman"/>
                            <a:sym typeface="Arial"/>
                          </a:rPr>
                          <m:t>1</m:t>
                        </m:r>
                      </m:num>
                      <m:den>
                        <m:r>
                          <m:rPr>
                            <m:nor/>
                          </m:rPr>
                          <a:rPr lang="en-US" sz="2200" i="0" kern="0">
                            <a:solidFill>
                              <a:srgbClr val="000000"/>
                            </a:solidFill>
                            <a:latin typeface="UTM Avo" panose="02040603050506020204" pitchFamily="18" charset="0"/>
                            <a:ea typeface="等线"/>
                            <a:cs typeface="Times New Roman"/>
                            <a:sym typeface="Arial"/>
                          </a:rPr>
                          <m:t>4</m:t>
                        </m:r>
                      </m:den>
                    </m:f>
                  </m:oMath>
                </a14:m>
                <a:r>
                  <a:rPr lang="en-US" sz="2200" kern="0" dirty="0">
                    <a:solidFill>
                      <a:srgbClr val="000000"/>
                    </a:solidFill>
                    <a:latin typeface="UTM Avo" panose="02040603050506020204" pitchFamily="18" charset="0"/>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mẹ</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等线"/>
                            <a:cs typeface="Times New Roman"/>
                            <a:sym typeface="Arial"/>
                          </a:rPr>
                        </m:ctrlPr>
                      </m:fPr>
                      <m:num>
                        <m:r>
                          <m:rPr>
                            <m:nor/>
                          </m:rPr>
                          <a:rPr lang="en-US" sz="2200" i="0" kern="0">
                            <a:solidFill>
                              <a:srgbClr val="000000"/>
                            </a:solidFill>
                            <a:latin typeface="UTM Avo" panose="02040603050506020204" pitchFamily="18" charset="0"/>
                            <a:ea typeface="等线"/>
                            <a:cs typeface="Times New Roman"/>
                            <a:sym typeface="Arial"/>
                          </a:rPr>
                          <m:t>1</m:t>
                        </m:r>
                      </m:num>
                      <m:den>
                        <m:r>
                          <m:rPr>
                            <m:nor/>
                          </m:rPr>
                          <a:rPr lang="en-US" sz="2200" i="0" kern="0">
                            <a:solidFill>
                              <a:srgbClr val="000000"/>
                            </a:solidFill>
                            <a:latin typeface="UTM Avo" panose="02040603050506020204" pitchFamily="18" charset="0"/>
                            <a:ea typeface="等线"/>
                            <a:cs typeface="Times New Roman"/>
                            <a:sym typeface="Arial"/>
                          </a:rPr>
                          <m:t>8</m:t>
                        </m:r>
                      </m:den>
                    </m:f>
                  </m:oMath>
                </a14:m>
                <a:r>
                  <a:rPr lang="en-US" sz="2200" kern="0" dirty="0">
                    <a:solidFill>
                      <a:srgbClr val="000000"/>
                    </a:solidFill>
                    <a:latin typeface="UTM Avo" panose="02040603050506020204" pitchFamily="18" charset="0"/>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Hỏi</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sáng</a:t>
                </a:r>
                <a:r>
                  <a:rPr lang="en-US" sz="2200" kern="0" dirty="0">
                    <a:solidFill>
                      <a:srgbClr val="000000"/>
                    </a:solidFill>
                    <a:latin typeface="UTM Avo" panose="02040603050506020204" pitchFamily="18"/>
                    <a:ea typeface="等线"/>
                    <a:cs typeface="Times New Roman"/>
                    <a:sym typeface="Arial"/>
                  </a:rPr>
                  <a:t> nay </a:t>
                </a:r>
                <a:r>
                  <a:rPr lang="en-US" sz="2200" kern="0" dirty="0" err="1">
                    <a:solidFill>
                      <a:srgbClr val="000000"/>
                    </a:solidFill>
                    <a:latin typeface="UTM Avo" panose="02040603050506020204" pitchFamily="18"/>
                    <a:ea typeface="等线"/>
                    <a:cs typeface="Times New Roman"/>
                    <a:sym typeface="Arial"/>
                  </a:rPr>
                  <a:t>gia</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đình</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bạn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Nguyên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đã</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hết</a:t>
                </a:r>
                <a:r>
                  <a:rPr lang="en-US" sz="2200" kern="0" dirty="0">
                    <a:solidFill>
                      <a:srgbClr val="000000"/>
                    </a:solidFill>
                    <a:latin typeface="UTM Avo" panose="02040603050506020204" pitchFamily="18"/>
                    <a:ea typeface="等线"/>
                    <a:cs typeface="Times New Roman"/>
                    <a:sym typeface="Arial"/>
                  </a:rPr>
                  <a:t> bao </a:t>
                </a:r>
                <a:r>
                  <a:rPr lang="en-US" sz="2200" kern="0" dirty="0" err="1">
                    <a:solidFill>
                      <a:srgbClr val="000000"/>
                    </a:solidFill>
                    <a:latin typeface="UTM Avo" panose="02040603050506020204" pitchFamily="18"/>
                    <a:ea typeface="等线"/>
                    <a:cs typeface="Times New Roman"/>
                    <a:sym typeface="Arial"/>
                  </a:rPr>
                  <a:t>nhiêu</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phần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sữa</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và</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còn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lại</a:t>
                </a:r>
                <a:r>
                  <a:rPr lang="en-US" sz="2200" kern="0" dirty="0">
                    <a:solidFill>
                      <a:srgbClr val="000000"/>
                    </a:solidFill>
                    <a:latin typeface="UTM Avo" panose="02040603050506020204" pitchFamily="18"/>
                    <a:ea typeface="等线"/>
                    <a:cs typeface="Times New Roman"/>
                    <a:sym typeface="Arial"/>
                  </a:rPr>
                  <a:t> bao </a:t>
                </a:r>
                <a:r>
                  <a:rPr lang="en-US" sz="2200" kern="0" dirty="0" err="1">
                    <a:solidFill>
                      <a:srgbClr val="000000"/>
                    </a:solidFill>
                    <a:latin typeface="UTM Avo" panose="02040603050506020204" pitchFamily="18"/>
                    <a:ea typeface="等线"/>
                    <a:cs typeface="Times New Roman"/>
                    <a:sym typeface="Arial"/>
                  </a:rPr>
                  <a:t>nhiêu</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phần</a:t>
                </a:r>
                <a:r>
                  <a:rPr lang="en-US" sz="2200" kern="0" dirty="0">
                    <a:solidFill>
                      <a:srgbClr val="000000"/>
                    </a:solidFill>
                    <a:latin typeface="UTM Avo" panose="02040603050506020204" pitchFamily="18"/>
                    <a:ea typeface="等线"/>
                    <a:cs typeface="Times New Roman"/>
                    <a:sym typeface="Arial"/>
                  </a:rPr>
                  <a:t>?</a:t>
                </a:r>
                <a:endParaRPr lang="en-US" sz="2200" kern="0" dirty="0">
                  <a:solidFill>
                    <a:srgbClr val="000000"/>
                  </a:solidFill>
                  <a:latin typeface="UTM Avo" panose="02040603050506020204" pitchFamily="18"/>
                  <a:ea typeface="Calibri"/>
                  <a:cs typeface="Times New Roman"/>
                  <a:sym typeface="Arial"/>
                </a:endParaRPr>
              </a:p>
            </p:txBody>
          </p:sp>
        </mc:Choice>
        <mc:Fallback>
          <p:sp>
            <p:nvSpPr>
              <p:cNvPr id="6" name="Rectangle 5">
                <a:extLst>
                  <a:ext uri="{FF2B5EF4-FFF2-40B4-BE49-F238E27FC236}">
                    <a16:creationId xmlns:a16="http://schemas.microsoft.com/office/drawing/2014/main" id="{7D81E2E1-3B9D-20C1-517C-FC48E3F9F15D}"/>
                  </a:ext>
                </a:extLst>
              </p:cNvPr>
              <p:cNvSpPr>
                <a:spLocks noRot="1" noChangeAspect="1" noMove="1" noResize="1" noEditPoints="1" noAdjustHandles="1" noChangeArrowheads="1" noChangeShapeType="1" noTextEdit="1"/>
              </p:cNvSpPr>
              <p:nvPr/>
            </p:nvSpPr>
            <p:spPr>
              <a:xfrm>
                <a:off x="773007" y="1628885"/>
                <a:ext cx="10628418" cy="2411814"/>
              </a:xfrm>
              <a:prstGeom prst="rect">
                <a:avLst/>
              </a:prstGeom>
              <a:blipFill>
                <a:blip r:embed="rId3"/>
                <a:stretch>
                  <a:fillRect l="-746" r="-746" b="-429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DE1C522-0145-ADCA-B68D-2EC03C913EB3}"/>
              </a:ext>
            </a:extLst>
          </p:cNvPr>
          <p:cNvPicPr>
            <a:picLocks noChangeAspect="1"/>
          </p:cNvPicPr>
          <p:nvPr/>
        </p:nvPicPr>
        <p:blipFill>
          <a:blip r:embed="rId4"/>
          <a:stretch>
            <a:fillRect/>
          </a:stretch>
        </p:blipFill>
        <p:spPr>
          <a:xfrm>
            <a:off x="4232366" y="3681313"/>
            <a:ext cx="6578158" cy="3095604"/>
          </a:xfrm>
          <a:prstGeom prst="rect">
            <a:avLst/>
          </a:prstGeom>
        </p:spPr>
      </p:pic>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55CB8-016D-F99E-D0C8-5D1490365552}"/>
              </a:ext>
            </a:extLst>
          </p:cNvPr>
          <p:cNvSpPr/>
          <p:nvPr/>
        </p:nvSpPr>
        <p:spPr>
          <a:xfrm>
            <a:off x="6085272"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Rectangle 10">
            <a:extLst>
              <a:ext uri="{FF2B5EF4-FFF2-40B4-BE49-F238E27FC236}">
                <a16:creationId xmlns:a16="http://schemas.microsoft.com/office/drawing/2014/main" id="{7FA36ECD-3DD0-1FEF-8860-842A3D7F18C1}"/>
              </a:ext>
            </a:extLst>
          </p:cNvPr>
          <p:cNvSpPr/>
          <p:nvPr/>
        </p:nvSpPr>
        <p:spPr>
          <a:xfrm>
            <a:off x="2852092" y="1545918"/>
            <a:ext cx="1483938" cy="577850"/>
          </a:xfrm>
          <a:prstGeom prst="rect">
            <a:avLst/>
          </a:prstGeom>
        </p:spPr>
        <p:txBody>
          <a:bodyPr wrap="square">
            <a:spAutoFit/>
          </a:bodyPr>
          <a:lstStyle/>
          <a:p>
            <a:pPr algn="just">
              <a:lnSpc>
                <a:spcPct val="150000"/>
              </a:lnSpc>
              <a:buClr>
                <a:srgbClr val="000000"/>
              </a:buClr>
              <a:buFont typeface="Arial"/>
              <a:buNone/>
            </a:pPr>
            <a:r>
              <a:rPr lang="en-US" sz="2400" b="1" i="1" u="sng" kern="0" dirty="0" err="1">
                <a:solidFill>
                  <a:srgbClr val="C00000"/>
                </a:solidFill>
                <a:latin typeface="UTM Avo" panose="02040603050506020204" pitchFamily="18"/>
                <a:cs typeface="Arial" pitchFamily="34" charset="0"/>
                <a:sym typeface="Arial"/>
              </a:rPr>
              <a:t>Tóm</a:t>
            </a:r>
            <a:r>
              <a:rPr lang="en-US" sz="2400" b="1" i="1" u="sng" kern="0" dirty="0">
                <a:solidFill>
                  <a:srgbClr val="C00000"/>
                </a:solidFill>
                <a:latin typeface="UTM Avo" panose="02040603050506020204" pitchFamily="18"/>
                <a:cs typeface="Arial" pitchFamily="34" charset="0"/>
                <a:sym typeface="Arial"/>
              </a:rPr>
              <a:t> </a:t>
            </a:r>
            <a:r>
              <a:rPr lang="en-US" sz="2400" b="1" i="1" u="sng" kern="0" dirty="0" err="1">
                <a:solidFill>
                  <a:srgbClr val="C00000"/>
                </a:solidFill>
                <a:latin typeface="UTM Avo" panose="02040603050506020204" pitchFamily="18"/>
                <a:cs typeface="Arial" pitchFamily="34" charset="0"/>
                <a:sym typeface="Arial"/>
              </a:rPr>
              <a:t>tắt</a:t>
            </a:r>
            <a:endParaRPr lang="en-US" sz="2400" b="1" i="1" u="sng" kern="0" dirty="0">
              <a:solidFill>
                <a:srgbClr val="C00000"/>
              </a:solidFill>
              <a:latin typeface="UTM Avo" panose="02040603050506020204" pitchFamily="18"/>
              <a:cs typeface="Arial" pitchFamily="34" charset="0"/>
              <a:sym typeface="Arial"/>
            </a:endParaRPr>
          </a:p>
        </p:txBody>
      </p:sp>
      <p:sp>
        <p:nvSpPr>
          <p:cNvPr id="12" name="Rectangle 11">
            <a:extLst>
              <a:ext uri="{FF2B5EF4-FFF2-40B4-BE49-F238E27FC236}">
                <a16:creationId xmlns:a16="http://schemas.microsoft.com/office/drawing/2014/main" id="{ADF12990-A6FF-95B9-8B6C-7ADD4C219442}"/>
              </a:ext>
            </a:extLst>
          </p:cNvPr>
          <p:cNvSpPr/>
          <p:nvPr/>
        </p:nvSpPr>
        <p:spPr>
          <a:xfrm>
            <a:off x="8074358" y="1490196"/>
            <a:ext cx="1483938" cy="577850"/>
          </a:xfrm>
          <a:prstGeom prst="rect">
            <a:avLst/>
          </a:prstGeom>
        </p:spPr>
        <p:txBody>
          <a:bodyPr wrap="square">
            <a:spAutoFit/>
          </a:bodyPr>
          <a:lstStyle/>
          <a:p>
            <a:pPr algn="just">
              <a:lnSpc>
                <a:spcPct val="150000"/>
              </a:lnSpc>
              <a:buClr>
                <a:srgbClr val="000000"/>
              </a:buClr>
              <a:buFont typeface="Arial"/>
              <a:buNone/>
            </a:pPr>
            <a:r>
              <a:rPr lang="en-US" sz="2400" b="1" i="1" u="sng" kern="0" dirty="0" err="1">
                <a:solidFill>
                  <a:srgbClr val="C00000"/>
                </a:solidFill>
                <a:latin typeface="UTM Avo" panose="02040603050506020204" pitchFamily="18"/>
                <a:cs typeface="Arial" pitchFamily="34" charset="0"/>
                <a:sym typeface="Arial"/>
              </a:rPr>
              <a:t>Bài</a:t>
            </a:r>
            <a:r>
              <a:rPr lang="en-US" sz="2400" b="1" i="1" u="sng" kern="0" dirty="0">
                <a:solidFill>
                  <a:srgbClr val="C00000"/>
                </a:solidFill>
                <a:latin typeface="UTM Avo" panose="02040603050506020204" pitchFamily="18"/>
                <a:cs typeface="Arial" pitchFamily="34" charset="0"/>
                <a:sym typeface="Arial"/>
              </a:rPr>
              <a:t> </a:t>
            </a:r>
            <a:r>
              <a:rPr lang="en-US" sz="2400" b="1" i="1" u="sng" kern="0" dirty="0" err="1">
                <a:solidFill>
                  <a:srgbClr val="C00000"/>
                </a:solidFill>
                <a:latin typeface="UTM Avo" panose="02040603050506020204" pitchFamily="18"/>
                <a:cs typeface="Arial" pitchFamily="34" charset="0"/>
                <a:sym typeface="Arial"/>
              </a:rPr>
              <a:t>giải</a:t>
            </a:r>
            <a:endParaRPr lang="en-US" sz="2400" b="1" i="1" u="sng" kern="0" dirty="0">
              <a:solidFill>
                <a:srgbClr val="C00000"/>
              </a:solidFill>
              <a:latin typeface="UTM Avo" panose="02040603050506020204" pitchFamily="18"/>
              <a:cs typeface="Arial" pitchFamily="34" charset="0"/>
              <a:sym typeface="Arial"/>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92E2492A-65B4-E80B-5B6D-8A4B5D5E3C5B}"/>
                  </a:ext>
                </a:extLst>
              </p:cNvPr>
              <p:cNvSpPr/>
              <p:nvPr/>
            </p:nvSpPr>
            <p:spPr>
              <a:xfrm>
                <a:off x="556141" y="1957650"/>
                <a:ext cx="5230050" cy="4748672"/>
              </a:xfrm>
              <a:prstGeom prst="rect">
                <a:avLst/>
              </a:prstGeom>
            </p:spPr>
            <p:txBody>
              <a:bodyPr wrap="square">
                <a:spAutoFit/>
              </a:bodyPr>
              <a:lstStyle/>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Calibri"/>
                    <a:cs typeface="Times New Roman"/>
                    <a:sym typeface="Arial"/>
                  </a:rPr>
                  <a:t>Nguyên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uống</a:t>
                </a:r>
                <a:r>
                  <a:rPr lang="en-US" sz="2400" kern="0" dirty="0">
                    <a:solidFill>
                      <a:srgbClr val="000000"/>
                    </a:solidFill>
                    <a:latin typeface="UTM Avo" panose="02040603050506020204" pitchFamily="18"/>
                    <a:ea typeface="Calibri"/>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oMath>
                </a14:m>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Bố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uống</a:t>
                </a:r>
                <a:r>
                  <a:rPr lang="en-US" sz="24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Mẹ</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uống</a:t>
                </a:r>
                <a:r>
                  <a:rPr lang="en-US" sz="24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Hỏi</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Cả</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nhà</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uống</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hết</a:t>
                </a:r>
                <a:r>
                  <a:rPr lang="en-US" sz="2400" kern="0" dirty="0">
                    <a:solidFill>
                      <a:srgbClr val="000000"/>
                    </a:solidFill>
                    <a:latin typeface="UTM Avo" panose="02040603050506020204" pitchFamily="18"/>
                    <a:ea typeface="等线"/>
                    <a:cs typeface="Times New Roman"/>
                    <a:sym typeface="Arial"/>
                  </a:rPr>
                  <a:t> bao </a:t>
                </a:r>
                <a:r>
                  <a:rPr lang="en-US" sz="2400" kern="0" dirty="0" err="1">
                    <a:solidFill>
                      <a:srgbClr val="000000"/>
                    </a:solidFill>
                    <a:latin typeface="UTM Avo" panose="02040603050506020204" pitchFamily="18"/>
                    <a:ea typeface="等线"/>
                    <a:cs typeface="Times New Roman"/>
                    <a:sym typeface="Arial"/>
                  </a:rPr>
                  <a:t>nhiêu</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phần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Còn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lại</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bao</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nhiêu</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phần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p:txBody>
          </p:sp>
        </mc:Choice>
        <mc:Fallback>
          <p:sp>
            <p:nvSpPr>
              <p:cNvPr id="13" name="Rectangle 12">
                <a:extLst>
                  <a:ext uri="{FF2B5EF4-FFF2-40B4-BE49-F238E27FC236}">
                    <a16:creationId xmlns:a16="http://schemas.microsoft.com/office/drawing/2014/main" id="{92E2492A-65B4-E80B-5B6D-8A4B5D5E3C5B}"/>
                  </a:ext>
                </a:extLst>
              </p:cNvPr>
              <p:cNvSpPr>
                <a:spLocks noRot="1" noChangeAspect="1" noMove="1" noResize="1" noEditPoints="1" noAdjustHandles="1" noChangeArrowheads="1" noChangeShapeType="1" noTextEdit="1"/>
              </p:cNvSpPr>
              <p:nvPr/>
            </p:nvSpPr>
            <p:spPr>
              <a:xfrm>
                <a:off x="556141" y="1957650"/>
                <a:ext cx="5230050" cy="4748672"/>
              </a:xfrm>
              <a:prstGeom prst="rect">
                <a:avLst/>
              </a:prstGeom>
              <a:blipFill>
                <a:blip r:embed="rId3"/>
                <a:stretch>
                  <a:fillRect l="-1748" r="-1865" b="-2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3A7E97D-F9C4-56B7-7691-D1D5A1F6AB77}"/>
                  </a:ext>
                </a:extLst>
              </p:cNvPr>
              <p:cNvSpPr/>
              <p:nvPr/>
            </p:nvSpPr>
            <p:spPr>
              <a:xfrm>
                <a:off x="6071002" y="2068046"/>
                <a:ext cx="6096000" cy="4783297"/>
              </a:xfrm>
              <a:prstGeom prst="rect">
                <a:avLst/>
              </a:prstGeom>
            </p:spPr>
            <p:txBody>
              <a:bodyPr>
                <a:spAutoFit/>
              </a:bodyPr>
              <a:lstStyle/>
              <a:p>
                <a:pPr algn="ctr">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Calibri"/>
                    <a:cs typeface="Times New Roman"/>
                    <a:sym typeface="Arial"/>
                  </a:rPr>
                  <a:t>Số</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phần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hộp</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sữa</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mà</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gia</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đình</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bạn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Nguyên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đã</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uống</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hết</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là</a:t>
                </a:r>
                <a:r>
                  <a:rPr lang="en-US" sz="2400" kern="0" dirty="0">
                    <a:solidFill>
                      <a:srgbClr val="000000"/>
                    </a:solidFill>
                    <a:latin typeface="UTM Avo" panose="02040603050506020204" pitchFamily="18"/>
                    <a:ea typeface="Calibri"/>
                    <a:cs typeface="Times New Roman"/>
                    <a:sym typeface="Arial"/>
                  </a:rPr>
                  <a:t>:</a:t>
                </a:r>
              </a:p>
              <a:p>
                <a:pPr algn="ctr">
                  <a:lnSpc>
                    <a:spcPct val="150000"/>
                  </a:lnSpc>
                  <a:spcAft>
                    <a:spcPts val="533"/>
                  </a:spcAft>
                  <a:buClr>
                    <a:srgbClr val="000000"/>
                  </a:buClr>
                  <a:buFont typeface="Arial"/>
                  <a:buNone/>
                </a:pP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8</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5</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a:solidFill>
                      <a:srgbClr val="000000"/>
                    </a:solidFill>
                    <a:latin typeface="UTM Avo" panose="02040603050506020204" pitchFamily="18"/>
                    <a:ea typeface="等线"/>
                    <a:cs typeface="Times New Roman"/>
                    <a:sym typeface="Arial"/>
                  </a:rPr>
                  <a:t>(</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ctr">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Số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phần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còn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lại</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là</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ctr">
                  <a:lnSpc>
                    <a:spcPct val="150000"/>
                  </a:lnSpc>
                  <a:spcAft>
                    <a:spcPts val="533"/>
                  </a:spcAft>
                  <a:buClr>
                    <a:srgbClr val="000000"/>
                  </a:buClr>
                  <a:buFont typeface="Arial"/>
                  <a:buNone/>
                </a:pPr>
                <a14:m>
                  <m:oMath xmlns:m="http://schemas.openxmlformats.org/officeDocument/2006/math">
                    <m:r>
                      <m:rPr>
                        <m:nor/>
                      </m:rPr>
                      <a:rPr lang="en-US" sz="2400" i="0" kern="0">
                        <a:solidFill>
                          <a:srgbClr val="000000"/>
                        </a:solidFill>
                        <a:latin typeface="UTM Avo" panose="02040603050506020204" pitchFamily="18" charset="0"/>
                        <a:ea typeface="Calibri"/>
                        <a:cs typeface="Times New Roman"/>
                        <a:sym typeface="Arial"/>
                      </a:rPr>
                      <m:t>1</m:t>
                    </m:r>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5</m:t>
                        </m:r>
                      </m:num>
                      <m:den>
                        <m:r>
                          <m:rPr>
                            <m:nor/>
                          </m:rPr>
                          <a:rPr lang="en-US" sz="2400" i="0" kern="0">
                            <a:solidFill>
                              <a:srgbClr val="000000"/>
                            </a:solidFill>
                            <a:latin typeface="UTM Avo" panose="02040603050506020204" pitchFamily="18" charset="0"/>
                            <a:ea typeface="Calibri"/>
                            <a:cs typeface="Times New Roman"/>
                            <a:sym typeface="Arial"/>
                          </a:rPr>
                          <m:t>8</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3</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a:solidFill>
                      <a:srgbClr val="000000"/>
                    </a:solidFill>
                    <a:latin typeface="UTM Avo" panose="02040603050506020204" pitchFamily="18"/>
                    <a:ea typeface="等线"/>
                    <a:cs typeface="Times New Roman"/>
                    <a:sym typeface="Arial"/>
                  </a:rPr>
                  <a:t>(</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ctr">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Đáp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còn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lại</a:t>
                </a:r>
                <a:r>
                  <a:rPr lang="en-US" sz="24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3</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endParaRPr lang="en-US" sz="2400" kern="0" dirty="0">
                  <a:solidFill>
                    <a:srgbClr val="000000"/>
                  </a:solidFill>
                  <a:latin typeface="UTM Avo" panose="02040603050506020204" pitchFamily="18"/>
                  <a:ea typeface="Calibri"/>
                  <a:cs typeface="Times New Roman"/>
                  <a:sym typeface="Arial"/>
                </a:endParaRPr>
              </a:p>
            </p:txBody>
          </p:sp>
        </mc:Choice>
        <mc:Fallback xmlns="">
          <p:sp>
            <p:nvSpPr>
              <p:cNvPr id="14" name="Rectangle 13">
                <a:extLst>
                  <a:ext uri="{FF2B5EF4-FFF2-40B4-BE49-F238E27FC236}">
                    <a16:creationId xmlns:a16="http://schemas.microsoft.com/office/drawing/2014/main" id="{23A7E97D-F9C4-56B7-7691-D1D5A1F6AB77}"/>
                  </a:ext>
                </a:extLst>
              </p:cNvPr>
              <p:cNvSpPr>
                <a:spLocks noRot="1" noChangeAspect="1" noMove="1" noResize="1" noEditPoints="1" noAdjustHandles="1" noChangeArrowheads="1" noChangeShapeType="1" noTextEdit="1"/>
              </p:cNvSpPr>
              <p:nvPr/>
            </p:nvSpPr>
            <p:spPr>
              <a:xfrm>
                <a:off x="6071002" y="2068046"/>
                <a:ext cx="6096000" cy="4783297"/>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63EE963C-FD3E-2AA8-D057-C7F26059D8E7}"/>
              </a:ext>
            </a:extLst>
          </p:cNvPr>
          <p:cNvCxnSpPr>
            <a:cxnSpLocks/>
          </p:cNvCxnSpPr>
          <p:nvPr/>
        </p:nvCxnSpPr>
        <p:spPr>
          <a:xfrm>
            <a:off x="6120999" y="1890842"/>
            <a:ext cx="0" cy="4779944"/>
          </a:xfrm>
          <a:prstGeom prst="line">
            <a:avLst/>
          </a:prstGeom>
          <a:noFill/>
          <a:ln w="38100" cap="flat" cmpd="sng" algn="ctr">
            <a:solidFill>
              <a:srgbClr val="6E3F6D">
                <a:shade val="95000"/>
                <a:satMod val="105000"/>
              </a:srgbClr>
            </a:solidFill>
            <a:prstDash val="lgDash"/>
          </a:ln>
          <a:effectLst/>
        </p:spPr>
      </p:cxnSp>
    </p:spTree>
    <p:extLst>
      <p:ext uri="{BB962C8B-B14F-4D97-AF65-F5344CB8AC3E}">
        <p14:creationId xmlns:p14="http://schemas.microsoft.com/office/powerpoint/2010/main" val="30942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3" y="944207"/>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5" name="Rounded Rectangle 4">
            <a:extLst>
              <a:ext uri="{FF2B5EF4-FFF2-40B4-BE49-F238E27FC236}">
                <a16:creationId xmlns:a16="http://schemas.microsoft.com/office/drawing/2014/main" id="{36E835D5-B0FC-162F-3562-3D6A2242A988}"/>
              </a:ext>
            </a:extLst>
          </p:cNvPr>
          <p:cNvSpPr/>
          <p:nvPr/>
        </p:nvSpPr>
        <p:spPr>
          <a:xfrm>
            <a:off x="2913528" y="1703293"/>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latin typeface="UTM Avo" panose="02040603050506020204" pitchFamily="18"/>
              </a:rPr>
              <a:t>Qua bài học hôm nay, em học được những gì?</a:t>
            </a:r>
            <a:endParaRPr lang="en-VN" sz="2400" dirty="0">
              <a:latin typeface="UTM Avo" panose="02040603050506020204" pitchFamily="18"/>
            </a:endParaRPr>
          </a:p>
        </p:txBody>
      </p:sp>
      <p:sp>
        <p:nvSpPr>
          <p:cNvPr id="6" name="Rounded Rectangle 5">
            <a:extLst>
              <a:ext uri="{FF2B5EF4-FFF2-40B4-BE49-F238E27FC236}">
                <a16:creationId xmlns:a16="http://schemas.microsoft.com/office/drawing/2014/main" id="{19534542-26CC-CFDC-8B9F-6BF8567F4182}"/>
              </a:ext>
            </a:extLst>
          </p:cNvPr>
          <p:cNvSpPr/>
          <p:nvPr/>
        </p:nvSpPr>
        <p:spPr>
          <a:xfrm>
            <a:off x="2913528" y="3722522"/>
            <a:ext cx="6364941" cy="2311192"/>
          </a:xfrm>
          <a:custGeom>
            <a:avLst/>
            <a:gdLst>
              <a:gd name="connsiteX0" fmla="*/ 0 w 6364941"/>
              <a:gd name="connsiteY0" fmla="*/ 385206 h 2311192"/>
              <a:gd name="connsiteX1" fmla="*/ 385206 w 6364941"/>
              <a:gd name="connsiteY1" fmla="*/ 0 h 2311192"/>
              <a:gd name="connsiteX2" fmla="*/ 5979735 w 6364941"/>
              <a:gd name="connsiteY2" fmla="*/ 0 h 2311192"/>
              <a:gd name="connsiteX3" fmla="*/ 6364941 w 6364941"/>
              <a:gd name="connsiteY3" fmla="*/ 385206 h 2311192"/>
              <a:gd name="connsiteX4" fmla="*/ 6364941 w 6364941"/>
              <a:gd name="connsiteY4" fmla="*/ 1925986 h 2311192"/>
              <a:gd name="connsiteX5" fmla="*/ 5979735 w 6364941"/>
              <a:gd name="connsiteY5" fmla="*/ 2311192 h 2311192"/>
              <a:gd name="connsiteX6" fmla="*/ 385206 w 6364941"/>
              <a:gd name="connsiteY6" fmla="*/ 2311192 h 2311192"/>
              <a:gd name="connsiteX7" fmla="*/ 0 w 6364941"/>
              <a:gd name="connsiteY7" fmla="*/ 1925986 h 2311192"/>
              <a:gd name="connsiteX8" fmla="*/ 0 w 6364941"/>
              <a:gd name="connsiteY8" fmla="*/ 385206 h 23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2311192" extrusionOk="0">
                <a:moveTo>
                  <a:pt x="0" y="385206"/>
                </a:moveTo>
                <a:cubicBezTo>
                  <a:pt x="-6917" y="168196"/>
                  <a:pt x="138230" y="12848"/>
                  <a:pt x="385206" y="0"/>
                </a:cubicBezTo>
                <a:cubicBezTo>
                  <a:pt x="2583359" y="132882"/>
                  <a:pt x="3973995" y="-84951"/>
                  <a:pt x="5979735" y="0"/>
                </a:cubicBezTo>
                <a:cubicBezTo>
                  <a:pt x="6182490" y="9753"/>
                  <a:pt x="6363244" y="181843"/>
                  <a:pt x="6364941" y="385206"/>
                </a:cubicBezTo>
                <a:cubicBezTo>
                  <a:pt x="6352733" y="829308"/>
                  <a:pt x="6293444" y="1760698"/>
                  <a:pt x="6364941" y="1925986"/>
                </a:cubicBezTo>
                <a:cubicBezTo>
                  <a:pt x="6368162" y="2139111"/>
                  <a:pt x="6210876" y="2273329"/>
                  <a:pt x="5979735" y="2311192"/>
                </a:cubicBezTo>
                <a:cubicBezTo>
                  <a:pt x="4887383" y="2398831"/>
                  <a:pt x="1938134" y="2238513"/>
                  <a:pt x="385206" y="2311192"/>
                </a:cubicBezTo>
                <a:cubicBezTo>
                  <a:pt x="170652" y="2293924"/>
                  <a:pt x="-23022" y="2170724"/>
                  <a:pt x="0" y="1925986"/>
                </a:cubicBezTo>
                <a:cubicBezTo>
                  <a:pt x="134449" y="1231550"/>
                  <a:pt x="-81187" y="1032267"/>
                  <a:pt x="0" y="385206"/>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Ôn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tập</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trừ</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cùng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hoặc</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khác</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br>
              <a:rPr lang="en-US" sz="2400" dirty="0">
                <a:solidFill>
                  <a:schemeClr val="tx1"/>
                </a:solidFill>
                <a:latin typeface="UTM Avo" panose="02040603050506020204" pitchFamily="18"/>
              </a:rPr>
            </a:b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Tính</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chất</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giao</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hoán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kết</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hợp</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của</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phép</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và</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vận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dụng</a:t>
            </a:r>
            <a:endParaRPr lang="en-VN" sz="40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1220;p59">
            <a:extLst>
              <a:ext uri="{FF2B5EF4-FFF2-40B4-BE49-F238E27FC236}">
                <a16:creationId xmlns:a16="http://schemas.microsoft.com/office/drawing/2014/main" id="{FD3DDB41-CB80-3ECE-9E54-0FDBB4B99C89}"/>
              </a:ext>
            </a:extLst>
          </p:cNvPr>
          <p:cNvGrpSpPr/>
          <p:nvPr/>
        </p:nvGrpSpPr>
        <p:grpSpPr>
          <a:xfrm>
            <a:off x="8327589" y="2305140"/>
            <a:ext cx="539157" cy="652272"/>
            <a:chOff x="3085690" y="2894722"/>
            <a:chExt cx="316333" cy="382699"/>
          </a:xfrm>
        </p:grpSpPr>
        <p:sp>
          <p:nvSpPr>
            <p:cNvPr id="3" name="Google Shape;1221;p59">
              <a:extLst>
                <a:ext uri="{FF2B5EF4-FFF2-40B4-BE49-F238E27FC236}">
                  <a16:creationId xmlns:a16="http://schemas.microsoft.com/office/drawing/2014/main" id="{9D82C25B-D2F0-047B-4EE7-0053F3420322}"/>
                </a:ext>
              </a:extLst>
            </p:cNvPr>
            <p:cNvSpPr/>
            <p:nvPr/>
          </p:nvSpPr>
          <p:spPr>
            <a:xfrm>
              <a:off x="3226041" y="3249723"/>
              <a:ext cx="35736" cy="20918"/>
            </a:xfrm>
            <a:custGeom>
              <a:avLst/>
              <a:gdLst/>
              <a:ahLst/>
              <a:cxnLst/>
              <a:rect l="l" t="t" r="r" b="b"/>
              <a:pathLst>
                <a:path w="1365" h="799" extrusionOk="0">
                  <a:moveTo>
                    <a:pt x="1" y="1"/>
                  </a:moveTo>
                  <a:lnTo>
                    <a:pt x="1" y="318"/>
                  </a:lnTo>
                  <a:cubicBezTo>
                    <a:pt x="1" y="582"/>
                    <a:pt x="217" y="798"/>
                    <a:pt x="481" y="798"/>
                  </a:cubicBezTo>
                  <a:lnTo>
                    <a:pt x="885" y="798"/>
                  </a:lnTo>
                  <a:cubicBezTo>
                    <a:pt x="1149" y="798"/>
                    <a:pt x="1365" y="582"/>
                    <a:pt x="1365" y="318"/>
                  </a:cubicBezTo>
                  <a:lnTo>
                    <a:pt x="1365" y="1"/>
                  </a:lnTo>
                  <a:cubicBezTo>
                    <a:pt x="1235" y="29"/>
                    <a:pt x="1110" y="44"/>
                    <a:pt x="981" y="44"/>
                  </a:cubicBezTo>
                  <a:lnTo>
                    <a:pt x="385" y="44"/>
                  </a:lnTo>
                  <a:cubicBezTo>
                    <a:pt x="255" y="44"/>
                    <a:pt x="126" y="29"/>
                    <a:pt x="1" y="1"/>
                  </a:cubicBezTo>
                  <a:close/>
                </a:path>
              </a:pathLst>
            </a:custGeom>
            <a:solidFill>
              <a:srgbClr val="F2F4F6"/>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4" name="Google Shape;1222;p59">
              <a:extLst>
                <a:ext uri="{FF2B5EF4-FFF2-40B4-BE49-F238E27FC236}">
                  <a16:creationId xmlns:a16="http://schemas.microsoft.com/office/drawing/2014/main" id="{CEF2296C-0BE1-1CD7-631B-2ABA7F8412A2}"/>
                </a:ext>
              </a:extLst>
            </p:cNvPr>
            <p:cNvSpPr/>
            <p:nvPr/>
          </p:nvSpPr>
          <p:spPr>
            <a:xfrm>
              <a:off x="3192845" y="3215139"/>
              <a:ext cx="102154" cy="35736"/>
            </a:xfrm>
            <a:custGeom>
              <a:avLst/>
              <a:gdLst/>
              <a:ahLst/>
              <a:cxnLst/>
              <a:rect l="l" t="t" r="r" b="b"/>
              <a:pathLst>
                <a:path w="3902" h="1365" extrusionOk="0">
                  <a:moveTo>
                    <a:pt x="0" y="0"/>
                  </a:moveTo>
                  <a:cubicBezTo>
                    <a:pt x="154" y="793"/>
                    <a:pt x="846" y="1365"/>
                    <a:pt x="1653" y="1365"/>
                  </a:cubicBezTo>
                  <a:lnTo>
                    <a:pt x="2249" y="1365"/>
                  </a:lnTo>
                  <a:cubicBezTo>
                    <a:pt x="3056" y="1365"/>
                    <a:pt x="3747" y="793"/>
                    <a:pt x="3901" y="0"/>
                  </a:cubicBez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5" name="Google Shape;1223;p59">
              <a:extLst>
                <a:ext uri="{FF2B5EF4-FFF2-40B4-BE49-F238E27FC236}">
                  <a16:creationId xmlns:a16="http://schemas.microsoft.com/office/drawing/2014/main" id="{6BD5AB5C-C07D-7193-001D-0CD4AFCA13C7}"/>
                </a:ext>
              </a:extLst>
            </p:cNvPr>
            <p:cNvSpPr/>
            <p:nvPr/>
          </p:nvSpPr>
          <p:spPr>
            <a:xfrm>
              <a:off x="3192085" y="3191106"/>
              <a:ext cx="103542" cy="24059"/>
            </a:xfrm>
            <a:custGeom>
              <a:avLst/>
              <a:gdLst/>
              <a:ahLst/>
              <a:cxnLst/>
              <a:rect l="l" t="t" r="r" b="b"/>
              <a:pathLst>
                <a:path w="3955" h="919" extrusionOk="0">
                  <a:moveTo>
                    <a:pt x="1" y="1"/>
                  </a:moveTo>
                  <a:lnTo>
                    <a:pt x="1" y="601"/>
                  </a:lnTo>
                  <a:cubicBezTo>
                    <a:pt x="1" y="707"/>
                    <a:pt x="10" y="813"/>
                    <a:pt x="29" y="918"/>
                  </a:cubicBezTo>
                  <a:lnTo>
                    <a:pt x="3925" y="918"/>
                  </a:lnTo>
                  <a:cubicBezTo>
                    <a:pt x="3945" y="813"/>
                    <a:pt x="3954" y="707"/>
                    <a:pt x="3954" y="601"/>
                  </a:cubicBezTo>
                  <a:lnTo>
                    <a:pt x="3954" y="1"/>
                  </a:ln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6" name="Google Shape;1224;p59">
              <a:extLst>
                <a:ext uri="{FF2B5EF4-FFF2-40B4-BE49-F238E27FC236}">
                  <a16:creationId xmlns:a16="http://schemas.microsoft.com/office/drawing/2014/main" id="{5C231A2A-9E29-31B4-AD1B-571C29EFA981}"/>
                </a:ext>
              </a:extLst>
            </p:cNvPr>
            <p:cNvSpPr/>
            <p:nvPr/>
          </p:nvSpPr>
          <p:spPr>
            <a:xfrm>
              <a:off x="3229444" y="3010647"/>
              <a:ext cx="28824" cy="25866"/>
            </a:xfrm>
            <a:custGeom>
              <a:avLst/>
              <a:gdLst/>
              <a:ahLst/>
              <a:cxnLst/>
              <a:rect l="l" t="t" r="r" b="b"/>
              <a:pathLst>
                <a:path w="1101" h="988" extrusionOk="0">
                  <a:moveTo>
                    <a:pt x="553" y="0"/>
                  </a:moveTo>
                  <a:lnTo>
                    <a:pt x="0" y="822"/>
                  </a:lnTo>
                  <a:cubicBezTo>
                    <a:pt x="166" y="932"/>
                    <a:pt x="358" y="987"/>
                    <a:pt x="550" y="987"/>
                  </a:cubicBezTo>
                  <a:cubicBezTo>
                    <a:pt x="743" y="987"/>
                    <a:pt x="935" y="932"/>
                    <a:pt x="1100" y="822"/>
                  </a:cubicBezTo>
                  <a:lnTo>
                    <a:pt x="553" y="0"/>
                  </a:lnTo>
                  <a:close/>
                </a:path>
              </a:pathLst>
            </a:custGeom>
            <a:solidFill>
              <a:srgbClr val="A9BBC8"/>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7" name="Google Shape;1225;p59">
              <a:extLst>
                <a:ext uri="{FF2B5EF4-FFF2-40B4-BE49-F238E27FC236}">
                  <a16:creationId xmlns:a16="http://schemas.microsoft.com/office/drawing/2014/main" id="{09A90F2C-D557-D707-8339-A6889CC7BA65}"/>
                </a:ext>
              </a:extLst>
            </p:cNvPr>
            <p:cNvSpPr/>
            <p:nvPr/>
          </p:nvSpPr>
          <p:spPr>
            <a:xfrm>
              <a:off x="3216852" y="3032141"/>
              <a:ext cx="54114" cy="24452"/>
            </a:xfrm>
            <a:custGeom>
              <a:avLst/>
              <a:gdLst/>
              <a:ahLst/>
              <a:cxnLst/>
              <a:rect l="l" t="t" r="r" b="b"/>
              <a:pathLst>
                <a:path w="2067" h="934" extrusionOk="0">
                  <a:moveTo>
                    <a:pt x="486" y="1"/>
                  </a:moveTo>
                  <a:lnTo>
                    <a:pt x="1" y="721"/>
                  </a:lnTo>
                  <a:cubicBezTo>
                    <a:pt x="330" y="863"/>
                    <a:pt x="681" y="934"/>
                    <a:pt x="1032" y="934"/>
                  </a:cubicBezTo>
                  <a:cubicBezTo>
                    <a:pt x="1383" y="934"/>
                    <a:pt x="1735" y="863"/>
                    <a:pt x="2067" y="721"/>
                  </a:cubicBezTo>
                  <a:lnTo>
                    <a:pt x="1581" y="1"/>
                  </a:lnTo>
                  <a:cubicBezTo>
                    <a:pt x="1416" y="111"/>
                    <a:pt x="1225" y="166"/>
                    <a:pt x="1034" y="166"/>
                  </a:cubicBezTo>
                  <a:cubicBezTo>
                    <a:pt x="843" y="166"/>
                    <a:pt x="652" y="111"/>
                    <a:pt x="486" y="1"/>
                  </a:cubicBezTo>
                  <a:close/>
                </a:path>
              </a:pathLst>
            </a:custGeom>
            <a:solidFill>
              <a:srgbClr val="F8FAFB"/>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8" name="Google Shape;1226;p59">
              <a:extLst>
                <a:ext uri="{FF2B5EF4-FFF2-40B4-BE49-F238E27FC236}">
                  <a16:creationId xmlns:a16="http://schemas.microsoft.com/office/drawing/2014/main" id="{3CBDA472-468A-AD79-E3A3-2F1739D26FE7}"/>
                </a:ext>
              </a:extLst>
            </p:cNvPr>
            <p:cNvSpPr/>
            <p:nvPr/>
          </p:nvSpPr>
          <p:spPr>
            <a:xfrm>
              <a:off x="3243896" y="3051016"/>
              <a:ext cx="27070" cy="140115"/>
            </a:xfrm>
            <a:custGeom>
              <a:avLst/>
              <a:gdLst/>
              <a:ahLst/>
              <a:cxnLst/>
              <a:rect l="l" t="t" r="r" b="b"/>
              <a:pathLst>
                <a:path w="1034" h="5352" extrusionOk="0">
                  <a:moveTo>
                    <a:pt x="1034" y="0"/>
                  </a:moveTo>
                  <a:cubicBezTo>
                    <a:pt x="707" y="140"/>
                    <a:pt x="356" y="216"/>
                    <a:pt x="1" y="216"/>
                  </a:cubicBezTo>
                  <a:lnTo>
                    <a:pt x="1" y="5352"/>
                  </a:lnTo>
                  <a:lnTo>
                    <a:pt x="1034" y="5352"/>
                  </a:lnTo>
                  <a:lnTo>
                    <a:pt x="1034" y="0"/>
                  </a:ln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9" name="Google Shape;1227;p59">
              <a:extLst>
                <a:ext uri="{FF2B5EF4-FFF2-40B4-BE49-F238E27FC236}">
                  <a16:creationId xmlns:a16="http://schemas.microsoft.com/office/drawing/2014/main" id="{2B71BE9D-EE9F-CCCD-33BE-0B2CC0227359}"/>
                </a:ext>
              </a:extLst>
            </p:cNvPr>
            <p:cNvSpPr/>
            <p:nvPr/>
          </p:nvSpPr>
          <p:spPr>
            <a:xfrm>
              <a:off x="3216852" y="3051016"/>
              <a:ext cx="27070" cy="140115"/>
            </a:xfrm>
            <a:custGeom>
              <a:avLst/>
              <a:gdLst/>
              <a:ahLst/>
              <a:cxnLst/>
              <a:rect l="l" t="t" r="r" b="b"/>
              <a:pathLst>
                <a:path w="1034" h="5352" extrusionOk="0">
                  <a:moveTo>
                    <a:pt x="1" y="0"/>
                  </a:moveTo>
                  <a:lnTo>
                    <a:pt x="1" y="5352"/>
                  </a:lnTo>
                  <a:lnTo>
                    <a:pt x="1034" y="5352"/>
                  </a:lnTo>
                  <a:lnTo>
                    <a:pt x="1034" y="216"/>
                  </a:lnTo>
                  <a:cubicBezTo>
                    <a:pt x="678" y="216"/>
                    <a:pt x="323" y="140"/>
                    <a:pt x="1" y="0"/>
                  </a:cubicBez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0" name="Google Shape;1228;p59">
              <a:extLst>
                <a:ext uri="{FF2B5EF4-FFF2-40B4-BE49-F238E27FC236}">
                  <a16:creationId xmlns:a16="http://schemas.microsoft.com/office/drawing/2014/main" id="{55EEC334-373B-A671-9AAA-D9C73FF25ED9}"/>
                </a:ext>
              </a:extLst>
            </p:cNvPr>
            <p:cNvSpPr/>
            <p:nvPr/>
          </p:nvSpPr>
          <p:spPr>
            <a:xfrm>
              <a:off x="3110849" y="2939254"/>
              <a:ext cx="242872" cy="251878"/>
            </a:xfrm>
            <a:custGeom>
              <a:avLst/>
              <a:gdLst/>
              <a:ahLst/>
              <a:cxnLst/>
              <a:rect l="l" t="t" r="r" b="b"/>
              <a:pathLst>
                <a:path w="9277" h="9621" extrusionOk="0">
                  <a:moveTo>
                    <a:pt x="5083" y="1"/>
                  </a:moveTo>
                  <a:cubicBezTo>
                    <a:pt x="4564" y="1"/>
                    <a:pt x="4031" y="99"/>
                    <a:pt x="3507" y="311"/>
                  </a:cubicBezTo>
                  <a:cubicBezTo>
                    <a:pt x="754" y="1430"/>
                    <a:pt x="0" y="4980"/>
                    <a:pt x="2071" y="7113"/>
                  </a:cubicBezTo>
                  <a:cubicBezTo>
                    <a:pt x="2724" y="7786"/>
                    <a:pt x="3099" y="8684"/>
                    <a:pt x="3104" y="9621"/>
                  </a:cubicBezTo>
                  <a:lnTo>
                    <a:pt x="4045" y="9621"/>
                  </a:lnTo>
                  <a:lnTo>
                    <a:pt x="4045" y="4269"/>
                  </a:lnTo>
                  <a:lnTo>
                    <a:pt x="4530" y="3549"/>
                  </a:lnTo>
                  <a:lnTo>
                    <a:pt x="5078" y="2732"/>
                  </a:lnTo>
                  <a:lnTo>
                    <a:pt x="5630" y="3549"/>
                  </a:lnTo>
                  <a:lnTo>
                    <a:pt x="6111" y="4269"/>
                  </a:lnTo>
                  <a:lnTo>
                    <a:pt x="6111" y="9621"/>
                  </a:lnTo>
                  <a:lnTo>
                    <a:pt x="7057" y="9621"/>
                  </a:lnTo>
                  <a:cubicBezTo>
                    <a:pt x="7062" y="8684"/>
                    <a:pt x="7432" y="7786"/>
                    <a:pt x="8090" y="7118"/>
                  </a:cubicBezTo>
                  <a:cubicBezTo>
                    <a:pt x="8849" y="6335"/>
                    <a:pt x="9277" y="5288"/>
                    <a:pt x="9272" y="4197"/>
                  </a:cubicBezTo>
                  <a:lnTo>
                    <a:pt x="9277" y="4197"/>
                  </a:lnTo>
                  <a:cubicBezTo>
                    <a:pt x="9273" y="1788"/>
                    <a:pt x="7299" y="1"/>
                    <a:pt x="5083" y="1"/>
                  </a:cubicBez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1" name="Google Shape;1229;p59">
              <a:extLst>
                <a:ext uri="{FF2B5EF4-FFF2-40B4-BE49-F238E27FC236}">
                  <a16:creationId xmlns:a16="http://schemas.microsoft.com/office/drawing/2014/main" id="{9FA341AE-5306-E6F8-1AA6-A7F5CBE31D47}"/>
                </a:ext>
              </a:extLst>
            </p:cNvPr>
            <p:cNvSpPr/>
            <p:nvPr/>
          </p:nvSpPr>
          <p:spPr>
            <a:xfrm>
              <a:off x="3257745" y="2958627"/>
              <a:ext cx="79875" cy="97442"/>
            </a:xfrm>
            <a:custGeom>
              <a:avLst/>
              <a:gdLst/>
              <a:ahLst/>
              <a:cxnLst/>
              <a:rect l="l" t="t" r="r" b="b"/>
              <a:pathLst>
                <a:path w="3051" h="3722" extrusionOk="0">
                  <a:moveTo>
                    <a:pt x="369" y="1"/>
                  </a:moveTo>
                  <a:cubicBezTo>
                    <a:pt x="94" y="1"/>
                    <a:pt x="0" y="429"/>
                    <a:pt x="308" y="517"/>
                  </a:cubicBezTo>
                  <a:cubicBezTo>
                    <a:pt x="1619" y="897"/>
                    <a:pt x="2522" y="2093"/>
                    <a:pt x="2527" y="3457"/>
                  </a:cubicBezTo>
                  <a:cubicBezTo>
                    <a:pt x="2527" y="3601"/>
                    <a:pt x="2642" y="3721"/>
                    <a:pt x="2787" y="3721"/>
                  </a:cubicBezTo>
                  <a:cubicBezTo>
                    <a:pt x="2931" y="3721"/>
                    <a:pt x="3051" y="3601"/>
                    <a:pt x="3051" y="3457"/>
                  </a:cubicBezTo>
                  <a:cubicBezTo>
                    <a:pt x="3046" y="1857"/>
                    <a:pt x="1984" y="459"/>
                    <a:pt x="452" y="13"/>
                  </a:cubicBezTo>
                  <a:cubicBezTo>
                    <a:pt x="423" y="4"/>
                    <a:pt x="395" y="1"/>
                    <a:pt x="369" y="1"/>
                  </a:cubicBezTo>
                  <a:close/>
                </a:path>
              </a:pathLst>
            </a:custGeom>
            <a:solidFill>
              <a:srgbClr val="FFFFFF"/>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2" name="Google Shape;1230;p59">
              <a:extLst>
                <a:ext uri="{FF2B5EF4-FFF2-40B4-BE49-F238E27FC236}">
                  <a16:creationId xmlns:a16="http://schemas.microsoft.com/office/drawing/2014/main" id="{FC6739F1-9AA0-E9B7-90AC-60CD4A98ABF8}"/>
                </a:ext>
              </a:extLst>
            </p:cNvPr>
            <p:cNvSpPr/>
            <p:nvPr/>
          </p:nvSpPr>
          <p:spPr>
            <a:xfrm>
              <a:off x="3233293" y="2955433"/>
              <a:ext cx="24766" cy="13849"/>
            </a:xfrm>
            <a:custGeom>
              <a:avLst/>
              <a:gdLst/>
              <a:ahLst/>
              <a:cxnLst/>
              <a:rect l="l" t="t" r="r" b="b"/>
              <a:pathLst>
                <a:path w="946" h="529" extrusionOk="0">
                  <a:moveTo>
                    <a:pt x="348" y="0"/>
                  </a:moveTo>
                  <a:cubicBezTo>
                    <a:pt x="1" y="5"/>
                    <a:pt x="12" y="524"/>
                    <a:pt x="353" y="524"/>
                  </a:cubicBezTo>
                  <a:cubicBezTo>
                    <a:pt x="356" y="524"/>
                    <a:pt x="359" y="524"/>
                    <a:pt x="363" y="524"/>
                  </a:cubicBezTo>
                  <a:lnTo>
                    <a:pt x="396" y="524"/>
                  </a:lnTo>
                  <a:cubicBezTo>
                    <a:pt x="454" y="524"/>
                    <a:pt x="511" y="524"/>
                    <a:pt x="574" y="529"/>
                  </a:cubicBezTo>
                  <a:lnTo>
                    <a:pt x="588" y="529"/>
                  </a:lnTo>
                  <a:cubicBezTo>
                    <a:pt x="591" y="529"/>
                    <a:pt x="595" y="529"/>
                    <a:pt x="598" y="529"/>
                  </a:cubicBezTo>
                  <a:cubicBezTo>
                    <a:pt x="934" y="529"/>
                    <a:pt x="945" y="14"/>
                    <a:pt x="598" y="5"/>
                  </a:cubicBezTo>
                  <a:cubicBezTo>
                    <a:pt x="516" y="0"/>
                    <a:pt x="430" y="0"/>
                    <a:pt x="348" y="0"/>
                  </a:cubicBezTo>
                  <a:close/>
                </a:path>
              </a:pathLst>
            </a:custGeom>
            <a:solidFill>
              <a:srgbClr val="FFFFFF"/>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3" name="Google Shape;1231;p59">
              <a:extLst>
                <a:ext uri="{FF2B5EF4-FFF2-40B4-BE49-F238E27FC236}">
                  <a16:creationId xmlns:a16="http://schemas.microsoft.com/office/drawing/2014/main" id="{F65567D2-49BE-0C19-6F3F-BF3B5DDB051F}"/>
                </a:ext>
              </a:extLst>
            </p:cNvPr>
            <p:cNvSpPr/>
            <p:nvPr/>
          </p:nvSpPr>
          <p:spPr>
            <a:xfrm>
              <a:off x="3371680" y="3043712"/>
              <a:ext cx="30343" cy="13744"/>
            </a:xfrm>
            <a:custGeom>
              <a:avLst/>
              <a:gdLst/>
              <a:ahLst/>
              <a:cxnLst/>
              <a:rect l="l" t="t" r="r" b="b"/>
              <a:pathLst>
                <a:path w="1159" h="525" extrusionOk="0">
                  <a:moveTo>
                    <a:pt x="351" y="1"/>
                  </a:moveTo>
                  <a:cubicBezTo>
                    <a:pt x="1" y="1"/>
                    <a:pt x="1" y="524"/>
                    <a:pt x="351" y="524"/>
                  </a:cubicBezTo>
                  <a:lnTo>
                    <a:pt x="808" y="524"/>
                  </a:lnTo>
                  <a:cubicBezTo>
                    <a:pt x="1158" y="524"/>
                    <a:pt x="1158" y="1"/>
                    <a:pt x="808"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4" name="Google Shape;1232;p59">
              <a:extLst>
                <a:ext uri="{FF2B5EF4-FFF2-40B4-BE49-F238E27FC236}">
                  <a16:creationId xmlns:a16="http://schemas.microsoft.com/office/drawing/2014/main" id="{211F16A0-2009-3DB9-198B-F4B53063E095}"/>
                </a:ext>
              </a:extLst>
            </p:cNvPr>
            <p:cNvSpPr/>
            <p:nvPr/>
          </p:nvSpPr>
          <p:spPr>
            <a:xfrm>
              <a:off x="3085690" y="3043712"/>
              <a:ext cx="30343" cy="13744"/>
            </a:xfrm>
            <a:custGeom>
              <a:avLst/>
              <a:gdLst/>
              <a:ahLst/>
              <a:cxnLst/>
              <a:rect l="l" t="t" r="r" b="b"/>
              <a:pathLst>
                <a:path w="1159" h="525" extrusionOk="0">
                  <a:moveTo>
                    <a:pt x="351" y="1"/>
                  </a:moveTo>
                  <a:cubicBezTo>
                    <a:pt x="0" y="1"/>
                    <a:pt x="0" y="524"/>
                    <a:pt x="351" y="524"/>
                  </a:cubicBezTo>
                  <a:lnTo>
                    <a:pt x="807" y="524"/>
                  </a:lnTo>
                  <a:cubicBezTo>
                    <a:pt x="1158" y="524"/>
                    <a:pt x="1158" y="1"/>
                    <a:pt x="807"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5" name="Google Shape;1233;p59">
              <a:extLst>
                <a:ext uri="{FF2B5EF4-FFF2-40B4-BE49-F238E27FC236}">
                  <a16:creationId xmlns:a16="http://schemas.microsoft.com/office/drawing/2014/main" id="{929D07D5-9519-D283-5AE8-C40C29F36479}"/>
                </a:ext>
              </a:extLst>
            </p:cNvPr>
            <p:cNvSpPr/>
            <p:nvPr/>
          </p:nvSpPr>
          <p:spPr>
            <a:xfrm>
              <a:off x="3352935" y="2969125"/>
              <a:ext cx="30107" cy="19897"/>
            </a:xfrm>
            <a:custGeom>
              <a:avLst/>
              <a:gdLst/>
              <a:ahLst/>
              <a:cxnLst/>
              <a:rect l="l" t="t" r="r" b="b"/>
              <a:pathLst>
                <a:path w="1150" h="760" extrusionOk="0">
                  <a:moveTo>
                    <a:pt x="769" y="0"/>
                  </a:moveTo>
                  <a:cubicBezTo>
                    <a:pt x="725" y="0"/>
                    <a:pt x="678" y="12"/>
                    <a:pt x="630" y="39"/>
                  </a:cubicBezTo>
                  <a:lnTo>
                    <a:pt x="236" y="270"/>
                  </a:lnTo>
                  <a:cubicBezTo>
                    <a:pt x="1" y="404"/>
                    <a:pt x="97" y="760"/>
                    <a:pt x="366" y="760"/>
                  </a:cubicBezTo>
                  <a:cubicBezTo>
                    <a:pt x="414" y="760"/>
                    <a:pt x="457" y="745"/>
                    <a:pt x="496" y="721"/>
                  </a:cubicBezTo>
                  <a:lnTo>
                    <a:pt x="894" y="496"/>
                  </a:lnTo>
                  <a:cubicBezTo>
                    <a:pt x="1150" y="346"/>
                    <a:pt x="1005" y="0"/>
                    <a:pt x="769" y="0"/>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6" name="Google Shape;1234;p59">
              <a:extLst>
                <a:ext uri="{FF2B5EF4-FFF2-40B4-BE49-F238E27FC236}">
                  <a16:creationId xmlns:a16="http://schemas.microsoft.com/office/drawing/2014/main" id="{2AA534F5-3309-86DB-F3A1-03A01350C1F3}"/>
                </a:ext>
              </a:extLst>
            </p:cNvPr>
            <p:cNvSpPr/>
            <p:nvPr/>
          </p:nvSpPr>
          <p:spPr>
            <a:xfrm>
              <a:off x="3105168" y="3112121"/>
              <a:ext cx="30107" cy="19897"/>
            </a:xfrm>
            <a:custGeom>
              <a:avLst/>
              <a:gdLst/>
              <a:ahLst/>
              <a:cxnLst/>
              <a:rect l="l" t="t" r="r" b="b"/>
              <a:pathLst>
                <a:path w="1150" h="760" extrusionOk="0">
                  <a:moveTo>
                    <a:pt x="772" y="1"/>
                  </a:moveTo>
                  <a:cubicBezTo>
                    <a:pt x="728" y="1"/>
                    <a:pt x="682" y="12"/>
                    <a:pt x="635" y="39"/>
                  </a:cubicBezTo>
                  <a:lnTo>
                    <a:pt x="236" y="270"/>
                  </a:lnTo>
                  <a:cubicBezTo>
                    <a:pt x="1" y="404"/>
                    <a:pt x="97" y="760"/>
                    <a:pt x="366" y="760"/>
                  </a:cubicBezTo>
                  <a:cubicBezTo>
                    <a:pt x="414" y="760"/>
                    <a:pt x="457" y="746"/>
                    <a:pt x="501" y="726"/>
                  </a:cubicBezTo>
                  <a:lnTo>
                    <a:pt x="894" y="496"/>
                  </a:lnTo>
                  <a:cubicBezTo>
                    <a:pt x="1150" y="346"/>
                    <a:pt x="1005" y="1"/>
                    <a:pt x="772"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7" name="Google Shape;1235;p59">
              <a:extLst>
                <a:ext uri="{FF2B5EF4-FFF2-40B4-BE49-F238E27FC236}">
                  <a16:creationId xmlns:a16="http://schemas.microsoft.com/office/drawing/2014/main" id="{C4366B98-835D-6C13-1F91-B840E7A2E2F6}"/>
                </a:ext>
              </a:extLst>
            </p:cNvPr>
            <p:cNvSpPr/>
            <p:nvPr/>
          </p:nvSpPr>
          <p:spPr>
            <a:xfrm>
              <a:off x="3303769" y="2914566"/>
              <a:ext cx="23719" cy="24295"/>
            </a:xfrm>
            <a:custGeom>
              <a:avLst/>
              <a:gdLst/>
              <a:ahLst/>
              <a:cxnLst/>
              <a:rect l="l" t="t" r="r" b="b"/>
              <a:pathLst>
                <a:path w="906" h="928" extrusionOk="0">
                  <a:moveTo>
                    <a:pt x="549" y="1"/>
                  </a:moveTo>
                  <a:cubicBezTo>
                    <a:pt x="468" y="1"/>
                    <a:pt x="386" y="40"/>
                    <a:pt x="332" y="134"/>
                  </a:cubicBezTo>
                  <a:lnTo>
                    <a:pt x="101" y="533"/>
                  </a:lnTo>
                  <a:cubicBezTo>
                    <a:pt x="1" y="706"/>
                    <a:pt x="125" y="927"/>
                    <a:pt x="327" y="927"/>
                  </a:cubicBezTo>
                  <a:cubicBezTo>
                    <a:pt x="423" y="927"/>
                    <a:pt x="510" y="879"/>
                    <a:pt x="558" y="797"/>
                  </a:cubicBezTo>
                  <a:lnTo>
                    <a:pt x="784" y="399"/>
                  </a:lnTo>
                  <a:cubicBezTo>
                    <a:pt x="906" y="190"/>
                    <a:pt x="728" y="1"/>
                    <a:pt x="549"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8" name="Google Shape;1236;p59">
              <a:extLst>
                <a:ext uri="{FF2B5EF4-FFF2-40B4-BE49-F238E27FC236}">
                  <a16:creationId xmlns:a16="http://schemas.microsoft.com/office/drawing/2014/main" id="{2E1228B6-9694-92AB-8381-BFDF4F8EDF03}"/>
                </a:ext>
              </a:extLst>
            </p:cNvPr>
            <p:cNvSpPr/>
            <p:nvPr/>
          </p:nvSpPr>
          <p:spPr>
            <a:xfrm>
              <a:off x="3236984" y="2894722"/>
              <a:ext cx="13744" cy="25761"/>
            </a:xfrm>
            <a:custGeom>
              <a:avLst/>
              <a:gdLst/>
              <a:ahLst/>
              <a:cxnLst/>
              <a:rect l="l" t="t" r="r" b="b"/>
              <a:pathLst>
                <a:path w="525" h="984" extrusionOk="0">
                  <a:moveTo>
                    <a:pt x="262" y="0"/>
                  </a:moveTo>
                  <a:cubicBezTo>
                    <a:pt x="131" y="0"/>
                    <a:pt x="1" y="88"/>
                    <a:pt x="1" y="263"/>
                  </a:cubicBezTo>
                  <a:lnTo>
                    <a:pt x="1" y="719"/>
                  </a:lnTo>
                  <a:cubicBezTo>
                    <a:pt x="1" y="864"/>
                    <a:pt x="116" y="984"/>
                    <a:pt x="265" y="984"/>
                  </a:cubicBezTo>
                  <a:cubicBezTo>
                    <a:pt x="409" y="984"/>
                    <a:pt x="524" y="864"/>
                    <a:pt x="524" y="719"/>
                  </a:cubicBezTo>
                  <a:lnTo>
                    <a:pt x="524" y="263"/>
                  </a:lnTo>
                  <a:cubicBezTo>
                    <a:pt x="524" y="88"/>
                    <a:pt x="393" y="0"/>
                    <a:pt x="262" y="0"/>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9" name="Google Shape;1237;p59">
              <a:extLst>
                <a:ext uri="{FF2B5EF4-FFF2-40B4-BE49-F238E27FC236}">
                  <a16:creationId xmlns:a16="http://schemas.microsoft.com/office/drawing/2014/main" id="{111F0788-9322-883C-200D-B2244F321DAF}"/>
                </a:ext>
              </a:extLst>
            </p:cNvPr>
            <p:cNvSpPr/>
            <p:nvPr/>
          </p:nvSpPr>
          <p:spPr>
            <a:xfrm>
              <a:off x="3160198" y="2914566"/>
              <a:ext cx="23745" cy="24295"/>
            </a:xfrm>
            <a:custGeom>
              <a:avLst/>
              <a:gdLst/>
              <a:ahLst/>
              <a:cxnLst/>
              <a:rect l="l" t="t" r="r" b="b"/>
              <a:pathLst>
                <a:path w="907" h="928" extrusionOk="0">
                  <a:moveTo>
                    <a:pt x="359" y="1"/>
                  </a:moveTo>
                  <a:cubicBezTo>
                    <a:pt x="179" y="1"/>
                    <a:pt x="1" y="190"/>
                    <a:pt x="123" y="399"/>
                  </a:cubicBezTo>
                  <a:lnTo>
                    <a:pt x="354" y="797"/>
                  </a:lnTo>
                  <a:cubicBezTo>
                    <a:pt x="397" y="874"/>
                    <a:pt x="483" y="927"/>
                    <a:pt x="580" y="927"/>
                  </a:cubicBezTo>
                  <a:cubicBezTo>
                    <a:pt x="781" y="927"/>
                    <a:pt x="906" y="706"/>
                    <a:pt x="805" y="533"/>
                  </a:cubicBezTo>
                  <a:lnTo>
                    <a:pt x="580" y="134"/>
                  </a:lnTo>
                  <a:cubicBezTo>
                    <a:pt x="524" y="40"/>
                    <a:pt x="441" y="1"/>
                    <a:pt x="359"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0" name="Google Shape;1238;p59">
              <a:extLst>
                <a:ext uri="{FF2B5EF4-FFF2-40B4-BE49-F238E27FC236}">
                  <a16:creationId xmlns:a16="http://schemas.microsoft.com/office/drawing/2014/main" id="{067AF2E6-6FC8-2883-3D47-491B8A8A7650}"/>
                </a:ext>
              </a:extLst>
            </p:cNvPr>
            <p:cNvSpPr/>
            <p:nvPr/>
          </p:nvSpPr>
          <p:spPr>
            <a:xfrm>
              <a:off x="3104566" y="2969073"/>
              <a:ext cx="30028" cy="19949"/>
            </a:xfrm>
            <a:custGeom>
              <a:avLst/>
              <a:gdLst/>
              <a:ahLst/>
              <a:cxnLst/>
              <a:rect l="l" t="t" r="r" b="b"/>
              <a:pathLst>
                <a:path w="1147" h="762" extrusionOk="0">
                  <a:moveTo>
                    <a:pt x="380" y="1"/>
                  </a:moveTo>
                  <a:cubicBezTo>
                    <a:pt x="147" y="1"/>
                    <a:pt x="0" y="348"/>
                    <a:pt x="259" y="498"/>
                  </a:cubicBezTo>
                  <a:lnTo>
                    <a:pt x="653" y="723"/>
                  </a:lnTo>
                  <a:cubicBezTo>
                    <a:pt x="696" y="747"/>
                    <a:pt x="740" y="762"/>
                    <a:pt x="788" y="762"/>
                  </a:cubicBezTo>
                  <a:lnTo>
                    <a:pt x="783" y="757"/>
                  </a:lnTo>
                  <a:lnTo>
                    <a:pt x="783" y="757"/>
                  </a:lnTo>
                  <a:cubicBezTo>
                    <a:pt x="785" y="757"/>
                    <a:pt x="787" y="757"/>
                    <a:pt x="788" y="757"/>
                  </a:cubicBezTo>
                  <a:cubicBezTo>
                    <a:pt x="1058" y="757"/>
                    <a:pt x="1147" y="401"/>
                    <a:pt x="917" y="267"/>
                  </a:cubicBezTo>
                  <a:lnTo>
                    <a:pt x="519" y="41"/>
                  </a:lnTo>
                  <a:cubicBezTo>
                    <a:pt x="471" y="13"/>
                    <a:pt x="424" y="1"/>
                    <a:pt x="380"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1" name="Google Shape;1239;p59">
              <a:extLst>
                <a:ext uri="{FF2B5EF4-FFF2-40B4-BE49-F238E27FC236}">
                  <a16:creationId xmlns:a16="http://schemas.microsoft.com/office/drawing/2014/main" id="{1A327A78-8B6A-B2E3-4B26-5505CF6908C3}"/>
                </a:ext>
              </a:extLst>
            </p:cNvPr>
            <p:cNvSpPr/>
            <p:nvPr/>
          </p:nvSpPr>
          <p:spPr>
            <a:xfrm>
              <a:off x="3352412" y="3112121"/>
              <a:ext cx="30107" cy="19897"/>
            </a:xfrm>
            <a:custGeom>
              <a:avLst/>
              <a:gdLst/>
              <a:ahLst/>
              <a:cxnLst/>
              <a:rect l="l" t="t" r="r" b="b"/>
              <a:pathLst>
                <a:path w="1150" h="760" extrusionOk="0">
                  <a:moveTo>
                    <a:pt x="379" y="1"/>
                  </a:moveTo>
                  <a:cubicBezTo>
                    <a:pt x="146" y="1"/>
                    <a:pt x="1" y="346"/>
                    <a:pt x="256" y="496"/>
                  </a:cubicBezTo>
                  <a:lnTo>
                    <a:pt x="650" y="722"/>
                  </a:lnTo>
                  <a:cubicBezTo>
                    <a:pt x="693" y="746"/>
                    <a:pt x="737" y="760"/>
                    <a:pt x="785" y="760"/>
                  </a:cubicBezTo>
                  <a:cubicBezTo>
                    <a:pt x="1054" y="760"/>
                    <a:pt x="1150" y="404"/>
                    <a:pt x="914" y="270"/>
                  </a:cubicBezTo>
                  <a:lnTo>
                    <a:pt x="516" y="39"/>
                  </a:lnTo>
                  <a:cubicBezTo>
                    <a:pt x="469" y="12"/>
                    <a:pt x="422" y="1"/>
                    <a:pt x="379"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2" name="Google Shape;1240;p59">
              <a:extLst>
                <a:ext uri="{FF2B5EF4-FFF2-40B4-BE49-F238E27FC236}">
                  <a16:creationId xmlns:a16="http://schemas.microsoft.com/office/drawing/2014/main" id="{E3CB5255-1566-9EBB-29D5-3A6F7C63FED3}"/>
                </a:ext>
              </a:extLst>
            </p:cNvPr>
            <p:cNvSpPr/>
            <p:nvPr/>
          </p:nvSpPr>
          <p:spPr>
            <a:xfrm>
              <a:off x="3116006" y="2932814"/>
              <a:ext cx="256197" cy="344607"/>
            </a:xfrm>
            <a:custGeom>
              <a:avLst/>
              <a:gdLst/>
              <a:ahLst/>
              <a:cxnLst/>
              <a:rect l="l" t="t" r="r" b="b"/>
              <a:pathLst>
                <a:path w="9786" h="13163" extrusionOk="0">
                  <a:moveTo>
                    <a:pt x="4886" y="3444"/>
                  </a:moveTo>
                  <a:lnTo>
                    <a:pt x="5040" y="3679"/>
                  </a:lnTo>
                  <a:cubicBezTo>
                    <a:pt x="4989" y="3691"/>
                    <a:pt x="4936" y="3697"/>
                    <a:pt x="4883" y="3697"/>
                  </a:cubicBezTo>
                  <a:cubicBezTo>
                    <a:pt x="4831" y="3697"/>
                    <a:pt x="4778" y="3691"/>
                    <a:pt x="4727" y="3679"/>
                  </a:cubicBezTo>
                  <a:lnTo>
                    <a:pt x="4886" y="3444"/>
                  </a:lnTo>
                  <a:close/>
                  <a:moveTo>
                    <a:pt x="5342" y="4136"/>
                  </a:moveTo>
                  <a:lnTo>
                    <a:pt x="5510" y="4381"/>
                  </a:lnTo>
                  <a:cubicBezTo>
                    <a:pt x="5306" y="4436"/>
                    <a:pt x="5095" y="4464"/>
                    <a:pt x="4883" y="4464"/>
                  </a:cubicBezTo>
                  <a:cubicBezTo>
                    <a:pt x="4672" y="4464"/>
                    <a:pt x="4461" y="4436"/>
                    <a:pt x="4256" y="4381"/>
                  </a:cubicBezTo>
                  <a:lnTo>
                    <a:pt x="4425" y="4136"/>
                  </a:lnTo>
                  <a:cubicBezTo>
                    <a:pt x="4571" y="4193"/>
                    <a:pt x="4727" y="4222"/>
                    <a:pt x="4883" y="4222"/>
                  </a:cubicBezTo>
                  <a:cubicBezTo>
                    <a:pt x="5040" y="4222"/>
                    <a:pt x="5196" y="4193"/>
                    <a:pt x="5342" y="4136"/>
                  </a:cubicBezTo>
                  <a:close/>
                  <a:moveTo>
                    <a:pt x="4112" y="4885"/>
                  </a:moveTo>
                  <a:cubicBezTo>
                    <a:pt x="4280" y="4928"/>
                    <a:pt x="4449" y="4962"/>
                    <a:pt x="4622" y="4976"/>
                  </a:cubicBezTo>
                  <a:lnTo>
                    <a:pt x="4622" y="9603"/>
                  </a:lnTo>
                  <a:lnTo>
                    <a:pt x="4112" y="9603"/>
                  </a:lnTo>
                  <a:lnTo>
                    <a:pt x="4112" y="4885"/>
                  </a:lnTo>
                  <a:close/>
                  <a:moveTo>
                    <a:pt x="5654" y="4885"/>
                  </a:moveTo>
                  <a:lnTo>
                    <a:pt x="5654" y="9603"/>
                  </a:lnTo>
                  <a:lnTo>
                    <a:pt x="5145" y="9603"/>
                  </a:lnTo>
                  <a:lnTo>
                    <a:pt x="5145" y="4976"/>
                  </a:lnTo>
                  <a:cubicBezTo>
                    <a:pt x="5318" y="4962"/>
                    <a:pt x="5486" y="4933"/>
                    <a:pt x="5654" y="4885"/>
                  </a:cubicBezTo>
                  <a:close/>
                  <a:moveTo>
                    <a:pt x="4886" y="513"/>
                  </a:moveTo>
                  <a:cubicBezTo>
                    <a:pt x="6466" y="513"/>
                    <a:pt x="7888" y="1455"/>
                    <a:pt x="8503" y="2911"/>
                  </a:cubicBezTo>
                  <a:cubicBezTo>
                    <a:pt x="9123" y="4361"/>
                    <a:pt x="8806" y="6043"/>
                    <a:pt x="7706" y="7177"/>
                  </a:cubicBezTo>
                  <a:lnTo>
                    <a:pt x="7706" y="7181"/>
                  </a:lnTo>
                  <a:cubicBezTo>
                    <a:pt x="7062" y="7830"/>
                    <a:pt x="6678" y="8690"/>
                    <a:pt x="6610" y="9603"/>
                  </a:cubicBezTo>
                  <a:lnTo>
                    <a:pt x="6183" y="9603"/>
                  </a:lnTo>
                  <a:lnTo>
                    <a:pt x="6183" y="4515"/>
                  </a:lnTo>
                  <a:cubicBezTo>
                    <a:pt x="6183" y="4462"/>
                    <a:pt x="6164" y="4414"/>
                    <a:pt x="6135" y="4371"/>
                  </a:cubicBezTo>
                  <a:lnTo>
                    <a:pt x="5102" y="2829"/>
                  </a:lnTo>
                  <a:cubicBezTo>
                    <a:pt x="5052" y="2750"/>
                    <a:pt x="4969" y="2710"/>
                    <a:pt x="4885" y="2710"/>
                  </a:cubicBezTo>
                  <a:cubicBezTo>
                    <a:pt x="4802" y="2710"/>
                    <a:pt x="4718" y="2750"/>
                    <a:pt x="4665" y="2829"/>
                  </a:cubicBezTo>
                  <a:lnTo>
                    <a:pt x="3632" y="4371"/>
                  </a:lnTo>
                  <a:cubicBezTo>
                    <a:pt x="3603" y="4414"/>
                    <a:pt x="3589" y="4462"/>
                    <a:pt x="3589" y="4515"/>
                  </a:cubicBezTo>
                  <a:lnTo>
                    <a:pt x="3589" y="9603"/>
                  </a:lnTo>
                  <a:lnTo>
                    <a:pt x="3161" y="9603"/>
                  </a:lnTo>
                  <a:cubicBezTo>
                    <a:pt x="3094" y="8690"/>
                    <a:pt x="2705" y="7830"/>
                    <a:pt x="2061" y="7177"/>
                  </a:cubicBezTo>
                  <a:cubicBezTo>
                    <a:pt x="975" y="6048"/>
                    <a:pt x="658" y="4385"/>
                    <a:pt x="1259" y="2939"/>
                  </a:cubicBezTo>
                  <a:cubicBezTo>
                    <a:pt x="1859" y="1489"/>
                    <a:pt x="3262" y="537"/>
                    <a:pt x="4828" y="513"/>
                  </a:cubicBezTo>
                  <a:close/>
                  <a:moveTo>
                    <a:pt x="6601" y="10131"/>
                  </a:moveTo>
                  <a:lnTo>
                    <a:pt x="6601" y="10467"/>
                  </a:lnTo>
                  <a:lnTo>
                    <a:pt x="6601" y="10520"/>
                  </a:lnTo>
                  <a:lnTo>
                    <a:pt x="3171" y="10520"/>
                  </a:lnTo>
                  <a:cubicBezTo>
                    <a:pt x="3171" y="10506"/>
                    <a:pt x="3166" y="10487"/>
                    <a:pt x="3166" y="10467"/>
                  </a:cubicBezTo>
                  <a:lnTo>
                    <a:pt x="3166" y="10131"/>
                  </a:lnTo>
                  <a:close/>
                  <a:moveTo>
                    <a:pt x="6476" y="11044"/>
                  </a:moveTo>
                  <a:cubicBezTo>
                    <a:pt x="6245" y="11558"/>
                    <a:pt x="5741" y="11885"/>
                    <a:pt x="5179" y="11885"/>
                  </a:cubicBezTo>
                  <a:lnTo>
                    <a:pt x="4588" y="11885"/>
                  </a:lnTo>
                  <a:cubicBezTo>
                    <a:pt x="4031" y="11885"/>
                    <a:pt x="3521" y="11558"/>
                    <a:pt x="3291" y="11044"/>
                  </a:cubicBezTo>
                  <a:close/>
                  <a:moveTo>
                    <a:pt x="5299" y="12408"/>
                  </a:moveTo>
                  <a:lnTo>
                    <a:pt x="5299" y="12418"/>
                  </a:lnTo>
                  <a:lnTo>
                    <a:pt x="5304" y="12423"/>
                  </a:lnTo>
                  <a:cubicBezTo>
                    <a:pt x="5304" y="12543"/>
                    <a:pt x="5203" y="12639"/>
                    <a:pt x="5083" y="12639"/>
                  </a:cubicBezTo>
                  <a:lnTo>
                    <a:pt x="4684" y="12639"/>
                  </a:lnTo>
                  <a:cubicBezTo>
                    <a:pt x="4564" y="12639"/>
                    <a:pt x="4463" y="12543"/>
                    <a:pt x="4463" y="12423"/>
                  </a:cubicBezTo>
                  <a:lnTo>
                    <a:pt x="4463" y="12408"/>
                  </a:lnTo>
                  <a:close/>
                  <a:moveTo>
                    <a:pt x="4902" y="1"/>
                  </a:moveTo>
                  <a:cubicBezTo>
                    <a:pt x="3766" y="1"/>
                    <a:pt x="2630" y="432"/>
                    <a:pt x="1763" y="1292"/>
                  </a:cubicBezTo>
                  <a:cubicBezTo>
                    <a:pt x="34" y="3007"/>
                    <a:pt x="0" y="5788"/>
                    <a:pt x="1681" y="7542"/>
                  </a:cubicBezTo>
                  <a:cubicBezTo>
                    <a:pt x="2296" y="8161"/>
                    <a:pt x="2637" y="8997"/>
                    <a:pt x="2642" y="9867"/>
                  </a:cubicBezTo>
                  <a:lnTo>
                    <a:pt x="2642" y="10467"/>
                  </a:lnTo>
                  <a:cubicBezTo>
                    <a:pt x="2647" y="11289"/>
                    <a:pt x="3166" y="12024"/>
                    <a:pt x="3939" y="12298"/>
                  </a:cubicBezTo>
                  <a:lnTo>
                    <a:pt x="3939" y="12418"/>
                  </a:lnTo>
                  <a:cubicBezTo>
                    <a:pt x="3939" y="12831"/>
                    <a:pt x="4276" y="13162"/>
                    <a:pt x="4684" y="13162"/>
                  </a:cubicBezTo>
                  <a:lnTo>
                    <a:pt x="5088" y="13162"/>
                  </a:lnTo>
                  <a:cubicBezTo>
                    <a:pt x="5496" y="13162"/>
                    <a:pt x="5832" y="12831"/>
                    <a:pt x="5832" y="12418"/>
                  </a:cubicBezTo>
                  <a:lnTo>
                    <a:pt x="5832" y="12298"/>
                  </a:lnTo>
                  <a:cubicBezTo>
                    <a:pt x="6606" y="12024"/>
                    <a:pt x="7124" y="11289"/>
                    <a:pt x="7129" y="10467"/>
                  </a:cubicBezTo>
                  <a:lnTo>
                    <a:pt x="7129" y="9867"/>
                  </a:lnTo>
                  <a:cubicBezTo>
                    <a:pt x="7129" y="8997"/>
                    <a:pt x="7470" y="8161"/>
                    <a:pt x="8080" y="7547"/>
                  </a:cubicBezTo>
                  <a:cubicBezTo>
                    <a:pt x="9786" y="5788"/>
                    <a:pt x="9757" y="2988"/>
                    <a:pt x="8013" y="1268"/>
                  </a:cubicBezTo>
                  <a:cubicBezTo>
                    <a:pt x="7149" y="422"/>
                    <a:pt x="6025" y="1"/>
                    <a:pt x="4902"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grpSp>
      <p:grpSp>
        <p:nvGrpSpPr>
          <p:cNvPr id="23" name="Google Shape;1241;p59">
            <a:extLst>
              <a:ext uri="{FF2B5EF4-FFF2-40B4-BE49-F238E27FC236}">
                <a16:creationId xmlns:a16="http://schemas.microsoft.com/office/drawing/2014/main" id="{F72E6AED-CB3A-4DB8-259C-63084FF4C1E8}"/>
              </a:ext>
            </a:extLst>
          </p:cNvPr>
          <p:cNvGrpSpPr/>
          <p:nvPr/>
        </p:nvGrpSpPr>
        <p:grpSpPr>
          <a:xfrm>
            <a:off x="4560959" y="2301036"/>
            <a:ext cx="579897" cy="666016"/>
            <a:chOff x="2195360" y="1976930"/>
            <a:chExt cx="340235" cy="390763"/>
          </a:xfrm>
        </p:grpSpPr>
        <p:sp>
          <p:nvSpPr>
            <p:cNvPr id="24" name="Google Shape;1242;p59">
              <a:extLst>
                <a:ext uri="{FF2B5EF4-FFF2-40B4-BE49-F238E27FC236}">
                  <a16:creationId xmlns:a16="http://schemas.microsoft.com/office/drawing/2014/main" id="{62EBE913-CAF3-DB5E-9663-83BFE7605004}"/>
                </a:ext>
              </a:extLst>
            </p:cNvPr>
            <p:cNvSpPr/>
            <p:nvPr/>
          </p:nvSpPr>
          <p:spPr>
            <a:xfrm>
              <a:off x="2265156" y="1982715"/>
              <a:ext cx="195224" cy="87939"/>
            </a:xfrm>
            <a:custGeom>
              <a:avLst/>
              <a:gdLst/>
              <a:ahLst/>
              <a:cxnLst/>
              <a:rect l="l" t="t" r="r" b="b"/>
              <a:pathLst>
                <a:path w="7457" h="3359" extrusionOk="0">
                  <a:moveTo>
                    <a:pt x="409" y="1"/>
                  </a:moveTo>
                  <a:lnTo>
                    <a:pt x="1" y="3359"/>
                  </a:lnTo>
                  <a:lnTo>
                    <a:pt x="7457" y="3359"/>
                  </a:lnTo>
                  <a:lnTo>
                    <a:pt x="7260" y="1"/>
                  </a:ln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5" name="Google Shape;1243;p59">
              <a:extLst>
                <a:ext uri="{FF2B5EF4-FFF2-40B4-BE49-F238E27FC236}">
                  <a16:creationId xmlns:a16="http://schemas.microsoft.com/office/drawing/2014/main" id="{073C087D-DE18-D978-5528-268168AB8D1B}"/>
                </a:ext>
              </a:extLst>
            </p:cNvPr>
            <p:cNvSpPr/>
            <p:nvPr/>
          </p:nvSpPr>
          <p:spPr>
            <a:xfrm>
              <a:off x="2202010" y="1982715"/>
              <a:ext cx="152970" cy="200879"/>
            </a:xfrm>
            <a:custGeom>
              <a:avLst/>
              <a:gdLst/>
              <a:ahLst/>
              <a:cxnLst/>
              <a:rect l="l" t="t" r="r" b="b"/>
              <a:pathLst>
                <a:path w="5843" h="7673" extrusionOk="0">
                  <a:moveTo>
                    <a:pt x="2821" y="1"/>
                  </a:moveTo>
                  <a:lnTo>
                    <a:pt x="928" y="928"/>
                  </a:lnTo>
                  <a:cubicBezTo>
                    <a:pt x="270" y="1250"/>
                    <a:pt x="1" y="2047"/>
                    <a:pt x="323" y="2706"/>
                  </a:cubicBezTo>
                  <a:lnTo>
                    <a:pt x="2268" y="6669"/>
                  </a:lnTo>
                  <a:lnTo>
                    <a:pt x="2759" y="7673"/>
                  </a:lnTo>
                  <a:lnTo>
                    <a:pt x="5843" y="6164"/>
                  </a:lnTo>
                  <a:lnTo>
                    <a:pt x="5069" y="4594"/>
                  </a:lnTo>
                  <a:lnTo>
                    <a:pt x="2821" y="1"/>
                  </a:ln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6" name="Google Shape;1244;p59">
              <a:extLst>
                <a:ext uri="{FF2B5EF4-FFF2-40B4-BE49-F238E27FC236}">
                  <a16:creationId xmlns:a16="http://schemas.microsoft.com/office/drawing/2014/main" id="{168443D5-1C76-5AD6-85F5-3E2FAFB99D93}"/>
                </a:ext>
              </a:extLst>
            </p:cNvPr>
            <p:cNvSpPr/>
            <p:nvPr/>
          </p:nvSpPr>
          <p:spPr>
            <a:xfrm>
              <a:off x="2376081" y="1982846"/>
              <a:ext cx="152839" cy="200748"/>
            </a:xfrm>
            <a:custGeom>
              <a:avLst/>
              <a:gdLst/>
              <a:ahLst/>
              <a:cxnLst/>
              <a:rect l="l" t="t" r="r" b="b"/>
              <a:pathLst>
                <a:path w="5838" h="7668" extrusionOk="0">
                  <a:moveTo>
                    <a:pt x="3023" y="1"/>
                  </a:moveTo>
                  <a:lnTo>
                    <a:pt x="769" y="4589"/>
                  </a:lnTo>
                  <a:lnTo>
                    <a:pt x="1" y="6159"/>
                  </a:lnTo>
                  <a:lnTo>
                    <a:pt x="3080" y="7668"/>
                  </a:lnTo>
                  <a:lnTo>
                    <a:pt x="3575" y="6664"/>
                  </a:lnTo>
                  <a:lnTo>
                    <a:pt x="5516" y="2701"/>
                  </a:lnTo>
                  <a:cubicBezTo>
                    <a:pt x="5838" y="2042"/>
                    <a:pt x="5569" y="1245"/>
                    <a:pt x="4911" y="923"/>
                  </a:cubicBezTo>
                  <a:lnTo>
                    <a:pt x="3023" y="1"/>
                  </a:ln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7" name="Google Shape;1245;p59">
              <a:extLst>
                <a:ext uri="{FF2B5EF4-FFF2-40B4-BE49-F238E27FC236}">
                  <a16:creationId xmlns:a16="http://schemas.microsoft.com/office/drawing/2014/main" id="{CBF4E3ED-3A38-3B14-4CF3-96CD14190F10}"/>
                </a:ext>
              </a:extLst>
            </p:cNvPr>
            <p:cNvSpPr/>
            <p:nvPr/>
          </p:nvSpPr>
          <p:spPr>
            <a:xfrm>
              <a:off x="2233714" y="2117673"/>
              <a:ext cx="253946" cy="244364"/>
            </a:xfrm>
            <a:custGeom>
              <a:avLst/>
              <a:gdLst/>
              <a:ahLst/>
              <a:cxnLst/>
              <a:rect l="l" t="t" r="r" b="b"/>
              <a:pathLst>
                <a:path w="9700" h="9334" extrusionOk="0">
                  <a:moveTo>
                    <a:pt x="5035" y="1"/>
                  </a:moveTo>
                  <a:cubicBezTo>
                    <a:pt x="3147" y="1"/>
                    <a:pt x="1442" y="1134"/>
                    <a:pt x="721" y="2878"/>
                  </a:cubicBezTo>
                  <a:cubicBezTo>
                    <a:pt x="1" y="4622"/>
                    <a:pt x="399" y="6630"/>
                    <a:pt x="1735" y="7966"/>
                  </a:cubicBezTo>
                  <a:cubicBezTo>
                    <a:pt x="2625" y="8859"/>
                    <a:pt x="3819" y="9334"/>
                    <a:pt x="5034" y="9334"/>
                  </a:cubicBezTo>
                  <a:cubicBezTo>
                    <a:pt x="5635" y="9334"/>
                    <a:pt x="6241" y="9218"/>
                    <a:pt x="6818" y="8979"/>
                  </a:cubicBezTo>
                  <a:cubicBezTo>
                    <a:pt x="8566" y="8259"/>
                    <a:pt x="9700" y="6553"/>
                    <a:pt x="9700" y="4665"/>
                  </a:cubicBezTo>
                  <a:cubicBezTo>
                    <a:pt x="9700" y="2090"/>
                    <a:pt x="7610" y="1"/>
                    <a:pt x="5035" y="1"/>
                  </a:cubicBez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8" name="Google Shape;1246;p59">
              <a:extLst>
                <a:ext uri="{FF2B5EF4-FFF2-40B4-BE49-F238E27FC236}">
                  <a16:creationId xmlns:a16="http://schemas.microsoft.com/office/drawing/2014/main" id="{63809669-BD7D-2CD5-22BD-0C5767AF23BB}"/>
                </a:ext>
              </a:extLst>
            </p:cNvPr>
            <p:cNvSpPr/>
            <p:nvPr/>
          </p:nvSpPr>
          <p:spPr>
            <a:xfrm>
              <a:off x="2277356" y="2158174"/>
              <a:ext cx="169830" cy="163311"/>
            </a:xfrm>
            <a:custGeom>
              <a:avLst/>
              <a:gdLst/>
              <a:ahLst/>
              <a:cxnLst/>
              <a:rect l="l" t="t" r="r" b="b"/>
              <a:pathLst>
                <a:path w="6487" h="6238" extrusionOk="0">
                  <a:moveTo>
                    <a:pt x="3368" y="0"/>
                  </a:moveTo>
                  <a:cubicBezTo>
                    <a:pt x="2105" y="0"/>
                    <a:pt x="966" y="760"/>
                    <a:pt x="486" y="1927"/>
                  </a:cubicBezTo>
                  <a:cubicBezTo>
                    <a:pt x="1" y="3089"/>
                    <a:pt x="270" y="4435"/>
                    <a:pt x="1163" y="5323"/>
                  </a:cubicBezTo>
                  <a:cubicBezTo>
                    <a:pt x="1758" y="5921"/>
                    <a:pt x="2554" y="6237"/>
                    <a:pt x="3366" y="6237"/>
                  </a:cubicBezTo>
                  <a:cubicBezTo>
                    <a:pt x="3768" y="6237"/>
                    <a:pt x="4173" y="6160"/>
                    <a:pt x="4560" y="6001"/>
                  </a:cubicBezTo>
                  <a:cubicBezTo>
                    <a:pt x="5727" y="5515"/>
                    <a:pt x="6486" y="4382"/>
                    <a:pt x="6486" y="3118"/>
                  </a:cubicBezTo>
                  <a:cubicBezTo>
                    <a:pt x="6486" y="1398"/>
                    <a:pt x="5088" y="0"/>
                    <a:pt x="3368" y="0"/>
                  </a:cubicBez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9" name="Google Shape;1247;p59">
              <a:extLst>
                <a:ext uri="{FF2B5EF4-FFF2-40B4-BE49-F238E27FC236}">
                  <a16:creationId xmlns:a16="http://schemas.microsoft.com/office/drawing/2014/main" id="{FA2A6E12-A6D5-6708-828A-F1037878335C}"/>
                </a:ext>
              </a:extLst>
            </p:cNvPr>
            <p:cNvSpPr/>
            <p:nvPr/>
          </p:nvSpPr>
          <p:spPr>
            <a:xfrm>
              <a:off x="2311940" y="2188804"/>
              <a:ext cx="106945" cy="95950"/>
            </a:xfrm>
            <a:custGeom>
              <a:avLst/>
              <a:gdLst/>
              <a:ahLst/>
              <a:cxnLst/>
              <a:rect l="l" t="t" r="r" b="b"/>
              <a:pathLst>
                <a:path w="4085" h="3665" extrusionOk="0">
                  <a:moveTo>
                    <a:pt x="2042" y="0"/>
                  </a:moveTo>
                  <a:cubicBezTo>
                    <a:pt x="1864" y="0"/>
                    <a:pt x="1685" y="94"/>
                    <a:pt x="1596" y="281"/>
                  </a:cubicBezTo>
                  <a:lnTo>
                    <a:pt x="1394" y="694"/>
                  </a:lnTo>
                  <a:cubicBezTo>
                    <a:pt x="1322" y="839"/>
                    <a:pt x="1183" y="939"/>
                    <a:pt x="1019" y="963"/>
                  </a:cubicBezTo>
                  <a:lnTo>
                    <a:pt x="563" y="1031"/>
                  </a:lnTo>
                  <a:cubicBezTo>
                    <a:pt x="164" y="1093"/>
                    <a:pt x="1" y="1588"/>
                    <a:pt x="289" y="1871"/>
                  </a:cubicBezTo>
                  <a:lnTo>
                    <a:pt x="620" y="2193"/>
                  </a:lnTo>
                  <a:cubicBezTo>
                    <a:pt x="736" y="2309"/>
                    <a:pt x="789" y="2472"/>
                    <a:pt x="765" y="2630"/>
                  </a:cubicBezTo>
                  <a:lnTo>
                    <a:pt x="683" y="3082"/>
                  </a:lnTo>
                  <a:cubicBezTo>
                    <a:pt x="630" y="3405"/>
                    <a:pt x="886" y="3664"/>
                    <a:pt x="1173" y="3664"/>
                  </a:cubicBezTo>
                  <a:cubicBezTo>
                    <a:pt x="1249" y="3664"/>
                    <a:pt x="1328" y="3646"/>
                    <a:pt x="1404" y="3606"/>
                  </a:cubicBezTo>
                  <a:lnTo>
                    <a:pt x="1812" y="3389"/>
                  </a:lnTo>
                  <a:cubicBezTo>
                    <a:pt x="1884" y="3351"/>
                    <a:pt x="1963" y="3332"/>
                    <a:pt x="2042" y="3332"/>
                  </a:cubicBezTo>
                  <a:cubicBezTo>
                    <a:pt x="2122" y="3332"/>
                    <a:pt x="2201" y="3351"/>
                    <a:pt x="2273" y="3389"/>
                  </a:cubicBezTo>
                  <a:lnTo>
                    <a:pt x="2681" y="3606"/>
                  </a:lnTo>
                  <a:cubicBezTo>
                    <a:pt x="2757" y="3646"/>
                    <a:pt x="2836" y="3664"/>
                    <a:pt x="2912" y="3664"/>
                  </a:cubicBezTo>
                  <a:cubicBezTo>
                    <a:pt x="3199" y="3664"/>
                    <a:pt x="3455" y="3405"/>
                    <a:pt x="3402" y="3082"/>
                  </a:cubicBezTo>
                  <a:lnTo>
                    <a:pt x="3320" y="2630"/>
                  </a:lnTo>
                  <a:cubicBezTo>
                    <a:pt x="3296" y="2472"/>
                    <a:pt x="3349" y="2309"/>
                    <a:pt x="3464" y="2193"/>
                  </a:cubicBezTo>
                  <a:lnTo>
                    <a:pt x="3791" y="1871"/>
                  </a:lnTo>
                  <a:cubicBezTo>
                    <a:pt x="4084" y="1588"/>
                    <a:pt x="3921" y="1093"/>
                    <a:pt x="3517" y="1031"/>
                  </a:cubicBezTo>
                  <a:lnTo>
                    <a:pt x="3066" y="963"/>
                  </a:lnTo>
                  <a:cubicBezTo>
                    <a:pt x="2902" y="939"/>
                    <a:pt x="2763" y="839"/>
                    <a:pt x="2691" y="694"/>
                  </a:cubicBezTo>
                  <a:lnTo>
                    <a:pt x="2489" y="281"/>
                  </a:lnTo>
                  <a:cubicBezTo>
                    <a:pt x="2400" y="94"/>
                    <a:pt x="2221" y="0"/>
                    <a:pt x="2042" y="0"/>
                  </a:cubicBez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30" name="Google Shape;1248;p59">
              <a:extLst>
                <a:ext uri="{FF2B5EF4-FFF2-40B4-BE49-F238E27FC236}">
                  <a16:creationId xmlns:a16="http://schemas.microsoft.com/office/drawing/2014/main" id="{468E2B51-3548-7751-5FD3-08198269CA30}"/>
                </a:ext>
              </a:extLst>
            </p:cNvPr>
            <p:cNvSpPr/>
            <p:nvPr/>
          </p:nvSpPr>
          <p:spPr>
            <a:xfrm>
              <a:off x="2277984" y="2152362"/>
              <a:ext cx="181899" cy="174987"/>
            </a:xfrm>
            <a:custGeom>
              <a:avLst/>
              <a:gdLst/>
              <a:ahLst/>
              <a:cxnLst/>
              <a:rect l="l" t="t" r="r" b="b"/>
              <a:pathLst>
                <a:path w="6948" h="6684" extrusionOk="0">
                  <a:moveTo>
                    <a:pt x="3344" y="448"/>
                  </a:moveTo>
                  <a:cubicBezTo>
                    <a:pt x="4512" y="448"/>
                    <a:pt x="5569" y="1150"/>
                    <a:pt x="6015" y="2235"/>
                  </a:cubicBezTo>
                  <a:cubicBezTo>
                    <a:pt x="6467" y="3316"/>
                    <a:pt x="6217" y="4561"/>
                    <a:pt x="5391" y="5392"/>
                  </a:cubicBezTo>
                  <a:cubicBezTo>
                    <a:pt x="4835" y="5944"/>
                    <a:pt x="4095" y="6239"/>
                    <a:pt x="3343" y="6239"/>
                  </a:cubicBezTo>
                  <a:cubicBezTo>
                    <a:pt x="2970" y="6239"/>
                    <a:pt x="2593" y="6166"/>
                    <a:pt x="2235" y="6016"/>
                  </a:cubicBezTo>
                  <a:cubicBezTo>
                    <a:pt x="1154" y="5569"/>
                    <a:pt x="447" y="4512"/>
                    <a:pt x="447" y="3340"/>
                  </a:cubicBezTo>
                  <a:cubicBezTo>
                    <a:pt x="447" y="1745"/>
                    <a:pt x="1745" y="448"/>
                    <a:pt x="3344" y="448"/>
                  </a:cubicBezTo>
                  <a:close/>
                  <a:moveTo>
                    <a:pt x="3340" y="1"/>
                  </a:moveTo>
                  <a:cubicBezTo>
                    <a:pt x="2910" y="1"/>
                    <a:pt x="2475" y="84"/>
                    <a:pt x="2062" y="256"/>
                  </a:cubicBezTo>
                  <a:cubicBezTo>
                    <a:pt x="813" y="770"/>
                    <a:pt x="1" y="1990"/>
                    <a:pt x="1" y="3340"/>
                  </a:cubicBezTo>
                  <a:cubicBezTo>
                    <a:pt x="5" y="5185"/>
                    <a:pt x="1500" y="6679"/>
                    <a:pt x="3344" y="6684"/>
                  </a:cubicBezTo>
                  <a:cubicBezTo>
                    <a:pt x="4694" y="6684"/>
                    <a:pt x="5914" y="5867"/>
                    <a:pt x="6428" y="4618"/>
                  </a:cubicBezTo>
                  <a:cubicBezTo>
                    <a:pt x="6947" y="3369"/>
                    <a:pt x="6659" y="1933"/>
                    <a:pt x="5703" y="977"/>
                  </a:cubicBezTo>
                  <a:cubicBezTo>
                    <a:pt x="5064" y="341"/>
                    <a:pt x="4209" y="1"/>
                    <a:pt x="3340"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31" name="Google Shape;1249;p59">
              <a:extLst>
                <a:ext uri="{FF2B5EF4-FFF2-40B4-BE49-F238E27FC236}">
                  <a16:creationId xmlns:a16="http://schemas.microsoft.com/office/drawing/2014/main" id="{0E8A238E-EC28-617F-7AFA-28C2F2D66748}"/>
                </a:ext>
              </a:extLst>
            </p:cNvPr>
            <p:cNvSpPr/>
            <p:nvPr/>
          </p:nvSpPr>
          <p:spPr>
            <a:xfrm>
              <a:off x="2195360" y="1976930"/>
              <a:ext cx="340235" cy="390763"/>
            </a:xfrm>
            <a:custGeom>
              <a:avLst/>
              <a:gdLst/>
              <a:ahLst/>
              <a:cxnLst/>
              <a:rect l="l" t="t" r="r" b="b"/>
              <a:pathLst>
                <a:path w="12996" h="14926" extrusionOk="0">
                  <a:moveTo>
                    <a:pt x="9565" y="448"/>
                  </a:moveTo>
                  <a:lnTo>
                    <a:pt x="8138" y="3359"/>
                  </a:lnTo>
                  <a:lnTo>
                    <a:pt x="4862" y="3359"/>
                  </a:lnTo>
                  <a:lnTo>
                    <a:pt x="3435" y="448"/>
                  </a:lnTo>
                  <a:close/>
                  <a:moveTo>
                    <a:pt x="7917" y="3806"/>
                  </a:moveTo>
                  <a:lnTo>
                    <a:pt x="7230" y="5208"/>
                  </a:lnTo>
                  <a:cubicBezTo>
                    <a:pt x="6990" y="5170"/>
                    <a:pt x="6745" y="5151"/>
                    <a:pt x="6500" y="5151"/>
                  </a:cubicBezTo>
                  <a:cubicBezTo>
                    <a:pt x="6255" y="5151"/>
                    <a:pt x="6010" y="5170"/>
                    <a:pt x="5765" y="5204"/>
                  </a:cubicBezTo>
                  <a:lnTo>
                    <a:pt x="5078" y="3806"/>
                  </a:lnTo>
                  <a:close/>
                  <a:moveTo>
                    <a:pt x="2969" y="520"/>
                  </a:moveTo>
                  <a:lnTo>
                    <a:pt x="5314" y="5295"/>
                  </a:lnTo>
                  <a:cubicBezTo>
                    <a:pt x="4319" y="5545"/>
                    <a:pt x="3430" y="6102"/>
                    <a:pt x="2768" y="6885"/>
                  </a:cubicBezTo>
                  <a:lnTo>
                    <a:pt x="779" y="2826"/>
                  </a:lnTo>
                  <a:cubicBezTo>
                    <a:pt x="510" y="2278"/>
                    <a:pt x="735" y="1615"/>
                    <a:pt x="1283" y="1346"/>
                  </a:cubicBezTo>
                  <a:lnTo>
                    <a:pt x="2969" y="520"/>
                  </a:lnTo>
                  <a:close/>
                  <a:moveTo>
                    <a:pt x="3075" y="1"/>
                  </a:moveTo>
                  <a:cubicBezTo>
                    <a:pt x="3041" y="1"/>
                    <a:pt x="3008" y="10"/>
                    <a:pt x="2974" y="25"/>
                  </a:cubicBezTo>
                  <a:lnTo>
                    <a:pt x="1086" y="952"/>
                  </a:lnTo>
                  <a:cubicBezTo>
                    <a:pt x="317" y="1327"/>
                    <a:pt x="0" y="2254"/>
                    <a:pt x="375" y="3023"/>
                  </a:cubicBezTo>
                  <a:lnTo>
                    <a:pt x="2465" y="7279"/>
                  </a:lnTo>
                  <a:cubicBezTo>
                    <a:pt x="1610" y="8528"/>
                    <a:pt x="1379" y="10109"/>
                    <a:pt x="1845" y="11550"/>
                  </a:cubicBezTo>
                  <a:cubicBezTo>
                    <a:pt x="1880" y="11659"/>
                    <a:pt x="1964" y="11705"/>
                    <a:pt x="2049" y="11705"/>
                  </a:cubicBezTo>
                  <a:cubicBezTo>
                    <a:pt x="2185" y="11705"/>
                    <a:pt x="2324" y="11585"/>
                    <a:pt x="2268" y="11410"/>
                  </a:cubicBezTo>
                  <a:cubicBezTo>
                    <a:pt x="1533" y="9153"/>
                    <a:pt x="2710" y="6712"/>
                    <a:pt x="4934" y="5876"/>
                  </a:cubicBezTo>
                  <a:cubicBezTo>
                    <a:pt x="5447" y="5683"/>
                    <a:pt x="5975" y="5591"/>
                    <a:pt x="6494" y="5591"/>
                  </a:cubicBezTo>
                  <a:cubicBezTo>
                    <a:pt x="8221" y="5591"/>
                    <a:pt x="9859" y="6607"/>
                    <a:pt x="10579" y="8288"/>
                  </a:cubicBezTo>
                  <a:cubicBezTo>
                    <a:pt x="11516" y="10469"/>
                    <a:pt x="10574" y="13005"/>
                    <a:pt x="8436" y="14043"/>
                  </a:cubicBezTo>
                  <a:cubicBezTo>
                    <a:pt x="7813" y="14344"/>
                    <a:pt x="7153" y="14487"/>
                    <a:pt x="6503" y="14487"/>
                  </a:cubicBezTo>
                  <a:cubicBezTo>
                    <a:pt x="4920" y="14487"/>
                    <a:pt x="3393" y="13641"/>
                    <a:pt x="2590" y="12160"/>
                  </a:cubicBezTo>
                  <a:cubicBezTo>
                    <a:pt x="2545" y="12072"/>
                    <a:pt x="2472" y="12036"/>
                    <a:pt x="2399" y="12036"/>
                  </a:cubicBezTo>
                  <a:cubicBezTo>
                    <a:pt x="2249" y="12036"/>
                    <a:pt x="2099" y="12193"/>
                    <a:pt x="2196" y="12371"/>
                  </a:cubicBezTo>
                  <a:cubicBezTo>
                    <a:pt x="3089" y="14006"/>
                    <a:pt x="4770" y="14925"/>
                    <a:pt x="6498" y="14925"/>
                  </a:cubicBezTo>
                  <a:cubicBezTo>
                    <a:pt x="7365" y="14925"/>
                    <a:pt x="8244" y="14694"/>
                    <a:pt x="9042" y="14206"/>
                  </a:cubicBezTo>
                  <a:cubicBezTo>
                    <a:pt x="11429" y="12751"/>
                    <a:pt x="12107" y="9590"/>
                    <a:pt x="10536" y="7279"/>
                  </a:cubicBezTo>
                  <a:lnTo>
                    <a:pt x="11400" y="5511"/>
                  </a:lnTo>
                  <a:cubicBezTo>
                    <a:pt x="11483" y="5336"/>
                    <a:pt x="11338" y="5193"/>
                    <a:pt x="11193" y="5193"/>
                  </a:cubicBezTo>
                  <a:cubicBezTo>
                    <a:pt x="11119" y="5193"/>
                    <a:pt x="11045" y="5230"/>
                    <a:pt x="11002" y="5319"/>
                  </a:cubicBezTo>
                  <a:lnTo>
                    <a:pt x="10228" y="6885"/>
                  </a:lnTo>
                  <a:cubicBezTo>
                    <a:pt x="9565" y="6102"/>
                    <a:pt x="8676" y="5545"/>
                    <a:pt x="7682" y="5295"/>
                  </a:cubicBezTo>
                  <a:lnTo>
                    <a:pt x="10026" y="520"/>
                  </a:lnTo>
                  <a:lnTo>
                    <a:pt x="11717" y="1346"/>
                  </a:lnTo>
                  <a:cubicBezTo>
                    <a:pt x="12260" y="1615"/>
                    <a:pt x="12486" y="2278"/>
                    <a:pt x="12222" y="2826"/>
                  </a:cubicBezTo>
                  <a:lnTo>
                    <a:pt x="11396" y="4507"/>
                  </a:lnTo>
                  <a:cubicBezTo>
                    <a:pt x="11310" y="4686"/>
                    <a:pt x="11454" y="4830"/>
                    <a:pt x="11600" y="4830"/>
                  </a:cubicBezTo>
                  <a:cubicBezTo>
                    <a:pt x="11674" y="4830"/>
                    <a:pt x="11749" y="4793"/>
                    <a:pt x="11794" y="4704"/>
                  </a:cubicBezTo>
                  <a:lnTo>
                    <a:pt x="12621" y="3018"/>
                  </a:lnTo>
                  <a:cubicBezTo>
                    <a:pt x="12995" y="2254"/>
                    <a:pt x="12678" y="1332"/>
                    <a:pt x="11914" y="952"/>
                  </a:cubicBezTo>
                  <a:lnTo>
                    <a:pt x="10026" y="25"/>
                  </a:lnTo>
                  <a:cubicBezTo>
                    <a:pt x="9993" y="10"/>
                    <a:pt x="9959" y="1"/>
                    <a:pt x="9926"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32" name="Google Shape;1250;p59">
              <a:extLst>
                <a:ext uri="{FF2B5EF4-FFF2-40B4-BE49-F238E27FC236}">
                  <a16:creationId xmlns:a16="http://schemas.microsoft.com/office/drawing/2014/main" id="{D83CB70E-9772-1E58-EC75-8881ABD2C7D0}"/>
                </a:ext>
              </a:extLst>
            </p:cNvPr>
            <p:cNvSpPr/>
            <p:nvPr/>
          </p:nvSpPr>
          <p:spPr>
            <a:xfrm>
              <a:off x="2304662" y="2183176"/>
              <a:ext cx="121763" cy="107495"/>
            </a:xfrm>
            <a:custGeom>
              <a:avLst/>
              <a:gdLst/>
              <a:ahLst/>
              <a:cxnLst/>
              <a:rect l="l" t="t" r="r" b="b"/>
              <a:pathLst>
                <a:path w="4651" h="4106" extrusionOk="0">
                  <a:moveTo>
                    <a:pt x="2325" y="446"/>
                  </a:moveTo>
                  <a:cubicBezTo>
                    <a:pt x="2421" y="446"/>
                    <a:pt x="2517" y="496"/>
                    <a:pt x="2565" y="597"/>
                  </a:cubicBezTo>
                  <a:lnTo>
                    <a:pt x="2772" y="1006"/>
                  </a:lnTo>
                  <a:cubicBezTo>
                    <a:pt x="2873" y="1222"/>
                    <a:pt x="3079" y="1366"/>
                    <a:pt x="3310" y="1399"/>
                  </a:cubicBezTo>
                  <a:lnTo>
                    <a:pt x="3766" y="1467"/>
                  </a:lnTo>
                  <a:cubicBezTo>
                    <a:pt x="3987" y="1500"/>
                    <a:pt x="4079" y="1774"/>
                    <a:pt x="3915" y="1933"/>
                  </a:cubicBezTo>
                  <a:lnTo>
                    <a:pt x="3589" y="2250"/>
                  </a:lnTo>
                  <a:cubicBezTo>
                    <a:pt x="3421" y="2418"/>
                    <a:pt x="3339" y="2653"/>
                    <a:pt x="3382" y="2884"/>
                  </a:cubicBezTo>
                  <a:lnTo>
                    <a:pt x="3459" y="3340"/>
                  </a:lnTo>
                  <a:cubicBezTo>
                    <a:pt x="3489" y="3515"/>
                    <a:pt x="3349" y="3656"/>
                    <a:pt x="3192" y="3656"/>
                  </a:cubicBezTo>
                  <a:cubicBezTo>
                    <a:pt x="3150" y="3656"/>
                    <a:pt x="3107" y="3646"/>
                    <a:pt x="3065" y="3624"/>
                  </a:cubicBezTo>
                  <a:lnTo>
                    <a:pt x="2657" y="3412"/>
                  </a:lnTo>
                  <a:cubicBezTo>
                    <a:pt x="2553" y="3357"/>
                    <a:pt x="2439" y="3329"/>
                    <a:pt x="2325" y="3329"/>
                  </a:cubicBezTo>
                  <a:cubicBezTo>
                    <a:pt x="2210" y="3329"/>
                    <a:pt x="2095" y="3357"/>
                    <a:pt x="1989" y="3412"/>
                  </a:cubicBezTo>
                  <a:lnTo>
                    <a:pt x="1581" y="3624"/>
                  </a:lnTo>
                  <a:cubicBezTo>
                    <a:pt x="1539" y="3646"/>
                    <a:pt x="1496" y="3656"/>
                    <a:pt x="1454" y="3656"/>
                  </a:cubicBezTo>
                  <a:cubicBezTo>
                    <a:pt x="1298" y="3656"/>
                    <a:pt x="1160" y="3515"/>
                    <a:pt x="1187" y="3340"/>
                  </a:cubicBezTo>
                  <a:lnTo>
                    <a:pt x="1264" y="2884"/>
                  </a:lnTo>
                  <a:cubicBezTo>
                    <a:pt x="1307" y="2653"/>
                    <a:pt x="1230" y="2413"/>
                    <a:pt x="1057" y="2250"/>
                  </a:cubicBezTo>
                  <a:lnTo>
                    <a:pt x="730" y="1928"/>
                  </a:lnTo>
                  <a:cubicBezTo>
                    <a:pt x="653" y="1856"/>
                    <a:pt x="629" y="1750"/>
                    <a:pt x="663" y="1654"/>
                  </a:cubicBezTo>
                  <a:cubicBezTo>
                    <a:pt x="692" y="1553"/>
                    <a:pt x="778" y="1481"/>
                    <a:pt x="884" y="1467"/>
                  </a:cubicBezTo>
                  <a:lnTo>
                    <a:pt x="1336" y="1399"/>
                  </a:lnTo>
                  <a:cubicBezTo>
                    <a:pt x="1571" y="1366"/>
                    <a:pt x="1773" y="1222"/>
                    <a:pt x="1878" y="1006"/>
                  </a:cubicBezTo>
                  <a:lnTo>
                    <a:pt x="2080" y="597"/>
                  </a:lnTo>
                  <a:cubicBezTo>
                    <a:pt x="2131" y="496"/>
                    <a:pt x="2228" y="446"/>
                    <a:pt x="2325" y="446"/>
                  </a:cubicBezTo>
                  <a:close/>
                  <a:moveTo>
                    <a:pt x="2323" y="0"/>
                  </a:moveTo>
                  <a:cubicBezTo>
                    <a:pt x="2067" y="0"/>
                    <a:pt x="1811" y="134"/>
                    <a:pt x="1682" y="400"/>
                  </a:cubicBezTo>
                  <a:lnTo>
                    <a:pt x="1475" y="813"/>
                  </a:lnTo>
                  <a:cubicBezTo>
                    <a:pt x="1437" y="890"/>
                    <a:pt x="1360" y="948"/>
                    <a:pt x="1273" y="962"/>
                  </a:cubicBezTo>
                  <a:lnTo>
                    <a:pt x="817" y="1025"/>
                  </a:lnTo>
                  <a:cubicBezTo>
                    <a:pt x="231" y="1111"/>
                    <a:pt x="0" y="1832"/>
                    <a:pt x="418" y="2250"/>
                  </a:cubicBezTo>
                  <a:lnTo>
                    <a:pt x="750" y="2572"/>
                  </a:lnTo>
                  <a:cubicBezTo>
                    <a:pt x="812" y="2634"/>
                    <a:pt x="841" y="2721"/>
                    <a:pt x="826" y="2812"/>
                  </a:cubicBezTo>
                  <a:lnTo>
                    <a:pt x="750" y="3263"/>
                  </a:lnTo>
                  <a:cubicBezTo>
                    <a:pt x="670" y="3727"/>
                    <a:pt x="1037" y="4103"/>
                    <a:pt x="1455" y="4103"/>
                  </a:cubicBezTo>
                  <a:cubicBezTo>
                    <a:pt x="1566" y="4103"/>
                    <a:pt x="1681" y="4076"/>
                    <a:pt x="1792" y="4018"/>
                  </a:cubicBezTo>
                  <a:lnTo>
                    <a:pt x="2196" y="3811"/>
                  </a:lnTo>
                  <a:cubicBezTo>
                    <a:pt x="2236" y="3789"/>
                    <a:pt x="2280" y="3779"/>
                    <a:pt x="2323" y="3779"/>
                  </a:cubicBezTo>
                  <a:cubicBezTo>
                    <a:pt x="2366" y="3779"/>
                    <a:pt x="2409" y="3789"/>
                    <a:pt x="2450" y="3811"/>
                  </a:cubicBezTo>
                  <a:lnTo>
                    <a:pt x="2859" y="4022"/>
                  </a:lnTo>
                  <a:cubicBezTo>
                    <a:pt x="2967" y="4079"/>
                    <a:pt x="3080" y="4105"/>
                    <a:pt x="3189" y="4105"/>
                  </a:cubicBezTo>
                  <a:cubicBezTo>
                    <a:pt x="3606" y="4105"/>
                    <a:pt x="3976" y="3728"/>
                    <a:pt x="3896" y="3263"/>
                  </a:cubicBezTo>
                  <a:lnTo>
                    <a:pt x="3819" y="2812"/>
                  </a:lnTo>
                  <a:cubicBezTo>
                    <a:pt x="3805" y="2721"/>
                    <a:pt x="3834" y="2634"/>
                    <a:pt x="3896" y="2572"/>
                  </a:cubicBezTo>
                  <a:lnTo>
                    <a:pt x="4228" y="2250"/>
                  </a:lnTo>
                  <a:cubicBezTo>
                    <a:pt x="4650" y="1837"/>
                    <a:pt x="4415" y="1111"/>
                    <a:pt x="3829" y="1025"/>
                  </a:cubicBezTo>
                  <a:lnTo>
                    <a:pt x="3373" y="962"/>
                  </a:lnTo>
                  <a:cubicBezTo>
                    <a:pt x="3286" y="948"/>
                    <a:pt x="3209" y="890"/>
                    <a:pt x="3171" y="813"/>
                  </a:cubicBezTo>
                  <a:lnTo>
                    <a:pt x="2964" y="400"/>
                  </a:lnTo>
                  <a:cubicBezTo>
                    <a:pt x="2834" y="134"/>
                    <a:pt x="2579" y="0"/>
                    <a:pt x="2323" y="0"/>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grpSp>
      <p:grpSp>
        <p:nvGrpSpPr>
          <p:cNvPr id="33" name="Group 32">
            <a:extLst>
              <a:ext uri="{FF2B5EF4-FFF2-40B4-BE49-F238E27FC236}">
                <a16:creationId xmlns:a16="http://schemas.microsoft.com/office/drawing/2014/main" id="{31AF445B-87A0-9D7E-8374-3D062F8F2B59}"/>
              </a:ext>
            </a:extLst>
          </p:cNvPr>
          <p:cNvGrpSpPr/>
          <p:nvPr/>
        </p:nvGrpSpPr>
        <p:grpSpPr>
          <a:xfrm>
            <a:off x="1522712" y="2361789"/>
            <a:ext cx="375567" cy="644848"/>
            <a:chOff x="1490169" y="2342009"/>
            <a:chExt cx="375567" cy="644848"/>
          </a:xfrm>
        </p:grpSpPr>
        <p:sp>
          <p:nvSpPr>
            <p:cNvPr id="34" name="Google Shape;1212;p59">
              <a:extLst>
                <a:ext uri="{FF2B5EF4-FFF2-40B4-BE49-F238E27FC236}">
                  <a16:creationId xmlns:a16="http://schemas.microsoft.com/office/drawing/2014/main" id="{4EA37373-B5A9-EB63-7F51-3840051A710E}"/>
                </a:ext>
              </a:extLst>
            </p:cNvPr>
            <p:cNvSpPr/>
            <p:nvPr/>
          </p:nvSpPr>
          <p:spPr>
            <a:xfrm>
              <a:off x="1499586" y="2351693"/>
              <a:ext cx="356513" cy="68180"/>
            </a:xfrm>
            <a:custGeom>
              <a:avLst/>
              <a:gdLst/>
              <a:ahLst/>
              <a:cxnLst/>
              <a:rect l="l" t="t" r="r" b="b"/>
              <a:pathLst>
                <a:path w="7990" h="1528" extrusionOk="0">
                  <a:moveTo>
                    <a:pt x="577" y="0"/>
                  </a:moveTo>
                  <a:cubicBezTo>
                    <a:pt x="260" y="0"/>
                    <a:pt x="5" y="260"/>
                    <a:pt x="1" y="577"/>
                  </a:cubicBezTo>
                  <a:lnTo>
                    <a:pt x="1" y="956"/>
                  </a:lnTo>
                  <a:cubicBezTo>
                    <a:pt x="5" y="1273"/>
                    <a:pt x="260" y="1528"/>
                    <a:pt x="577" y="1528"/>
                  </a:cubicBezTo>
                  <a:lnTo>
                    <a:pt x="7418" y="1528"/>
                  </a:lnTo>
                  <a:cubicBezTo>
                    <a:pt x="7735" y="1528"/>
                    <a:pt x="7990" y="1273"/>
                    <a:pt x="7990" y="956"/>
                  </a:cubicBezTo>
                  <a:lnTo>
                    <a:pt x="7990" y="577"/>
                  </a:lnTo>
                  <a:cubicBezTo>
                    <a:pt x="7990" y="260"/>
                    <a:pt x="7735" y="0"/>
                    <a:pt x="7418" y="0"/>
                  </a:cubicBezTo>
                  <a:close/>
                </a:path>
              </a:pathLst>
            </a:custGeom>
            <a:solidFill>
              <a:schemeClr val="accent4"/>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5" name="Google Shape;1251;p59">
              <a:extLst>
                <a:ext uri="{FF2B5EF4-FFF2-40B4-BE49-F238E27FC236}">
                  <a16:creationId xmlns:a16="http://schemas.microsoft.com/office/drawing/2014/main" id="{DBBF40F7-3761-CEDB-EFB1-378E10E9C640}"/>
                </a:ext>
              </a:extLst>
            </p:cNvPr>
            <p:cNvSpPr/>
            <p:nvPr/>
          </p:nvSpPr>
          <p:spPr>
            <a:xfrm>
              <a:off x="1633136" y="2636553"/>
              <a:ext cx="89641" cy="161659"/>
            </a:xfrm>
            <a:custGeom>
              <a:avLst/>
              <a:gdLst/>
              <a:ahLst/>
              <a:cxnLst/>
              <a:rect l="l" t="t" r="r" b="b"/>
              <a:pathLst>
                <a:path w="2009" h="3623" extrusionOk="0">
                  <a:moveTo>
                    <a:pt x="1" y="1"/>
                  </a:moveTo>
                  <a:lnTo>
                    <a:pt x="1" y="3623"/>
                  </a:lnTo>
                  <a:lnTo>
                    <a:pt x="2009" y="3623"/>
                  </a:lnTo>
                  <a:lnTo>
                    <a:pt x="2009" y="1"/>
                  </a:lnTo>
                  <a:close/>
                </a:path>
              </a:pathLst>
            </a:custGeom>
            <a:solidFill>
              <a:schemeClr val="accent4"/>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6" name="Google Shape;1252;p59">
              <a:extLst>
                <a:ext uri="{FF2B5EF4-FFF2-40B4-BE49-F238E27FC236}">
                  <a16:creationId xmlns:a16="http://schemas.microsoft.com/office/drawing/2014/main" id="{DABD5C12-B840-F196-EE4A-87FD47DBFE68}"/>
                </a:ext>
              </a:extLst>
            </p:cNvPr>
            <p:cNvSpPr/>
            <p:nvPr/>
          </p:nvSpPr>
          <p:spPr>
            <a:xfrm>
              <a:off x="1552773" y="2384266"/>
              <a:ext cx="250184" cy="301855"/>
            </a:xfrm>
            <a:custGeom>
              <a:avLst/>
              <a:gdLst/>
              <a:ahLst/>
              <a:cxnLst/>
              <a:rect l="l" t="t" r="r" b="b"/>
              <a:pathLst>
                <a:path w="5607" h="6765" extrusionOk="0">
                  <a:moveTo>
                    <a:pt x="120" y="0"/>
                  </a:moveTo>
                  <a:cubicBezTo>
                    <a:pt x="67" y="0"/>
                    <a:pt x="24" y="39"/>
                    <a:pt x="24" y="92"/>
                  </a:cubicBezTo>
                  <a:lnTo>
                    <a:pt x="24" y="3944"/>
                  </a:lnTo>
                  <a:cubicBezTo>
                    <a:pt x="0" y="5496"/>
                    <a:pt x="1254" y="6764"/>
                    <a:pt x="2806" y="6764"/>
                  </a:cubicBezTo>
                  <a:cubicBezTo>
                    <a:pt x="4357" y="6764"/>
                    <a:pt x="5606" y="5496"/>
                    <a:pt x="5587" y="3944"/>
                  </a:cubicBezTo>
                  <a:lnTo>
                    <a:pt x="5587" y="92"/>
                  </a:lnTo>
                  <a:cubicBezTo>
                    <a:pt x="5587" y="39"/>
                    <a:pt x="5544" y="0"/>
                    <a:pt x="5491" y="0"/>
                  </a:cubicBezTo>
                  <a:close/>
                </a:path>
              </a:pathLst>
            </a:custGeom>
            <a:solidFill>
              <a:schemeClr val="accent4"/>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7" name="Google Shape;1253;p59">
              <a:extLst>
                <a:ext uri="{FF2B5EF4-FFF2-40B4-BE49-F238E27FC236}">
                  <a16:creationId xmlns:a16="http://schemas.microsoft.com/office/drawing/2014/main" id="{0B0C3A5D-65B2-8BDA-E09C-379332092B0E}"/>
                </a:ext>
              </a:extLst>
            </p:cNvPr>
            <p:cNvSpPr/>
            <p:nvPr/>
          </p:nvSpPr>
          <p:spPr>
            <a:xfrm>
              <a:off x="1593691" y="2457533"/>
              <a:ext cx="168753" cy="155635"/>
            </a:xfrm>
            <a:custGeom>
              <a:avLst/>
              <a:gdLst/>
              <a:ahLst/>
              <a:cxnLst/>
              <a:rect l="l" t="t" r="r" b="b"/>
              <a:pathLst>
                <a:path w="3782" h="3488" extrusionOk="0">
                  <a:moveTo>
                    <a:pt x="1889" y="1"/>
                  </a:moveTo>
                  <a:cubicBezTo>
                    <a:pt x="1807" y="1"/>
                    <a:pt x="1725" y="43"/>
                    <a:pt x="1682" y="126"/>
                  </a:cubicBezTo>
                  <a:lnTo>
                    <a:pt x="1303" y="900"/>
                  </a:lnTo>
                  <a:cubicBezTo>
                    <a:pt x="1264" y="967"/>
                    <a:pt x="1197" y="1015"/>
                    <a:pt x="1120" y="1029"/>
                  </a:cubicBezTo>
                  <a:lnTo>
                    <a:pt x="270" y="1149"/>
                  </a:lnTo>
                  <a:cubicBezTo>
                    <a:pt x="77" y="1178"/>
                    <a:pt x="1" y="1418"/>
                    <a:pt x="140" y="1553"/>
                  </a:cubicBezTo>
                  <a:lnTo>
                    <a:pt x="755" y="2153"/>
                  </a:lnTo>
                  <a:cubicBezTo>
                    <a:pt x="808" y="2211"/>
                    <a:pt x="832" y="2288"/>
                    <a:pt x="817" y="2365"/>
                  </a:cubicBezTo>
                  <a:lnTo>
                    <a:pt x="673" y="3210"/>
                  </a:lnTo>
                  <a:cubicBezTo>
                    <a:pt x="647" y="3363"/>
                    <a:pt x="768" y="3488"/>
                    <a:pt x="905" y="3488"/>
                  </a:cubicBezTo>
                  <a:cubicBezTo>
                    <a:pt x="941" y="3488"/>
                    <a:pt x="978" y="3479"/>
                    <a:pt x="1014" y="3460"/>
                  </a:cubicBezTo>
                  <a:lnTo>
                    <a:pt x="1778" y="3061"/>
                  </a:lnTo>
                  <a:cubicBezTo>
                    <a:pt x="1812" y="3042"/>
                    <a:pt x="1849" y="3033"/>
                    <a:pt x="1886" y="3033"/>
                  </a:cubicBezTo>
                  <a:cubicBezTo>
                    <a:pt x="1923" y="3033"/>
                    <a:pt x="1961" y="3042"/>
                    <a:pt x="1994" y="3061"/>
                  </a:cubicBezTo>
                  <a:lnTo>
                    <a:pt x="2753" y="3460"/>
                  </a:lnTo>
                  <a:cubicBezTo>
                    <a:pt x="2789" y="3479"/>
                    <a:pt x="2826" y="3488"/>
                    <a:pt x="2863" y="3488"/>
                  </a:cubicBezTo>
                  <a:cubicBezTo>
                    <a:pt x="3000" y="3488"/>
                    <a:pt x="3122" y="3363"/>
                    <a:pt x="3099" y="3210"/>
                  </a:cubicBezTo>
                  <a:lnTo>
                    <a:pt x="2960" y="2365"/>
                  </a:lnTo>
                  <a:cubicBezTo>
                    <a:pt x="2946" y="2288"/>
                    <a:pt x="2970" y="2211"/>
                    <a:pt x="3027" y="2153"/>
                  </a:cubicBezTo>
                  <a:lnTo>
                    <a:pt x="3642" y="1553"/>
                  </a:lnTo>
                  <a:cubicBezTo>
                    <a:pt x="3781" y="1418"/>
                    <a:pt x="3705" y="1178"/>
                    <a:pt x="3508" y="1154"/>
                  </a:cubicBezTo>
                  <a:lnTo>
                    <a:pt x="2662" y="1029"/>
                  </a:lnTo>
                  <a:cubicBezTo>
                    <a:pt x="2580" y="1020"/>
                    <a:pt x="2513" y="972"/>
                    <a:pt x="2480" y="900"/>
                  </a:cubicBezTo>
                  <a:lnTo>
                    <a:pt x="2100" y="131"/>
                  </a:lnTo>
                  <a:cubicBezTo>
                    <a:pt x="2056" y="44"/>
                    <a:pt x="1973" y="1"/>
                    <a:pt x="1889" y="1"/>
                  </a:cubicBezTo>
                  <a:close/>
                </a:path>
              </a:pathLst>
            </a:custGeom>
            <a:solidFill>
              <a:schemeClr val="accent3"/>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8" name="Google Shape;1257;p59">
              <a:extLst>
                <a:ext uri="{FF2B5EF4-FFF2-40B4-BE49-F238E27FC236}">
                  <a16:creationId xmlns:a16="http://schemas.microsoft.com/office/drawing/2014/main" id="{A245653D-BAEC-0DCD-B611-DF35AB84414A}"/>
                </a:ext>
              </a:extLst>
            </p:cNvPr>
            <p:cNvSpPr/>
            <p:nvPr/>
          </p:nvSpPr>
          <p:spPr>
            <a:xfrm>
              <a:off x="1490169" y="2342009"/>
              <a:ext cx="375567" cy="644848"/>
            </a:xfrm>
            <a:custGeom>
              <a:avLst/>
              <a:gdLst/>
              <a:ahLst/>
              <a:cxnLst/>
              <a:rect l="l" t="t" r="r" b="b"/>
              <a:pathLst>
                <a:path w="8417" h="14452" extrusionOk="0">
                  <a:moveTo>
                    <a:pt x="5001" y="7774"/>
                  </a:moveTo>
                  <a:lnTo>
                    <a:pt x="5001" y="9422"/>
                  </a:lnTo>
                  <a:lnTo>
                    <a:pt x="3416" y="9422"/>
                  </a:lnTo>
                  <a:lnTo>
                    <a:pt x="3416" y="7774"/>
                  </a:lnTo>
                  <a:cubicBezTo>
                    <a:pt x="3675" y="7846"/>
                    <a:pt x="3942" y="7882"/>
                    <a:pt x="4209" y="7882"/>
                  </a:cubicBezTo>
                  <a:cubicBezTo>
                    <a:pt x="4475" y="7882"/>
                    <a:pt x="4742" y="7846"/>
                    <a:pt x="5001" y="7774"/>
                  </a:cubicBezTo>
                  <a:close/>
                  <a:moveTo>
                    <a:pt x="5909" y="9849"/>
                  </a:moveTo>
                  <a:lnTo>
                    <a:pt x="5909" y="10488"/>
                  </a:lnTo>
                  <a:lnTo>
                    <a:pt x="2503" y="10488"/>
                  </a:lnTo>
                  <a:lnTo>
                    <a:pt x="2503" y="9849"/>
                  </a:lnTo>
                  <a:close/>
                  <a:moveTo>
                    <a:pt x="6774" y="10916"/>
                  </a:moveTo>
                  <a:lnTo>
                    <a:pt x="6774" y="11281"/>
                  </a:lnTo>
                  <a:lnTo>
                    <a:pt x="1638" y="11281"/>
                  </a:lnTo>
                  <a:lnTo>
                    <a:pt x="1638" y="10916"/>
                  </a:lnTo>
                  <a:lnTo>
                    <a:pt x="2503" y="10916"/>
                  </a:lnTo>
                  <a:lnTo>
                    <a:pt x="2503" y="10935"/>
                  </a:lnTo>
                  <a:lnTo>
                    <a:pt x="5914" y="10935"/>
                  </a:lnTo>
                  <a:lnTo>
                    <a:pt x="5914" y="10916"/>
                  </a:lnTo>
                  <a:close/>
                  <a:moveTo>
                    <a:pt x="7543" y="11708"/>
                  </a:moveTo>
                  <a:cubicBezTo>
                    <a:pt x="7792" y="11708"/>
                    <a:pt x="7989" y="11905"/>
                    <a:pt x="7989" y="12150"/>
                  </a:cubicBezTo>
                  <a:lnTo>
                    <a:pt x="7989" y="13582"/>
                  </a:lnTo>
                  <a:cubicBezTo>
                    <a:pt x="7989" y="13827"/>
                    <a:pt x="7792" y="14029"/>
                    <a:pt x="7543" y="14029"/>
                  </a:cubicBezTo>
                  <a:lnTo>
                    <a:pt x="870" y="14029"/>
                  </a:lnTo>
                  <a:cubicBezTo>
                    <a:pt x="625" y="14029"/>
                    <a:pt x="428" y="13827"/>
                    <a:pt x="428" y="13582"/>
                  </a:cubicBezTo>
                  <a:lnTo>
                    <a:pt x="428" y="12150"/>
                  </a:lnTo>
                  <a:cubicBezTo>
                    <a:pt x="428" y="11905"/>
                    <a:pt x="625" y="11708"/>
                    <a:pt x="870" y="11708"/>
                  </a:cubicBezTo>
                  <a:close/>
                  <a:moveTo>
                    <a:pt x="788" y="1"/>
                  </a:moveTo>
                  <a:cubicBezTo>
                    <a:pt x="356" y="1"/>
                    <a:pt x="0" y="352"/>
                    <a:pt x="0" y="789"/>
                  </a:cubicBezTo>
                  <a:lnTo>
                    <a:pt x="0" y="1168"/>
                  </a:lnTo>
                  <a:cubicBezTo>
                    <a:pt x="0" y="1605"/>
                    <a:pt x="356" y="1956"/>
                    <a:pt x="788" y="1956"/>
                  </a:cubicBezTo>
                  <a:lnTo>
                    <a:pt x="1216" y="1956"/>
                  </a:lnTo>
                  <a:lnTo>
                    <a:pt x="1216" y="4887"/>
                  </a:lnTo>
                  <a:cubicBezTo>
                    <a:pt x="1216" y="6068"/>
                    <a:pt x="1907" y="7140"/>
                    <a:pt x="2988" y="7620"/>
                  </a:cubicBezTo>
                  <a:lnTo>
                    <a:pt x="2988" y="9422"/>
                  </a:lnTo>
                  <a:lnTo>
                    <a:pt x="2297" y="9422"/>
                  </a:lnTo>
                  <a:cubicBezTo>
                    <a:pt x="2177" y="9422"/>
                    <a:pt x="2080" y="9518"/>
                    <a:pt x="2080" y="9633"/>
                  </a:cubicBezTo>
                  <a:lnTo>
                    <a:pt x="2080" y="10488"/>
                  </a:lnTo>
                  <a:lnTo>
                    <a:pt x="1427" y="10488"/>
                  </a:lnTo>
                  <a:cubicBezTo>
                    <a:pt x="1312" y="10488"/>
                    <a:pt x="1216" y="10584"/>
                    <a:pt x="1216" y="10699"/>
                  </a:cubicBezTo>
                  <a:lnTo>
                    <a:pt x="1216" y="11281"/>
                  </a:lnTo>
                  <a:lnTo>
                    <a:pt x="870" y="11281"/>
                  </a:lnTo>
                  <a:cubicBezTo>
                    <a:pt x="389" y="11281"/>
                    <a:pt x="0" y="11670"/>
                    <a:pt x="0" y="12150"/>
                  </a:cubicBezTo>
                  <a:lnTo>
                    <a:pt x="0" y="13582"/>
                  </a:lnTo>
                  <a:cubicBezTo>
                    <a:pt x="0" y="14062"/>
                    <a:pt x="389" y="14451"/>
                    <a:pt x="870" y="14451"/>
                  </a:cubicBezTo>
                  <a:lnTo>
                    <a:pt x="7543" y="14451"/>
                  </a:lnTo>
                  <a:cubicBezTo>
                    <a:pt x="8023" y="14451"/>
                    <a:pt x="8412" y="14062"/>
                    <a:pt x="8417" y="13582"/>
                  </a:cubicBezTo>
                  <a:lnTo>
                    <a:pt x="8417" y="12150"/>
                  </a:lnTo>
                  <a:cubicBezTo>
                    <a:pt x="8412" y="11670"/>
                    <a:pt x="8023" y="11281"/>
                    <a:pt x="7543" y="11281"/>
                  </a:cubicBezTo>
                  <a:lnTo>
                    <a:pt x="7202" y="11281"/>
                  </a:lnTo>
                  <a:lnTo>
                    <a:pt x="7202" y="10704"/>
                  </a:lnTo>
                  <a:cubicBezTo>
                    <a:pt x="7202" y="10584"/>
                    <a:pt x="7105" y="10488"/>
                    <a:pt x="6990" y="10488"/>
                  </a:cubicBezTo>
                  <a:lnTo>
                    <a:pt x="6337" y="10488"/>
                  </a:lnTo>
                  <a:lnTo>
                    <a:pt x="6337" y="9638"/>
                  </a:lnTo>
                  <a:cubicBezTo>
                    <a:pt x="6337" y="9518"/>
                    <a:pt x="6241" y="9422"/>
                    <a:pt x="6125" y="9422"/>
                  </a:cubicBezTo>
                  <a:lnTo>
                    <a:pt x="5424" y="9422"/>
                  </a:lnTo>
                  <a:lnTo>
                    <a:pt x="5424" y="7620"/>
                  </a:lnTo>
                  <a:cubicBezTo>
                    <a:pt x="5808" y="7452"/>
                    <a:pt x="6149" y="7202"/>
                    <a:pt x="6433" y="6890"/>
                  </a:cubicBezTo>
                  <a:cubicBezTo>
                    <a:pt x="6574" y="6731"/>
                    <a:pt x="6430" y="6532"/>
                    <a:pt x="6270" y="6532"/>
                  </a:cubicBezTo>
                  <a:cubicBezTo>
                    <a:pt x="6217" y="6532"/>
                    <a:pt x="6163" y="6554"/>
                    <a:pt x="6116" y="6606"/>
                  </a:cubicBezTo>
                  <a:cubicBezTo>
                    <a:pt x="5620" y="7156"/>
                    <a:pt x="4922" y="7456"/>
                    <a:pt x="4208" y="7456"/>
                  </a:cubicBezTo>
                  <a:cubicBezTo>
                    <a:pt x="3899" y="7456"/>
                    <a:pt x="3587" y="7400"/>
                    <a:pt x="3286" y="7284"/>
                  </a:cubicBezTo>
                  <a:cubicBezTo>
                    <a:pt x="2297" y="6904"/>
                    <a:pt x="1638" y="5953"/>
                    <a:pt x="1638" y="4887"/>
                  </a:cubicBezTo>
                  <a:lnTo>
                    <a:pt x="1638" y="1956"/>
                  </a:lnTo>
                  <a:lnTo>
                    <a:pt x="6774" y="1956"/>
                  </a:lnTo>
                  <a:lnTo>
                    <a:pt x="6774" y="4887"/>
                  </a:lnTo>
                  <a:cubicBezTo>
                    <a:pt x="6774" y="5257"/>
                    <a:pt x="6697" y="5617"/>
                    <a:pt x="6543" y="5953"/>
                  </a:cubicBezTo>
                  <a:cubicBezTo>
                    <a:pt x="6495" y="6059"/>
                    <a:pt x="6543" y="6188"/>
                    <a:pt x="6649" y="6237"/>
                  </a:cubicBezTo>
                  <a:cubicBezTo>
                    <a:pt x="6678" y="6246"/>
                    <a:pt x="6707" y="6256"/>
                    <a:pt x="6740" y="6256"/>
                  </a:cubicBezTo>
                  <a:cubicBezTo>
                    <a:pt x="6822" y="6256"/>
                    <a:pt x="6899" y="6208"/>
                    <a:pt x="6933" y="6131"/>
                  </a:cubicBezTo>
                  <a:cubicBezTo>
                    <a:pt x="7110" y="5742"/>
                    <a:pt x="7202" y="5319"/>
                    <a:pt x="7202" y="4891"/>
                  </a:cubicBezTo>
                  <a:lnTo>
                    <a:pt x="7202" y="1956"/>
                  </a:lnTo>
                  <a:lnTo>
                    <a:pt x="7629" y="1956"/>
                  </a:lnTo>
                  <a:cubicBezTo>
                    <a:pt x="8061" y="1956"/>
                    <a:pt x="8412" y="1605"/>
                    <a:pt x="8417" y="1168"/>
                  </a:cubicBezTo>
                  <a:lnTo>
                    <a:pt x="8417" y="789"/>
                  </a:lnTo>
                  <a:cubicBezTo>
                    <a:pt x="8412" y="352"/>
                    <a:pt x="8061" y="1"/>
                    <a:pt x="7629" y="1"/>
                  </a:cubicBezTo>
                  <a:lnTo>
                    <a:pt x="2671" y="1"/>
                  </a:lnTo>
                  <a:cubicBezTo>
                    <a:pt x="2388" y="1"/>
                    <a:pt x="2388" y="424"/>
                    <a:pt x="2671" y="428"/>
                  </a:cubicBezTo>
                  <a:lnTo>
                    <a:pt x="7629" y="428"/>
                  </a:lnTo>
                  <a:cubicBezTo>
                    <a:pt x="7826" y="428"/>
                    <a:pt x="7989" y="587"/>
                    <a:pt x="7989" y="789"/>
                  </a:cubicBezTo>
                  <a:lnTo>
                    <a:pt x="7989" y="1168"/>
                  </a:lnTo>
                  <a:cubicBezTo>
                    <a:pt x="7989" y="1365"/>
                    <a:pt x="7826" y="1529"/>
                    <a:pt x="7629" y="1529"/>
                  </a:cubicBezTo>
                  <a:lnTo>
                    <a:pt x="788" y="1529"/>
                  </a:lnTo>
                  <a:cubicBezTo>
                    <a:pt x="591" y="1529"/>
                    <a:pt x="428" y="1365"/>
                    <a:pt x="428" y="1168"/>
                  </a:cubicBezTo>
                  <a:lnTo>
                    <a:pt x="428" y="789"/>
                  </a:lnTo>
                  <a:cubicBezTo>
                    <a:pt x="428" y="587"/>
                    <a:pt x="591" y="428"/>
                    <a:pt x="788" y="428"/>
                  </a:cubicBezTo>
                  <a:lnTo>
                    <a:pt x="1821" y="428"/>
                  </a:lnTo>
                  <a:cubicBezTo>
                    <a:pt x="2104" y="424"/>
                    <a:pt x="2104" y="1"/>
                    <a:pt x="1821" y="1"/>
                  </a:cubicBezTo>
                  <a:close/>
                </a:path>
              </a:pathLst>
            </a:custGeom>
            <a:solidFill>
              <a:srgbClr val="434343"/>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9" name="Google Shape;1258;p59">
              <a:extLst>
                <a:ext uri="{FF2B5EF4-FFF2-40B4-BE49-F238E27FC236}">
                  <a16:creationId xmlns:a16="http://schemas.microsoft.com/office/drawing/2014/main" id="{E9E4BF92-A2AE-D485-A98F-FDB1CD3BA155}"/>
                </a:ext>
              </a:extLst>
            </p:cNvPr>
            <p:cNvSpPr/>
            <p:nvPr/>
          </p:nvSpPr>
          <p:spPr>
            <a:xfrm>
              <a:off x="1581063" y="2447986"/>
              <a:ext cx="193383" cy="174687"/>
            </a:xfrm>
            <a:custGeom>
              <a:avLst/>
              <a:gdLst/>
              <a:ahLst/>
              <a:cxnLst/>
              <a:rect l="l" t="t" r="r" b="b"/>
              <a:pathLst>
                <a:path w="4334" h="3915" extrusionOk="0">
                  <a:moveTo>
                    <a:pt x="2170" y="0"/>
                  </a:moveTo>
                  <a:cubicBezTo>
                    <a:pt x="2009" y="0"/>
                    <a:pt x="1850" y="83"/>
                    <a:pt x="1768" y="249"/>
                  </a:cubicBezTo>
                  <a:cubicBezTo>
                    <a:pt x="1365" y="1070"/>
                    <a:pt x="1389" y="1022"/>
                    <a:pt x="1384" y="1027"/>
                  </a:cubicBezTo>
                  <a:cubicBezTo>
                    <a:pt x="1249" y="1181"/>
                    <a:pt x="1385" y="1379"/>
                    <a:pt x="1544" y="1379"/>
                  </a:cubicBezTo>
                  <a:cubicBezTo>
                    <a:pt x="1623" y="1379"/>
                    <a:pt x="1708" y="1330"/>
                    <a:pt x="1768" y="1205"/>
                  </a:cubicBezTo>
                  <a:cubicBezTo>
                    <a:pt x="2132" y="473"/>
                    <a:pt x="2150" y="426"/>
                    <a:pt x="2164" y="426"/>
                  </a:cubicBezTo>
                  <a:cubicBezTo>
                    <a:pt x="2166" y="426"/>
                    <a:pt x="2169" y="427"/>
                    <a:pt x="2172" y="427"/>
                  </a:cubicBezTo>
                  <a:cubicBezTo>
                    <a:pt x="2174" y="427"/>
                    <a:pt x="2176" y="425"/>
                    <a:pt x="2178" y="425"/>
                  </a:cubicBezTo>
                  <a:cubicBezTo>
                    <a:pt x="2189" y="425"/>
                    <a:pt x="2210" y="475"/>
                    <a:pt x="2570" y="1205"/>
                  </a:cubicBezTo>
                  <a:cubicBezTo>
                    <a:pt x="2638" y="1339"/>
                    <a:pt x="2763" y="1431"/>
                    <a:pt x="2911" y="1450"/>
                  </a:cubicBezTo>
                  <a:lnTo>
                    <a:pt x="3757" y="1575"/>
                  </a:lnTo>
                  <a:cubicBezTo>
                    <a:pt x="3771" y="1575"/>
                    <a:pt x="3781" y="1584"/>
                    <a:pt x="3781" y="1599"/>
                  </a:cubicBezTo>
                  <a:cubicBezTo>
                    <a:pt x="3781" y="1613"/>
                    <a:pt x="3810" y="1575"/>
                    <a:pt x="3156" y="2214"/>
                  </a:cubicBezTo>
                  <a:cubicBezTo>
                    <a:pt x="3070" y="2295"/>
                    <a:pt x="3022" y="2416"/>
                    <a:pt x="3022" y="2536"/>
                  </a:cubicBezTo>
                  <a:cubicBezTo>
                    <a:pt x="3022" y="2617"/>
                    <a:pt x="3176" y="3439"/>
                    <a:pt x="3176" y="3463"/>
                  </a:cubicBezTo>
                  <a:cubicBezTo>
                    <a:pt x="3172" y="3474"/>
                    <a:pt x="3162" y="3485"/>
                    <a:pt x="3152" y="3485"/>
                  </a:cubicBezTo>
                  <a:cubicBezTo>
                    <a:pt x="3149" y="3485"/>
                    <a:pt x="3145" y="3484"/>
                    <a:pt x="3142" y="3482"/>
                  </a:cubicBezTo>
                  <a:lnTo>
                    <a:pt x="2378" y="3083"/>
                  </a:lnTo>
                  <a:cubicBezTo>
                    <a:pt x="2313" y="3050"/>
                    <a:pt x="2242" y="3033"/>
                    <a:pt x="2172" y="3033"/>
                  </a:cubicBezTo>
                  <a:cubicBezTo>
                    <a:pt x="2101" y="3033"/>
                    <a:pt x="2030" y="3050"/>
                    <a:pt x="1965" y="3083"/>
                  </a:cubicBezTo>
                  <a:cubicBezTo>
                    <a:pt x="1219" y="3474"/>
                    <a:pt x="1200" y="3487"/>
                    <a:pt x="1193" y="3487"/>
                  </a:cubicBezTo>
                  <a:cubicBezTo>
                    <a:pt x="1193" y="3487"/>
                    <a:pt x="1192" y="3487"/>
                    <a:pt x="1192" y="3487"/>
                  </a:cubicBezTo>
                  <a:cubicBezTo>
                    <a:pt x="1177" y="3487"/>
                    <a:pt x="1168" y="3472"/>
                    <a:pt x="1168" y="3458"/>
                  </a:cubicBezTo>
                  <a:cubicBezTo>
                    <a:pt x="1321" y="2564"/>
                    <a:pt x="1321" y="2603"/>
                    <a:pt x="1321" y="2536"/>
                  </a:cubicBezTo>
                  <a:cubicBezTo>
                    <a:pt x="1321" y="2416"/>
                    <a:pt x="1273" y="2300"/>
                    <a:pt x="1187" y="2214"/>
                  </a:cubicBezTo>
                  <a:lnTo>
                    <a:pt x="572" y="1613"/>
                  </a:lnTo>
                  <a:cubicBezTo>
                    <a:pt x="557" y="1599"/>
                    <a:pt x="562" y="1575"/>
                    <a:pt x="581" y="1575"/>
                  </a:cubicBezTo>
                  <a:lnTo>
                    <a:pt x="759" y="1551"/>
                  </a:lnTo>
                  <a:cubicBezTo>
                    <a:pt x="1016" y="1500"/>
                    <a:pt x="969" y="1127"/>
                    <a:pt x="720" y="1127"/>
                  </a:cubicBezTo>
                  <a:cubicBezTo>
                    <a:pt x="712" y="1127"/>
                    <a:pt x="705" y="1127"/>
                    <a:pt x="697" y="1128"/>
                  </a:cubicBezTo>
                  <a:lnTo>
                    <a:pt x="524" y="1152"/>
                  </a:lnTo>
                  <a:cubicBezTo>
                    <a:pt x="149" y="1205"/>
                    <a:pt x="0" y="1666"/>
                    <a:pt x="274" y="1926"/>
                  </a:cubicBezTo>
                  <a:cubicBezTo>
                    <a:pt x="913" y="2555"/>
                    <a:pt x="899" y="2521"/>
                    <a:pt x="894" y="2545"/>
                  </a:cubicBezTo>
                  <a:cubicBezTo>
                    <a:pt x="745" y="3434"/>
                    <a:pt x="745" y="3400"/>
                    <a:pt x="745" y="3468"/>
                  </a:cubicBezTo>
                  <a:cubicBezTo>
                    <a:pt x="745" y="3727"/>
                    <a:pt x="956" y="3915"/>
                    <a:pt x="1189" y="3915"/>
                  </a:cubicBezTo>
                  <a:cubicBezTo>
                    <a:pt x="1258" y="3915"/>
                    <a:pt x="1330" y="3898"/>
                    <a:pt x="1398" y="3862"/>
                  </a:cubicBezTo>
                  <a:cubicBezTo>
                    <a:pt x="2083" y="3507"/>
                    <a:pt x="2155" y="3460"/>
                    <a:pt x="2174" y="3460"/>
                  </a:cubicBezTo>
                  <a:cubicBezTo>
                    <a:pt x="2177" y="3460"/>
                    <a:pt x="2179" y="3461"/>
                    <a:pt x="2181" y="3463"/>
                  </a:cubicBezTo>
                  <a:cubicBezTo>
                    <a:pt x="2907" y="3828"/>
                    <a:pt x="2959" y="3914"/>
                    <a:pt x="3152" y="3914"/>
                  </a:cubicBezTo>
                  <a:cubicBezTo>
                    <a:pt x="3425" y="3914"/>
                    <a:pt x="3637" y="3665"/>
                    <a:pt x="3594" y="3391"/>
                  </a:cubicBezTo>
                  <a:cubicBezTo>
                    <a:pt x="3445" y="2502"/>
                    <a:pt x="3435" y="2536"/>
                    <a:pt x="3454" y="2521"/>
                  </a:cubicBezTo>
                  <a:lnTo>
                    <a:pt x="4069" y="1921"/>
                  </a:lnTo>
                  <a:cubicBezTo>
                    <a:pt x="4333" y="1661"/>
                    <a:pt x="4189" y="1210"/>
                    <a:pt x="3819" y="1157"/>
                  </a:cubicBezTo>
                  <a:lnTo>
                    <a:pt x="2969" y="1032"/>
                  </a:lnTo>
                  <a:cubicBezTo>
                    <a:pt x="2945" y="1027"/>
                    <a:pt x="2969" y="1051"/>
                    <a:pt x="2575" y="249"/>
                  </a:cubicBezTo>
                  <a:cubicBezTo>
                    <a:pt x="2491" y="83"/>
                    <a:pt x="2330" y="0"/>
                    <a:pt x="2170" y="0"/>
                  </a:cubicBezTo>
                  <a:close/>
                </a:path>
              </a:pathLst>
            </a:custGeom>
            <a:solidFill>
              <a:srgbClr val="434343"/>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grpSp>
      <p:sp>
        <p:nvSpPr>
          <p:cNvPr id="40" name="TextBox 39">
            <a:extLst>
              <a:ext uri="{FF2B5EF4-FFF2-40B4-BE49-F238E27FC236}">
                <a16:creationId xmlns:a16="http://schemas.microsoft.com/office/drawing/2014/main" id="{CF79058A-DE78-7196-04D5-842D27023F72}"/>
              </a:ext>
            </a:extLst>
          </p:cNvPr>
          <p:cNvSpPr txBox="1"/>
          <p:nvPr/>
        </p:nvSpPr>
        <p:spPr>
          <a:xfrm>
            <a:off x="516497" y="3221262"/>
            <a:ext cx="2387600" cy="1121846"/>
          </a:xfrm>
          <a:prstGeom prst="rect">
            <a:avLst/>
          </a:prstGeom>
          <a:noFill/>
        </p:spPr>
        <p:txBody>
          <a:bodyPr wrap="square" rtlCol="0">
            <a:spAutoFit/>
          </a:bodyPr>
          <a:lstStyle/>
          <a:p>
            <a:pPr algn="just">
              <a:lnSpc>
                <a:spcPct val="150000"/>
              </a:lnSpc>
            </a:pPr>
            <a:r>
              <a:rPr lang="en-US" sz="2400" dirty="0" err="1">
                <a:latin typeface="UTM Avo" panose="02040603050506020204" pitchFamily="18"/>
              </a:rPr>
              <a:t>Ôn</a:t>
            </a:r>
            <a:r>
              <a:rPr lang="en-US" sz="2400" dirty="0">
                <a:latin typeface="UTM Avo" panose="02040603050506020204" pitchFamily="18"/>
              </a:rPr>
              <a:t> </a:t>
            </a:r>
            <a:r>
              <a:rPr lang="en-US" sz="2400" dirty="0" err="1">
                <a:latin typeface="UTM Avo" panose="02040603050506020204" pitchFamily="18"/>
              </a:rPr>
              <a:t>tập</a:t>
            </a:r>
            <a:r>
              <a:rPr lang="en-US" sz="2400" dirty="0">
                <a:latin typeface="UTM Avo" panose="02040603050506020204" pitchFamily="18"/>
              </a:rPr>
              <a:t> </a:t>
            </a:r>
            <a:r>
              <a:rPr lang="en-US" sz="2400" dirty="0" err="1">
                <a:latin typeface="UTM Avo" panose="02040603050506020204" pitchFamily="18"/>
              </a:rPr>
              <a:t>kiến</a:t>
            </a:r>
            <a:r>
              <a:rPr lang="en-US" sz="2400" dirty="0">
                <a:latin typeface="UTM Avo" panose="02040603050506020204" pitchFamily="18"/>
              </a:rPr>
              <a:t> </a:t>
            </a:r>
            <a:r>
              <a:rPr lang="en-US" sz="2400" dirty="0" err="1">
                <a:latin typeface="UTM Avo" panose="02040603050506020204" pitchFamily="18"/>
              </a:rPr>
              <a:t>thức</a:t>
            </a:r>
            <a:r>
              <a:rPr lang="en-US" sz="2400" dirty="0">
                <a:latin typeface="UTM Avo" panose="02040603050506020204" pitchFamily="18"/>
              </a:rPr>
              <a:t> </a:t>
            </a:r>
            <a:r>
              <a:rPr lang="en-US" sz="2400" dirty="0" err="1">
                <a:latin typeface="UTM Avo" panose="02040603050506020204" pitchFamily="18"/>
              </a:rPr>
              <a:t>đã</a:t>
            </a:r>
            <a:r>
              <a:rPr lang="en-US" sz="2400" dirty="0">
                <a:latin typeface="UTM Avo" panose="02040603050506020204" pitchFamily="18"/>
              </a:rPr>
              <a:t> </a:t>
            </a:r>
            <a:r>
              <a:rPr lang="en-US" sz="2400" dirty="0" err="1">
                <a:latin typeface="UTM Avo" panose="02040603050506020204" pitchFamily="18"/>
              </a:rPr>
              <a:t>học</a:t>
            </a:r>
            <a:endParaRPr lang="en-US" sz="2400" dirty="0">
              <a:latin typeface="UTM Avo" panose="02040603050506020204" pitchFamily="18"/>
            </a:endParaRPr>
          </a:p>
        </p:txBody>
      </p:sp>
      <p:sp>
        <p:nvSpPr>
          <p:cNvPr id="41" name="TextBox 40">
            <a:extLst>
              <a:ext uri="{FF2B5EF4-FFF2-40B4-BE49-F238E27FC236}">
                <a16:creationId xmlns:a16="http://schemas.microsoft.com/office/drawing/2014/main" id="{2FE98E39-4195-43F4-6819-DAA419170845}"/>
              </a:ext>
            </a:extLst>
          </p:cNvPr>
          <p:cNvSpPr txBox="1"/>
          <p:nvPr/>
        </p:nvSpPr>
        <p:spPr>
          <a:xfrm>
            <a:off x="3555743" y="3156378"/>
            <a:ext cx="2554543" cy="1121846"/>
          </a:xfrm>
          <a:prstGeom prst="rect">
            <a:avLst/>
          </a:prstGeom>
          <a:noFill/>
        </p:spPr>
        <p:txBody>
          <a:bodyPr wrap="square" rtlCol="0">
            <a:spAutoFit/>
          </a:bodyPr>
          <a:lstStyle/>
          <a:p>
            <a:pPr algn="just">
              <a:lnSpc>
                <a:spcPct val="150000"/>
              </a:lnSpc>
            </a:pPr>
            <a:r>
              <a:rPr lang="en-US" sz="2400" dirty="0">
                <a:latin typeface="UTM Avo" panose="02040603050506020204" pitchFamily="18"/>
              </a:rPr>
              <a:t>Hoàn </a:t>
            </a:r>
            <a:r>
              <a:rPr lang="en-US" sz="2400" dirty="0" err="1">
                <a:latin typeface="UTM Avo" panose="02040603050506020204" pitchFamily="18"/>
              </a:rPr>
              <a:t>thành</a:t>
            </a:r>
            <a:r>
              <a:rPr lang="en-US" sz="2400" dirty="0">
                <a:latin typeface="UTM Avo" panose="02040603050506020204" pitchFamily="18"/>
              </a:rPr>
              <a:t> </a:t>
            </a:r>
            <a:r>
              <a:rPr lang="en-US" sz="2400" dirty="0" err="1">
                <a:latin typeface="UTM Avo" panose="02040603050506020204" pitchFamily="18"/>
              </a:rPr>
              <a:t>bài</a:t>
            </a:r>
            <a:r>
              <a:rPr lang="en-US" sz="2400" dirty="0">
                <a:latin typeface="UTM Avo" panose="02040603050506020204" pitchFamily="18"/>
              </a:rPr>
              <a:t> </a:t>
            </a:r>
            <a:r>
              <a:rPr lang="en-US" sz="2400" dirty="0" err="1">
                <a:latin typeface="UTM Avo" panose="02040603050506020204" pitchFamily="18"/>
              </a:rPr>
              <a:t>tập</a:t>
            </a:r>
            <a:r>
              <a:rPr lang="en-US" sz="2400" dirty="0">
                <a:latin typeface="UTM Avo" panose="02040603050506020204" pitchFamily="18"/>
              </a:rPr>
              <a:t> </a:t>
            </a:r>
            <a:r>
              <a:rPr lang="en-US" sz="2400" dirty="0" err="1">
                <a:latin typeface="UTM Avo" panose="02040603050506020204" pitchFamily="18"/>
              </a:rPr>
              <a:t>trong</a:t>
            </a:r>
            <a:r>
              <a:rPr lang="en-US" sz="2400" dirty="0">
                <a:latin typeface="UTM Avo" panose="02040603050506020204" pitchFamily="18"/>
              </a:rPr>
              <a:t> VBT</a:t>
            </a:r>
          </a:p>
        </p:txBody>
      </p:sp>
      <p:sp>
        <p:nvSpPr>
          <p:cNvPr id="42" name="TextBox 41">
            <a:extLst>
              <a:ext uri="{FF2B5EF4-FFF2-40B4-BE49-F238E27FC236}">
                <a16:creationId xmlns:a16="http://schemas.microsoft.com/office/drawing/2014/main" id="{8794CEDA-3A2F-ABED-16D3-1D2552C853D9}"/>
              </a:ext>
            </a:extLst>
          </p:cNvPr>
          <p:cNvSpPr txBox="1"/>
          <p:nvPr/>
        </p:nvSpPr>
        <p:spPr>
          <a:xfrm>
            <a:off x="6768066" y="3119332"/>
            <a:ext cx="3750614" cy="1682384"/>
          </a:xfrm>
          <a:prstGeom prst="rect">
            <a:avLst/>
          </a:prstGeom>
          <a:noFill/>
        </p:spPr>
        <p:txBody>
          <a:bodyPr wrap="square" rtlCol="0">
            <a:spAutoFit/>
          </a:bodyPr>
          <a:lstStyle/>
          <a:p>
            <a:pPr algn="just">
              <a:lnSpc>
                <a:spcPct val="150000"/>
              </a:lnSpc>
            </a:pPr>
            <a:r>
              <a:rPr lang="vi-VN" sz="2400" dirty="0">
                <a:latin typeface="UTM Avo" panose="02040603050506020204" pitchFamily="18"/>
              </a:rPr>
              <a:t>Đọc và chuẩn bị trước </a:t>
            </a:r>
            <a:endParaRPr lang="en-US" sz="2400" dirty="0">
              <a:latin typeface="UTM Avo" panose="02040603050506020204" pitchFamily="18"/>
            </a:endParaRPr>
          </a:p>
          <a:p>
            <a:pPr algn="just">
              <a:lnSpc>
                <a:spcPct val="150000"/>
              </a:lnSpc>
            </a:pPr>
            <a:r>
              <a:rPr lang="vi-VN" sz="2400" b="1" dirty="0">
                <a:latin typeface="UTM Avo" panose="02040603050506020204" pitchFamily="18"/>
              </a:rPr>
              <a:t>Bài </a:t>
            </a:r>
            <a:r>
              <a:rPr lang="en-US" sz="2400" b="1" dirty="0">
                <a:latin typeface="UTM Avo" panose="02040603050506020204" pitchFamily="18"/>
              </a:rPr>
              <a:t>80: </a:t>
            </a:r>
            <a:r>
              <a:rPr lang="en-US" sz="2400" b="1" dirty="0" err="1">
                <a:latin typeface="UTM Avo" panose="02040603050506020204" pitchFamily="18"/>
              </a:rPr>
              <a:t>Phép</a:t>
            </a:r>
            <a:r>
              <a:rPr lang="en-US" sz="2400" b="1" dirty="0">
                <a:latin typeface="UTM Avo" panose="02040603050506020204" pitchFamily="18"/>
              </a:rPr>
              <a:t> </a:t>
            </a:r>
            <a:r>
              <a:rPr lang="en-US" sz="2400" b="1" dirty="0" err="1">
                <a:latin typeface="UTM Avo" panose="02040603050506020204" pitchFamily="18"/>
              </a:rPr>
              <a:t>nhân</a:t>
            </a:r>
            <a:r>
              <a:rPr lang="en-US" sz="2400" b="1" dirty="0">
                <a:latin typeface="UTM Avo" panose="02040603050506020204" pitchFamily="18"/>
              </a:rPr>
              <a:t> </a:t>
            </a:r>
            <a:r>
              <a:rPr lang="en-US" sz="2400" b="1" dirty="0" err="1">
                <a:latin typeface="UTM Avo" panose="02040603050506020204" pitchFamily="18"/>
              </a:rPr>
              <a:t>phân</a:t>
            </a:r>
            <a:r>
              <a:rPr lang="en-US" sz="2400" b="1" dirty="0">
                <a:latin typeface="UTM Avo" panose="02040603050506020204" pitchFamily="18"/>
              </a:rPr>
              <a:t> </a:t>
            </a:r>
            <a:r>
              <a:rPr lang="en-US" sz="2400" b="1" dirty="0" err="1">
                <a:latin typeface="UTM Avo" panose="02040603050506020204" pitchFamily="18"/>
              </a:rPr>
              <a:t>số</a:t>
            </a:r>
            <a:endParaRPr lang="en-US" sz="2400" b="1" dirty="0">
              <a:latin typeface="UTM Avo" panose="02040603050506020204" pitchFamily="18"/>
            </a:endParaRPr>
          </a:p>
        </p:txBody>
      </p:sp>
    </p:spTree>
    <p:extLst>
      <p:ext uri="{BB962C8B-B14F-4D97-AF65-F5344CB8AC3E}">
        <p14:creationId xmlns:p14="http://schemas.microsoft.com/office/powerpoint/2010/main" val="47784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Để kết nối cộng đồng giáo viên và nhận thêm nhiều tài liệu giảng dạy,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mời quý thầy cô tham gia Group Facebook</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theo đường link: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2400">
              <a:solidFill>
                <a:prstClr val="white"/>
              </a:solidFill>
              <a:latin typeface="Calibri"/>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r>
                  <a:rPr lang="vi-VN" sz="2400" b="1" noProof="1">
                    <a:solidFill>
                      <a:prstClr val="black"/>
                    </a:solidFill>
                    <a:latin typeface="UTM Avo" panose="02040603050506020204" pitchFamily="18"/>
                    <a:cs typeface="Arial" panose="020B0604020202020204" pitchFamily="34" charset="0"/>
                    <a:sym typeface="Arial"/>
                  </a:rPr>
                  <a:t>Câu hỏi 1</a:t>
                </a:r>
                <a:r>
                  <a:rPr lang="en-US" sz="2400" b="1" noProof="1">
                    <a:solidFill>
                      <a:prstClr val="black"/>
                    </a:solidFill>
                    <a:latin typeface="UTM Avo" panose="02040603050506020204" pitchFamily="18"/>
                    <a:cs typeface="Arial" panose="020B0604020202020204" pitchFamily="34" charset="0"/>
                    <a:sym typeface="Arial"/>
                  </a:rPr>
                  <a:t>:</a:t>
                </a:r>
                <a:r>
                  <a:rPr lang="en-US" sz="2400" noProof="1">
                    <a:solidFill>
                      <a:prstClr val="black"/>
                    </a:solidFill>
                    <a:latin typeface="UTM Avo" panose="02040603050506020204" pitchFamily="18"/>
                    <a:cs typeface="Arial" panose="020B0604020202020204" pitchFamily="34" charset="0"/>
                    <a:sym typeface="Arial"/>
                  </a:rPr>
                  <a:t> </a:t>
                </a:r>
                <a:r>
                  <a:rPr lang="en-US" sz="2400" noProof="1">
                    <a:solidFill>
                      <a:prstClr val="black"/>
                    </a:solidFill>
                    <a:latin typeface="UTM Avo" panose="02040603050506020204" pitchFamily="18" charset="0"/>
                    <a:cs typeface="Arial" panose="020B0604020202020204" pitchFamily="34" charset="0"/>
                    <a:sym typeface="Arial"/>
                  </a:rPr>
                  <a:t>Phép tính nào có kết quả bằng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7</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r>
                  <a:rPr lang="en-US" sz="2400" noProof="1">
                    <a:solidFill>
                      <a:prstClr val="black"/>
                    </a:solidFill>
                    <a:latin typeface="UTM Avo" panose="02040603050506020204" pitchFamily="18"/>
                    <a:cs typeface="Arial" pitchFamily="34" charset="0"/>
                    <a:sym typeface="Arial"/>
                  </a:rPr>
                  <a:t>?</a:t>
                </a:r>
                <a:endParaRPr lang="vi-VN" sz="2400" noProof="1">
                  <a:solidFill>
                    <a:prstClr val="black"/>
                  </a:solidFill>
                  <a:latin typeface="UTM Avo" panose="02040603050506020204" pitchFamily="18"/>
                  <a:cs typeface="Arial" pitchFamily="34" charset="0"/>
                  <a:sym typeface="Arial"/>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779248"/>
                <a:ext cx="9762837" cy="1995054"/>
              </a:xfrm>
              <a:prstGeom prst="roundRect">
                <a:avLst/>
              </a:prstGeom>
              <a:blipFill>
                <a:blip r:embed="rId8"/>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4" name="Picture 3">
            <a:extLst>
              <a:ext uri="{FF2B5EF4-FFF2-40B4-BE49-F238E27FC236}">
                <a16:creationId xmlns:a16="http://schemas.microsoft.com/office/drawing/2014/main" id="{E0D4D79F-93FD-95B4-A9AC-E133CD71FB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6" name="Đáp án đúng">
                <a:extLst>
                  <a:ext uri="{FF2B5EF4-FFF2-40B4-BE49-F238E27FC236}">
                    <a16:creationId xmlns:a16="http://schemas.microsoft.com/office/drawing/2014/main" id="{66D7AF91-FD9A-893B-9351-52298D1CE814}"/>
                  </a:ext>
                </a:extLst>
              </p:cNvPr>
              <p:cNvSpPr/>
              <p:nvPr/>
            </p:nvSpPr>
            <p:spPr>
              <a:xfrm>
                <a:off x="121458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90</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20</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đúng">
                <a:extLst>
                  <a:ext uri="{FF2B5EF4-FFF2-40B4-BE49-F238E27FC236}">
                    <a16:creationId xmlns:a16="http://schemas.microsoft.com/office/drawing/2014/main" id="{66D7AF91-FD9A-893B-9351-52298D1CE814}"/>
                  </a:ext>
                </a:extLst>
              </p:cNvPr>
              <p:cNvSpPr>
                <a:spLocks noRot="1" noChangeAspect="1" noMove="1" noResize="1" noEditPoints="1" noAdjustHandles="1" noChangeArrowheads="1" noChangeShapeType="1" noTextEdit="1"/>
              </p:cNvSpPr>
              <p:nvPr/>
            </p:nvSpPr>
            <p:spPr>
              <a:xfrm>
                <a:off x="1214584" y="3114269"/>
                <a:ext cx="4534465" cy="132986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1">
                <a:extLst>
                  <a:ext uri="{FF2B5EF4-FFF2-40B4-BE49-F238E27FC236}">
                    <a16:creationId xmlns:a16="http://schemas.microsoft.com/office/drawing/2014/main" id="{45C580C8-4AF1-A0B0-68FD-E52EA58E871D}"/>
                  </a:ext>
                </a:extLst>
              </p:cNvPr>
              <p:cNvSpPr/>
              <p:nvPr/>
            </p:nvSpPr>
            <p:spPr>
              <a:xfrm>
                <a:off x="6440161" y="3102226"/>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1">
                <a:extLst>
                  <a:ext uri="{FF2B5EF4-FFF2-40B4-BE49-F238E27FC236}">
                    <a16:creationId xmlns:a16="http://schemas.microsoft.com/office/drawing/2014/main" id="{45C580C8-4AF1-A0B0-68FD-E52EA58E871D}"/>
                  </a:ext>
                </a:extLst>
              </p:cNvPr>
              <p:cNvSpPr>
                <a:spLocks noRot="1" noChangeAspect="1" noMove="1" noResize="1" noEditPoints="1" noAdjustHandles="1" noChangeArrowheads="1" noChangeShapeType="1" noTextEdit="1"/>
              </p:cNvSpPr>
              <p:nvPr/>
            </p:nvSpPr>
            <p:spPr>
              <a:xfrm>
                <a:off x="6440161" y="3102226"/>
                <a:ext cx="4534465" cy="132986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sai 2">
                <a:extLst>
                  <a:ext uri="{FF2B5EF4-FFF2-40B4-BE49-F238E27FC236}">
                    <a16:creationId xmlns:a16="http://schemas.microsoft.com/office/drawing/2014/main" id="{3F8312F8-F363-3218-36E9-233EA8803D04}"/>
                  </a:ext>
                </a:extLst>
              </p:cNvPr>
              <p:cNvSpPr/>
              <p:nvPr/>
            </p:nvSpPr>
            <p:spPr>
              <a:xfrm>
                <a:off x="1214583"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9</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2">
                <a:extLst>
                  <a:ext uri="{FF2B5EF4-FFF2-40B4-BE49-F238E27FC236}">
                    <a16:creationId xmlns:a16="http://schemas.microsoft.com/office/drawing/2014/main" id="{3F8312F8-F363-3218-36E9-233EA8803D04}"/>
                  </a:ext>
                </a:extLst>
              </p:cNvPr>
              <p:cNvSpPr>
                <a:spLocks noRot="1" noChangeAspect="1" noMove="1" noResize="1" noEditPoints="1" noAdjustHandles="1" noChangeArrowheads="1" noChangeShapeType="1" noTextEdit="1"/>
              </p:cNvSpPr>
              <p:nvPr/>
            </p:nvSpPr>
            <p:spPr>
              <a:xfrm>
                <a:off x="1214583" y="4748890"/>
                <a:ext cx="4534465" cy="1329862"/>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3">
                <a:extLst>
                  <a:ext uri="{FF2B5EF4-FFF2-40B4-BE49-F238E27FC236}">
                    <a16:creationId xmlns:a16="http://schemas.microsoft.com/office/drawing/2014/main" id="{4C97FFF0-9F8A-8AC0-C916-BF8EE1AA0A0B}"/>
                  </a:ext>
                </a:extLst>
              </p:cNvPr>
              <p:cNvSpPr/>
              <p:nvPr/>
            </p:nvSpPr>
            <p:spPr>
              <a:xfrm>
                <a:off x="644168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10</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10" name="Đáp án sai 3">
                <a:extLst>
                  <a:ext uri="{FF2B5EF4-FFF2-40B4-BE49-F238E27FC236}">
                    <a16:creationId xmlns:a16="http://schemas.microsoft.com/office/drawing/2014/main" id="{4C97FFF0-9F8A-8AC0-C916-BF8EE1AA0A0B}"/>
                  </a:ext>
                </a:extLst>
              </p:cNvPr>
              <p:cNvSpPr>
                <a:spLocks noRot="1" noChangeAspect="1" noMove="1" noResize="1" noEditPoints="1" noAdjustHandles="1" noChangeArrowheads="1" noChangeShapeType="1" noTextEdit="1"/>
              </p:cNvSpPr>
              <p:nvPr/>
            </p:nvSpPr>
            <p:spPr>
              <a:xfrm>
                <a:off x="6441684" y="4748890"/>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6393939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6"/>
                                        </p:tgtEl>
                                        <p:attrNameLst>
                                          <p:attrName>fillcolor</p:attrName>
                                        </p:attrNameLst>
                                      </p:cBhvr>
                                      <p:to>
                                        <a:srgbClr val="FF7E79"/>
                                      </p:to>
                                    </p:animClr>
                                    <p:set>
                                      <p:cBhvr>
                                        <p:cTn id="31" dur="1000" fill="hold"/>
                                        <p:tgtEl>
                                          <p:spTgt spid="6"/>
                                        </p:tgtEl>
                                        <p:attrNameLst>
                                          <p:attrName>fill.type</p:attrName>
                                        </p:attrNameLst>
                                      </p:cBhvr>
                                      <p:to>
                                        <p:strVal val="solid"/>
                                      </p:to>
                                    </p:set>
                                    <p:set>
                                      <p:cBhvr>
                                        <p:cTn id="32" dur="1000" fill="hold"/>
                                        <p:tgtEl>
                                          <p:spTgt spid="6"/>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6"/>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7"/>
                                        </p:tgtEl>
                                        <p:attrNameLst>
                                          <p:attrName>fillcolor</p:attrName>
                                        </p:attrNameLst>
                                      </p:cBhvr>
                                      <p:to>
                                        <a:srgbClr val="73FB79"/>
                                      </p:to>
                                    </p:animClr>
                                    <p:set>
                                      <p:cBhvr>
                                        <p:cTn id="38" dur="1000" fill="hold"/>
                                        <p:tgtEl>
                                          <p:spTgt spid="7"/>
                                        </p:tgtEl>
                                        <p:attrNameLst>
                                          <p:attrName>fill.type</p:attrName>
                                        </p:attrNameLst>
                                      </p:cBhvr>
                                      <p:to>
                                        <p:strVal val="solid"/>
                                      </p:to>
                                    </p:set>
                                    <p:set>
                                      <p:cBhvr>
                                        <p:cTn id="39" dur="1000" fill="hold"/>
                                        <p:tgtEl>
                                          <p:spTgt spid="7"/>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7"/>
                                        </p:tgtEl>
                                      </p:cBhvr>
                                    </p:animEffect>
                                    <p:animScale>
                                      <p:cBhvr>
                                        <p:cTn id="42"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8"/>
                                        </p:tgtEl>
                                        <p:attrNameLst>
                                          <p:attrName>fillcolor</p:attrName>
                                        </p:attrNameLst>
                                      </p:cBhvr>
                                      <p:to>
                                        <a:srgbClr val="FF7E79"/>
                                      </p:to>
                                    </p:animClr>
                                    <p:set>
                                      <p:cBhvr>
                                        <p:cTn id="48" dur="1000" fill="hold"/>
                                        <p:tgtEl>
                                          <p:spTgt spid="8"/>
                                        </p:tgtEl>
                                        <p:attrNameLst>
                                          <p:attrName>fill.type</p:attrName>
                                        </p:attrNameLst>
                                      </p:cBhvr>
                                      <p:to>
                                        <p:strVal val="solid"/>
                                      </p:to>
                                    </p:set>
                                    <p:set>
                                      <p:cBhvr>
                                        <p:cTn id="49" dur="1000" fill="hold"/>
                                        <p:tgtEl>
                                          <p:spTgt spid="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10"/>
                                        </p:tgtEl>
                                        <p:attrNameLst>
                                          <p:attrName>fillcolor</p:attrName>
                                        </p:attrNameLst>
                                      </p:cBhvr>
                                      <p:to>
                                        <a:srgbClr val="FF7E79"/>
                                      </p:to>
                                    </p:animClr>
                                    <p:set>
                                      <p:cBhvr>
                                        <p:cTn id="55" dur="1000" fill="hold"/>
                                        <p:tgtEl>
                                          <p:spTgt spid="10"/>
                                        </p:tgtEl>
                                        <p:attrNameLst>
                                          <p:attrName>fill.type</p:attrName>
                                        </p:attrNameLst>
                                      </p:cBhvr>
                                      <p:to>
                                        <p:strVal val="solid"/>
                                      </p:to>
                                    </p:set>
                                    <p:set>
                                      <p:cBhvr>
                                        <p:cTn id="56" dur="100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10"/>
                  </p:tgtEl>
                </p:cond>
              </p:nextCondLst>
            </p:seq>
          </p:childTnLst>
        </p:cTn>
      </p:par>
    </p:tnLst>
    <p:bldLst>
      <p:bldP spid="17" grpId="0" animBg="1"/>
      <p:bldP spid="6" grpId="0" animBg="1"/>
      <p:bldP spid="7" grpId="0" animBg="1"/>
      <p:bldP spid="7" grpId="1"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2400">
              <a:solidFill>
                <a:prstClr val="white"/>
              </a:solidFill>
              <a:latin typeface="UTM Avo" panose="02040603050506020204" pitchFamily="18"/>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r>
                  <a:rPr lang="vi-VN" sz="2400" b="1" noProof="1">
                    <a:solidFill>
                      <a:prstClr val="black"/>
                    </a:solidFill>
                    <a:latin typeface="UTM Avo" panose="02040603050506020204" pitchFamily="18"/>
                    <a:cs typeface="Arial" panose="020B0604020202020204" pitchFamily="34" charset="0"/>
                    <a:sym typeface="Arial"/>
                  </a:rPr>
                  <a:t>Câu hỏi </a:t>
                </a:r>
                <a:r>
                  <a:rPr lang="en-US" sz="2400" b="1" noProof="1">
                    <a:solidFill>
                      <a:prstClr val="black"/>
                    </a:solidFill>
                    <a:latin typeface="UTM Avo" panose="02040603050506020204" pitchFamily="18"/>
                    <a:cs typeface="Arial" panose="020B0604020202020204" pitchFamily="34" charset="0"/>
                    <a:sym typeface="Arial"/>
                  </a:rPr>
                  <a:t>2: </a:t>
                </a:r>
                <a:r>
                  <a:rPr lang="en-US" sz="2400" noProof="1">
                    <a:solidFill>
                      <a:prstClr val="black"/>
                    </a:solidFill>
                    <a:latin typeface="UTM Avo" panose="02040603050506020204" pitchFamily="18"/>
                    <a:cs typeface="Arial" panose="020B0604020202020204" pitchFamily="34" charset="0"/>
                    <a:sym typeface="Arial"/>
                  </a:rPr>
                  <a:t>Tính </a:t>
                </a:r>
                <a14:m>
                  <m:oMath xmlns:m="http://schemas.openxmlformats.org/officeDocument/2006/math">
                    <m:r>
                      <m:rPr>
                        <m:nor/>
                      </m:rPr>
                      <a:rPr lang="en-US" sz="2400" i="0" kern="0" noProof="1">
                        <a:solidFill>
                          <a:srgbClr val="191919"/>
                        </a:solidFill>
                        <a:latin typeface="UTM Avo" panose="02040603050506020204" pitchFamily="18" charset="0"/>
                        <a:cs typeface="Arial" panose="020B0604020202020204" pitchFamily="34" charset="0"/>
                        <a:sym typeface="Arial"/>
                      </a:rPr>
                      <m:t>2</m:t>
                    </m:r>
                    <m:r>
                      <a:rPr lang="en-US" sz="2400"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5</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779248"/>
                <a:ext cx="9762837" cy="1995054"/>
              </a:xfrm>
              <a:prstGeom prst="roundRect">
                <a:avLst/>
              </a:prstGeom>
              <a:blipFill>
                <a:blip r:embed="rId8"/>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F8B99DF1-9555-A1C6-EEF3-F6BFB80552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4E700C65-0169-E590-30AD-F8EDFD431CC0}"/>
                  </a:ext>
                </a:extLst>
              </p:cNvPr>
              <p:cNvSpPr/>
              <p:nvPr/>
            </p:nvSpPr>
            <p:spPr>
              <a:xfrm>
                <a:off x="121585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5</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4" name="Đáp án đúng">
                <a:extLst>
                  <a:ext uri="{FF2B5EF4-FFF2-40B4-BE49-F238E27FC236}">
                    <a16:creationId xmlns:a16="http://schemas.microsoft.com/office/drawing/2014/main" id="{4E700C65-0169-E590-30AD-F8EDFD431CC0}"/>
                  </a:ext>
                </a:extLst>
              </p:cNvPr>
              <p:cNvSpPr>
                <a:spLocks noRot="1" noChangeAspect="1" noMove="1" noResize="1" noEditPoints="1" noAdjustHandles="1" noChangeArrowheads="1" noChangeShapeType="1" noTextEdit="1"/>
              </p:cNvSpPr>
              <p:nvPr/>
            </p:nvSpPr>
            <p:spPr>
              <a:xfrm>
                <a:off x="1215854" y="3114269"/>
                <a:ext cx="4534465" cy="132986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1">
                <a:extLst>
                  <a:ext uri="{FF2B5EF4-FFF2-40B4-BE49-F238E27FC236}">
                    <a16:creationId xmlns:a16="http://schemas.microsoft.com/office/drawing/2014/main" id="{897F1C37-1DC6-14DB-934C-E1AD54CE2B1C}"/>
                  </a:ext>
                </a:extLst>
              </p:cNvPr>
              <p:cNvSpPr/>
              <p:nvPr/>
            </p:nvSpPr>
            <p:spPr>
              <a:xfrm>
                <a:off x="121585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7</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sai 1">
                <a:extLst>
                  <a:ext uri="{FF2B5EF4-FFF2-40B4-BE49-F238E27FC236}">
                    <a16:creationId xmlns:a16="http://schemas.microsoft.com/office/drawing/2014/main" id="{897F1C37-1DC6-14DB-934C-E1AD54CE2B1C}"/>
                  </a:ext>
                </a:extLst>
              </p:cNvPr>
              <p:cNvSpPr>
                <a:spLocks noRot="1" noChangeAspect="1" noMove="1" noResize="1" noEditPoints="1" noAdjustHandles="1" noChangeArrowheads="1" noChangeShapeType="1" noTextEdit="1"/>
              </p:cNvSpPr>
              <p:nvPr/>
            </p:nvSpPr>
            <p:spPr>
              <a:xfrm>
                <a:off x="1215854" y="4748890"/>
                <a:ext cx="4534465" cy="132986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2">
                <a:extLst>
                  <a:ext uri="{FF2B5EF4-FFF2-40B4-BE49-F238E27FC236}">
                    <a16:creationId xmlns:a16="http://schemas.microsoft.com/office/drawing/2014/main" id="{D641B15A-3A18-3280-BEAD-EAEC2AF0B0D6}"/>
                  </a:ext>
                </a:extLst>
              </p:cNvPr>
              <p:cNvSpPr/>
              <p:nvPr/>
            </p:nvSpPr>
            <p:spPr>
              <a:xfrm>
                <a:off x="6442955"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2">
                <a:extLst>
                  <a:ext uri="{FF2B5EF4-FFF2-40B4-BE49-F238E27FC236}">
                    <a16:creationId xmlns:a16="http://schemas.microsoft.com/office/drawing/2014/main" id="{D641B15A-3A18-3280-BEAD-EAEC2AF0B0D6}"/>
                  </a:ext>
                </a:extLst>
              </p:cNvPr>
              <p:cNvSpPr>
                <a:spLocks noRot="1" noChangeAspect="1" noMove="1" noResize="1" noEditPoints="1" noAdjustHandles="1" noChangeArrowheads="1" noChangeShapeType="1" noTextEdit="1"/>
              </p:cNvSpPr>
              <p:nvPr/>
            </p:nvSpPr>
            <p:spPr>
              <a:xfrm>
                <a:off x="6442955" y="3114269"/>
                <a:ext cx="4534465" cy="1329862"/>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sai 3">
                <a:extLst>
                  <a:ext uri="{FF2B5EF4-FFF2-40B4-BE49-F238E27FC236}">
                    <a16:creationId xmlns:a16="http://schemas.microsoft.com/office/drawing/2014/main" id="{F9C4B34C-51E0-BB43-999E-7B686835689D}"/>
                  </a:ext>
                </a:extLst>
              </p:cNvPr>
              <p:cNvSpPr/>
              <p:nvPr/>
            </p:nvSpPr>
            <p:spPr>
              <a:xfrm>
                <a:off x="644295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3">
                <a:extLst>
                  <a:ext uri="{FF2B5EF4-FFF2-40B4-BE49-F238E27FC236}">
                    <a16:creationId xmlns:a16="http://schemas.microsoft.com/office/drawing/2014/main" id="{F9C4B34C-51E0-BB43-999E-7B686835689D}"/>
                  </a:ext>
                </a:extLst>
              </p:cNvPr>
              <p:cNvSpPr>
                <a:spLocks noRot="1" noChangeAspect="1" noMove="1" noResize="1" noEditPoints="1" noAdjustHandles="1" noChangeArrowheads="1" noChangeShapeType="1" noTextEdit="1"/>
              </p:cNvSpPr>
              <p:nvPr/>
            </p:nvSpPr>
            <p:spPr>
              <a:xfrm>
                <a:off x="6442954" y="4748890"/>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9999756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a:solidFill>
                <a:prstClr val="white"/>
              </a:solidFill>
              <a:latin typeface="Calibri"/>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338667"/>
                <a:ext cx="9762837" cy="24356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pPr>
                <a:r>
                  <a:rPr lang="vi-VN" sz="2400" b="1" noProof="1">
                    <a:solidFill>
                      <a:prstClr val="black"/>
                    </a:solidFill>
                    <a:latin typeface="UTM Avo" panose="02040603050506020204" pitchFamily="18"/>
                    <a:cs typeface="Arial" panose="020B0604020202020204" pitchFamily="34" charset="0"/>
                    <a:sym typeface="Arial"/>
                  </a:rPr>
                  <a:t>Câu hỏi </a:t>
                </a:r>
                <a:r>
                  <a:rPr lang="en-US" sz="2400" b="1" noProof="1">
                    <a:solidFill>
                      <a:prstClr val="black"/>
                    </a:solidFill>
                    <a:latin typeface="UTM Avo" panose="02040603050506020204" pitchFamily="18"/>
                    <a:cs typeface="Arial" panose="020B0604020202020204" pitchFamily="34" charset="0"/>
                    <a:sym typeface="Arial"/>
                  </a:rPr>
                  <a:t>3: </a:t>
                </a:r>
                <a:r>
                  <a:rPr lang="vi-VN" sz="2400" noProof="1">
                    <a:solidFill>
                      <a:prstClr val="black"/>
                    </a:solidFill>
                    <a:latin typeface="UTM Avo" panose="02040603050506020204" pitchFamily="18"/>
                    <a:cs typeface="Arial" panose="020B0604020202020204" pitchFamily="34" charset="0"/>
                    <a:sym typeface="Arial"/>
                  </a:rPr>
                  <a:t>Một vòi nước giờ thứ nhất chảy được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r>
                  <a:rPr lang="vi-VN" sz="2400" noProof="1">
                    <a:solidFill>
                      <a:prstClr val="black"/>
                    </a:solidFill>
                    <a:latin typeface="UTM Avo" panose="02040603050506020204" pitchFamily="18"/>
                    <a:cs typeface="Arial" panose="020B0604020202020204" pitchFamily="34" charset="0"/>
                    <a:sym typeface="Arial"/>
                  </a:rPr>
                  <a:t> nước, giờ thứ hai chảy được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r>
                  <a:rPr lang="vi-VN" sz="2400" noProof="1">
                    <a:solidFill>
                      <a:prstClr val="black"/>
                    </a:solidFill>
                    <a:latin typeface="UTM Avo" panose="02040603050506020204" pitchFamily="18"/>
                    <a:cs typeface="Arial" panose="020B0604020202020204" pitchFamily="34" charset="0"/>
                    <a:sym typeface="Arial"/>
                  </a:rPr>
                  <a:t> bể nước. Hỏi giờ thứ hai vòi đó chảy được nhiều hơn giờ thứ nhất bao nhiêu phần bể nước?</a:t>
                </a: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338667"/>
                <a:ext cx="9762837" cy="2435635"/>
              </a:xfrm>
              <a:prstGeom prst="roundRect">
                <a:avLst/>
              </a:prstGeom>
              <a:blipFill>
                <a:blip r:embed="rId8"/>
                <a:stretch>
                  <a:fillRect r="-260"/>
                </a:stretch>
              </a:blipFill>
              <a:ln>
                <a:noFill/>
              </a:ln>
            </p:spPr>
            <p:txBody>
              <a:bodyPr/>
              <a:lstStyle/>
              <a:p>
                <a:r>
                  <a:rPr lang="en-VN">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47E523DA-2C8F-6FC3-CBBC-D4E05D6575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C4AEE768-12FE-798D-1712-52AE9E661356}"/>
                  </a:ext>
                </a:extLst>
              </p:cNvPr>
              <p:cNvSpPr/>
              <p:nvPr/>
            </p:nvSpPr>
            <p:spPr>
              <a:xfrm>
                <a:off x="6442955" y="3117267"/>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4" name="Đáp án đúng">
                <a:extLst>
                  <a:ext uri="{FF2B5EF4-FFF2-40B4-BE49-F238E27FC236}">
                    <a16:creationId xmlns:a16="http://schemas.microsoft.com/office/drawing/2014/main" id="{C4AEE768-12FE-798D-1712-52AE9E661356}"/>
                  </a:ext>
                </a:extLst>
              </p:cNvPr>
              <p:cNvSpPr>
                <a:spLocks noRot="1" noChangeAspect="1" noMove="1" noResize="1" noEditPoints="1" noAdjustHandles="1" noChangeArrowheads="1" noChangeShapeType="1" noTextEdit="1"/>
              </p:cNvSpPr>
              <p:nvPr/>
            </p:nvSpPr>
            <p:spPr>
              <a:xfrm>
                <a:off x="6442955" y="3117267"/>
                <a:ext cx="4534465" cy="1329862"/>
              </a:xfrm>
              <a:prstGeom prst="roundRect">
                <a:avLst/>
              </a:prstGeom>
              <a:blipFill>
                <a:blip r:embed="rId11"/>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Đáp án sai 1">
                <a:extLst>
                  <a:ext uri="{FF2B5EF4-FFF2-40B4-BE49-F238E27FC236}">
                    <a16:creationId xmlns:a16="http://schemas.microsoft.com/office/drawing/2014/main" id="{DA2C4610-366A-C5B3-F5F1-C4B21EEC3764}"/>
                  </a:ext>
                </a:extLst>
              </p:cNvPr>
              <p:cNvSpPr/>
              <p:nvPr/>
            </p:nvSpPr>
            <p:spPr>
              <a:xfrm>
                <a:off x="1252987" y="3117267"/>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sai 1">
                <a:extLst>
                  <a:ext uri="{FF2B5EF4-FFF2-40B4-BE49-F238E27FC236}">
                    <a16:creationId xmlns:a16="http://schemas.microsoft.com/office/drawing/2014/main" id="{DA2C4610-366A-C5B3-F5F1-C4B21EEC3764}"/>
                  </a:ext>
                </a:extLst>
              </p:cNvPr>
              <p:cNvSpPr>
                <a:spLocks noRot="1" noChangeAspect="1" noMove="1" noResize="1" noEditPoints="1" noAdjustHandles="1" noChangeArrowheads="1" noChangeShapeType="1" noTextEdit="1"/>
              </p:cNvSpPr>
              <p:nvPr/>
            </p:nvSpPr>
            <p:spPr>
              <a:xfrm>
                <a:off x="1252987" y="3117267"/>
                <a:ext cx="4534465" cy="1329862"/>
              </a:xfrm>
              <a:prstGeom prst="roundRect">
                <a:avLst/>
              </a:prstGeom>
              <a:blipFill>
                <a:blip r:embed="rId12"/>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Đáp án sai 2">
                <a:extLst>
                  <a:ext uri="{FF2B5EF4-FFF2-40B4-BE49-F238E27FC236}">
                    <a16:creationId xmlns:a16="http://schemas.microsoft.com/office/drawing/2014/main" id="{50D2E2B8-CB3F-6342-AF37-BC956ADECE2A}"/>
                  </a:ext>
                </a:extLst>
              </p:cNvPr>
              <p:cNvSpPr/>
              <p:nvPr/>
            </p:nvSpPr>
            <p:spPr>
              <a:xfrm>
                <a:off x="1232333" y="4763931"/>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6</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2">
                <a:extLst>
                  <a:ext uri="{FF2B5EF4-FFF2-40B4-BE49-F238E27FC236}">
                    <a16:creationId xmlns:a16="http://schemas.microsoft.com/office/drawing/2014/main" id="{50D2E2B8-CB3F-6342-AF37-BC956ADECE2A}"/>
                  </a:ext>
                </a:extLst>
              </p:cNvPr>
              <p:cNvSpPr>
                <a:spLocks noRot="1" noChangeAspect="1" noMove="1" noResize="1" noEditPoints="1" noAdjustHandles="1" noChangeArrowheads="1" noChangeShapeType="1" noTextEdit="1"/>
              </p:cNvSpPr>
              <p:nvPr/>
            </p:nvSpPr>
            <p:spPr>
              <a:xfrm>
                <a:off x="1232333" y="4763931"/>
                <a:ext cx="4534465" cy="1329862"/>
              </a:xfrm>
              <a:prstGeom prst="roundRect">
                <a:avLst/>
              </a:prstGeom>
              <a:blipFill>
                <a:blip r:embed="rId13"/>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Đáp án sai 3">
                <a:extLst>
                  <a:ext uri="{FF2B5EF4-FFF2-40B4-BE49-F238E27FC236}">
                    <a16:creationId xmlns:a16="http://schemas.microsoft.com/office/drawing/2014/main" id="{BAE6AAF1-ABBB-E085-B4A5-C85C04766058}"/>
                  </a:ext>
                </a:extLst>
              </p:cNvPr>
              <p:cNvSpPr/>
              <p:nvPr/>
            </p:nvSpPr>
            <p:spPr>
              <a:xfrm>
                <a:off x="6425203" y="4763931"/>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3">
                <a:extLst>
                  <a:ext uri="{FF2B5EF4-FFF2-40B4-BE49-F238E27FC236}">
                    <a16:creationId xmlns:a16="http://schemas.microsoft.com/office/drawing/2014/main" id="{BAE6AAF1-ABBB-E085-B4A5-C85C04766058}"/>
                  </a:ext>
                </a:extLst>
              </p:cNvPr>
              <p:cNvSpPr>
                <a:spLocks noRot="1" noChangeAspect="1" noMove="1" noResize="1" noEditPoints="1" noAdjustHandles="1" noChangeArrowheads="1" noChangeShapeType="1" noTextEdit="1"/>
              </p:cNvSpPr>
              <p:nvPr/>
            </p:nvSpPr>
            <p:spPr>
              <a:xfrm>
                <a:off x="6425203" y="4763931"/>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2080281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600">
              <a:solidFill>
                <a:prstClr val="white"/>
              </a:solidFill>
              <a:latin typeface="UTM Avo" panose="02040603050506020204" pitchFamily="18"/>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5264" y="438150"/>
                <a:ext cx="9762837" cy="23815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b"/>
              <a:lstStyle/>
              <a:p>
                <a:pPr algn="ctr" defTabSz="914355">
                  <a:lnSpc>
                    <a:spcPct val="150000"/>
                  </a:lnSpc>
                </a:pPr>
                <a:r>
                  <a:rPr lang="vi-VN" sz="2400" b="1" noProof="1">
                    <a:solidFill>
                      <a:prstClr val="black"/>
                    </a:solidFill>
                    <a:latin typeface="UTM Avo" panose="02040603050506020204" pitchFamily="18"/>
                    <a:cs typeface="Arial" panose="020B0604020202020204" pitchFamily="34" charset="0"/>
                    <a:sym typeface="Arial"/>
                  </a:rPr>
                  <a:t>Câu hỏi </a:t>
                </a:r>
                <a:r>
                  <a:rPr lang="en-US" sz="2400" b="1" noProof="1">
                    <a:solidFill>
                      <a:prstClr val="black"/>
                    </a:solidFill>
                    <a:latin typeface="UTM Avo" panose="02040603050506020204" pitchFamily="18"/>
                    <a:cs typeface="Arial" panose="020B0604020202020204" pitchFamily="34" charset="0"/>
                    <a:sym typeface="Arial"/>
                  </a:rPr>
                  <a:t>4: </a:t>
                </a:r>
                <a:r>
                  <a:rPr lang="vi-VN" sz="2400" noProof="1">
                    <a:solidFill>
                      <a:prstClr val="black"/>
                    </a:solidFill>
                    <a:latin typeface="UTM Avo" panose="02040603050506020204" pitchFamily="18"/>
                    <a:cs typeface="Arial" panose="020B0604020202020204" pitchFamily="34" charset="0"/>
                    <a:sym typeface="Arial"/>
                  </a:rPr>
                  <a:t>Vườn hoa quả nhà bác An có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r>
                  <a:rPr lang="vi-VN" sz="2400" noProof="1">
                    <a:solidFill>
                      <a:prstClr val="black"/>
                    </a:solidFill>
                    <a:latin typeface="UTM Avo" panose="02040603050506020204" pitchFamily="18"/>
                    <a:cs typeface="Arial" panose="020B0604020202020204" pitchFamily="34" charset="0"/>
                    <a:sym typeface="Arial"/>
                  </a:rPr>
                  <a:t> diện tích trồng xoài,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7</m:t>
                        </m:r>
                      </m:den>
                    </m:f>
                  </m:oMath>
                </a14:m>
                <a:r>
                  <a:rPr lang="vi-VN" sz="2400" noProof="1">
                    <a:solidFill>
                      <a:prstClr val="black"/>
                    </a:solidFill>
                    <a:latin typeface="UTM Avo" panose="02040603050506020204" pitchFamily="18"/>
                    <a:cs typeface="Arial" panose="020B0604020202020204" pitchFamily="34" charset="0"/>
                    <a:sym typeface="Arial"/>
                  </a:rPr>
                  <a:t> diện tích trồng nhãn. Hỏi diện tích trồng nhãn nhiều hơn diện tích trồng xoài bao nhiêu phần của diện tích vườn?</a:t>
                </a: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5264" y="438150"/>
                <a:ext cx="9762837" cy="2381595"/>
              </a:xfrm>
              <a:prstGeom prst="roundRect">
                <a:avLst/>
              </a:prstGeom>
              <a:blipFill>
                <a:blip r:embed="rId8"/>
                <a:stretch>
                  <a:fillRect r="-437" b="-1023"/>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E423B57B-DCC1-4FAA-ED36-6C38AFDF45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DACC034E-E48E-80BE-EFD1-4F523A1A6328}"/>
                  </a:ext>
                </a:extLst>
              </p:cNvPr>
              <p:cNvSpPr/>
              <p:nvPr/>
            </p:nvSpPr>
            <p:spPr>
              <a:xfrm>
                <a:off x="121526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4" name="Đáp án đúng">
                <a:extLst>
                  <a:ext uri="{FF2B5EF4-FFF2-40B4-BE49-F238E27FC236}">
                    <a16:creationId xmlns:a16="http://schemas.microsoft.com/office/drawing/2014/main" id="{DACC034E-E48E-80BE-EFD1-4F523A1A6328}"/>
                  </a:ext>
                </a:extLst>
              </p:cNvPr>
              <p:cNvSpPr>
                <a:spLocks noRot="1" noChangeAspect="1" noMove="1" noResize="1" noEditPoints="1" noAdjustHandles="1" noChangeArrowheads="1" noChangeShapeType="1" noTextEdit="1"/>
              </p:cNvSpPr>
              <p:nvPr/>
            </p:nvSpPr>
            <p:spPr>
              <a:xfrm>
                <a:off x="1215264" y="3114269"/>
                <a:ext cx="4534465" cy="1329862"/>
              </a:xfrm>
              <a:prstGeom prst="roundRect">
                <a:avLst/>
              </a:prstGeom>
              <a:blipFill>
                <a:blip r:embed="rId11"/>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Đáp án sai 1">
                <a:extLst>
                  <a:ext uri="{FF2B5EF4-FFF2-40B4-BE49-F238E27FC236}">
                    <a16:creationId xmlns:a16="http://schemas.microsoft.com/office/drawing/2014/main" id="{65210D05-F709-F684-AA35-3DE3E9D459AB}"/>
                  </a:ext>
                </a:extLst>
              </p:cNvPr>
              <p:cNvSpPr/>
              <p:nvPr/>
            </p:nvSpPr>
            <p:spPr>
              <a:xfrm>
                <a:off x="121526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sai 1">
                <a:extLst>
                  <a:ext uri="{FF2B5EF4-FFF2-40B4-BE49-F238E27FC236}">
                    <a16:creationId xmlns:a16="http://schemas.microsoft.com/office/drawing/2014/main" id="{65210D05-F709-F684-AA35-3DE3E9D459AB}"/>
                  </a:ext>
                </a:extLst>
              </p:cNvPr>
              <p:cNvSpPr>
                <a:spLocks noRot="1" noChangeAspect="1" noMove="1" noResize="1" noEditPoints="1" noAdjustHandles="1" noChangeArrowheads="1" noChangeShapeType="1" noTextEdit="1"/>
              </p:cNvSpPr>
              <p:nvPr/>
            </p:nvSpPr>
            <p:spPr>
              <a:xfrm>
                <a:off x="1215264" y="4748890"/>
                <a:ext cx="4534465" cy="1329862"/>
              </a:xfrm>
              <a:prstGeom prst="roundRect">
                <a:avLst/>
              </a:prstGeom>
              <a:blipFill>
                <a:blip r:embed="rId12"/>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Đáp án sai 2">
                <a:extLst>
                  <a:ext uri="{FF2B5EF4-FFF2-40B4-BE49-F238E27FC236}">
                    <a16:creationId xmlns:a16="http://schemas.microsoft.com/office/drawing/2014/main" id="{F93A2C53-DC83-1AD0-FA68-4BAD2210A429}"/>
                  </a:ext>
                </a:extLst>
              </p:cNvPr>
              <p:cNvSpPr/>
              <p:nvPr/>
            </p:nvSpPr>
            <p:spPr>
              <a:xfrm>
                <a:off x="6442365"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2">
                <a:extLst>
                  <a:ext uri="{FF2B5EF4-FFF2-40B4-BE49-F238E27FC236}">
                    <a16:creationId xmlns:a16="http://schemas.microsoft.com/office/drawing/2014/main" id="{F93A2C53-DC83-1AD0-FA68-4BAD2210A429}"/>
                  </a:ext>
                </a:extLst>
              </p:cNvPr>
              <p:cNvSpPr>
                <a:spLocks noRot="1" noChangeAspect="1" noMove="1" noResize="1" noEditPoints="1" noAdjustHandles="1" noChangeArrowheads="1" noChangeShapeType="1" noTextEdit="1"/>
              </p:cNvSpPr>
              <p:nvPr/>
            </p:nvSpPr>
            <p:spPr>
              <a:xfrm>
                <a:off x="6442365" y="3114269"/>
                <a:ext cx="4534465" cy="1329862"/>
              </a:xfrm>
              <a:prstGeom prst="roundRect">
                <a:avLst/>
              </a:prstGeom>
              <a:blipFill>
                <a:blip r:embed="rId13"/>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Đáp án sai 3">
                <a:extLst>
                  <a:ext uri="{FF2B5EF4-FFF2-40B4-BE49-F238E27FC236}">
                    <a16:creationId xmlns:a16="http://schemas.microsoft.com/office/drawing/2014/main" id="{39E23524-0E5D-09D5-6296-73E12CC79D95}"/>
                  </a:ext>
                </a:extLst>
              </p:cNvPr>
              <p:cNvSpPr/>
              <p:nvPr/>
            </p:nvSpPr>
            <p:spPr>
              <a:xfrm>
                <a:off x="644236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3">
                <a:extLst>
                  <a:ext uri="{FF2B5EF4-FFF2-40B4-BE49-F238E27FC236}">
                    <a16:creationId xmlns:a16="http://schemas.microsoft.com/office/drawing/2014/main" id="{39E23524-0E5D-09D5-6296-73E12CC79D95}"/>
                  </a:ext>
                </a:extLst>
              </p:cNvPr>
              <p:cNvSpPr>
                <a:spLocks noRot="1" noChangeAspect="1" noMove="1" noResize="1" noEditPoints="1" noAdjustHandles="1" noChangeArrowheads="1" noChangeShapeType="1" noTextEdit="1"/>
              </p:cNvSpPr>
              <p:nvPr/>
            </p:nvSpPr>
            <p:spPr>
              <a:xfrm>
                <a:off x="6442364" y="4748890"/>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8250059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2500">
              <a:solidFill>
                <a:prstClr val="white"/>
              </a:solidFill>
              <a:latin typeface="UTM Avo" panose="02040603050506020204" pitchFamily="18"/>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r>
              <a:rPr lang="vi-VN" sz="2500" b="1" noProof="1">
                <a:solidFill>
                  <a:prstClr val="black"/>
                </a:solidFill>
                <a:latin typeface="UTM Avo" panose="02040603050506020204" pitchFamily="18"/>
                <a:cs typeface="Arial" panose="020B0604020202020204" pitchFamily="34" charset="0"/>
                <a:sym typeface="Arial"/>
              </a:rPr>
              <a:t>Câu hỏi </a:t>
            </a:r>
            <a:r>
              <a:rPr lang="en-US" sz="2500" b="1" noProof="1">
                <a:solidFill>
                  <a:prstClr val="black"/>
                </a:solidFill>
                <a:latin typeface="UTM Avo" panose="02040603050506020204" pitchFamily="18"/>
                <a:cs typeface="Arial" panose="020B0604020202020204" pitchFamily="34" charset="0"/>
                <a:sym typeface="Arial"/>
              </a:rPr>
              <a:t>5: </a:t>
            </a:r>
            <a:r>
              <a:rPr lang="en-US" sz="2500" noProof="1">
                <a:solidFill>
                  <a:prstClr val="black"/>
                </a:solidFill>
                <a:latin typeface="UTM Avo" panose="02040603050506020204" pitchFamily="18" charset="0"/>
                <a:cs typeface="Arial" panose="020B0604020202020204" pitchFamily="34" charset="0"/>
                <a:sym typeface="Arial"/>
              </a:rPr>
              <a:t>Phép tính nào dưới đây có kết quả lớn nhất?</a:t>
            </a:r>
            <a:endParaRPr lang="vi-VN" sz="2500" noProof="1">
              <a:solidFill>
                <a:prstClr val="black"/>
              </a:solidFill>
              <a:latin typeface="UTM Avo" panose="02040603050506020204" pitchFamily="18"/>
              <a:cs typeface="Arial" panose="020B0604020202020204" pitchFamily="34" charset="0"/>
              <a:sym typeface="Arial"/>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2933BB09-DCAF-BF02-BEE6-97BDFDAFEC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mc:Choice xmlns:a14="http://schemas.microsoft.com/office/drawing/2010/main" Requires="a14">
          <p:sp>
            <p:nvSpPr>
              <p:cNvPr id="4" name="Đáp án đúng">
                <a:extLst>
                  <a:ext uri="{FF2B5EF4-FFF2-40B4-BE49-F238E27FC236}">
                    <a16:creationId xmlns:a16="http://schemas.microsoft.com/office/drawing/2014/main" id="{0B10B932-3087-C1E1-2742-EBCFD3CED9EF}"/>
                  </a:ext>
                </a:extLst>
              </p:cNvPr>
              <p:cNvSpPr/>
              <p:nvPr/>
            </p:nvSpPr>
            <p:spPr>
              <a:xfrm>
                <a:off x="121458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5</m:t>
                        </m:r>
                      </m:den>
                    </m:f>
                    <m:r>
                      <a:rPr lang="en-US" sz="2500" i="1" kern="0" noProof="1">
                        <a:solidFill>
                          <a:srgbClr val="191919"/>
                        </a:solidFill>
                        <a:latin typeface="Cambria Math" panose="02040503050406030204" pitchFamily="18" charset="0"/>
                        <a:cs typeface="Arial" panose="020B0604020202020204" pitchFamily="34" charset="0"/>
                        <a:sym typeface="Arial"/>
                      </a:rPr>
                      <m:t>+</m:t>
                    </m:r>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7</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20</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4" name="Đáp án đúng">
                <a:extLst>
                  <a:ext uri="{FF2B5EF4-FFF2-40B4-BE49-F238E27FC236}">
                    <a16:creationId xmlns:a16="http://schemas.microsoft.com/office/drawing/2014/main" id="{0B10B932-3087-C1E1-2742-EBCFD3CED9EF}"/>
                  </a:ext>
                </a:extLst>
              </p:cNvPr>
              <p:cNvSpPr>
                <a:spLocks noRot="1" noChangeAspect="1" noMove="1" noResize="1" noEditPoints="1" noAdjustHandles="1" noChangeArrowheads="1" noChangeShapeType="1" noTextEdit="1"/>
              </p:cNvSpPr>
              <p:nvPr/>
            </p:nvSpPr>
            <p:spPr>
              <a:xfrm>
                <a:off x="1214584" y="3114269"/>
                <a:ext cx="4534465" cy="1329862"/>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Đáp án sai 1">
                <a:extLst>
                  <a:ext uri="{FF2B5EF4-FFF2-40B4-BE49-F238E27FC236}">
                    <a16:creationId xmlns:a16="http://schemas.microsoft.com/office/drawing/2014/main" id="{61F760F0-0313-72BB-AA6A-6F57870A4869}"/>
                  </a:ext>
                </a:extLst>
              </p:cNvPr>
              <p:cNvSpPr/>
              <p:nvPr/>
            </p:nvSpPr>
            <p:spPr>
              <a:xfrm>
                <a:off x="6440161" y="3102226"/>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5</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4</m:t>
                        </m:r>
                      </m:den>
                    </m:f>
                    <m:r>
                      <a:rPr lang="en-US" sz="2500" i="1" kern="0" noProof="1">
                        <a:solidFill>
                          <a:srgbClr val="191919"/>
                        </a:solidFill>
                        <a:latin typeface="Cambria Math" panose="02040503050406030204" pitchFamily="18" charset="0"/>
                        <a:cs typeface="Arial" panose="020B0604020202020204" pitchFamily="34" charset="0"/>
                        <a:sym typeface="Arial"/>
                      </a:rPr>
                      <m:t>+</m:t>
                    </m:r>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6" name="Đáp án sai 1">
                <a:extLst>
                  <a:ext uri="{FF2B5EF4-FFF2-40B4-BE49-F238E27FC236}">
                    <a16:creationId xmlns:a16="http://schemas.microsoft.com/office/drawing/2014/main" id="{61F760F0-0313-72BB-AA6A-6F57870A4869}"/>
                  </a:ext>
                </a:extLst>
              </p:cNvPr>
              <p:cNvSpPr>
                <a:spLocks noRot="1" noChangeAspect="1" noMove="1" noResize="1" noEditPoints="1" noAdjustHandles="1" noChangeArrowheads="1" noChangeShapeType="1" noTextEdit="1"/>
              </p:cNvSpPr>
              <p:nvPr/>
            </p:nvSpPr>
            <p:spPr>
              <a:xfrm>
                <a:off x="6440161" y="3102226"/>
                <a:ext cx="4534465" cy="132986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Đáp án sai 2">
                <a:extLst>
                  <a:ext uri="{FF2B5EF4-FFF2-40B4-BE49-F238E27FC236}">
                    <a16:creationId xmlns:a16="http://schemas.microsoft.com/office/drawing/2014/main" id="{4E5D5446-C1B0-50D9-80CC-95FD6FF5C8BD}"/>
                  </a:ext>
                </a:extLst>
              </p:cNvPr>
              <p:cNvSpPr/>
              <p:nvPr/>
            </p:nvSpPr>
            <p:spPr>
              <a:xfrm>
                <a:off x="1214583"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10</m:t>
                        </m:r>
                      </m:den>
                    </m:f>
                    <m:r>
                      <a:rPr lang="en-US" sz="2500" i="1" kern="0" noProof="1">
                        <a:solidFill>
                          <a:srgbClr val="191919"/>
                        </a:solidFill>
                        <a:latin typeface="Cambria Math" panose="02040503050406030204" pitchFamily="18" charset="0"/>
                        <a:cs typeface="Arial" panose="020B0604020202020204" pitchFamily="34" charset="0"/>
                        <a:sym typeface="Arial"/>
                      </a:rPr>
                      <m:t>+</m:t>
                    </m:r>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27</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20</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7" name="Đáp án sai 2">
                <a:extLst>
                  <a:ext uri="{FF2B5EF4-FFF2-40B4-BE49-F238E27FC236}">
                    <a16:creationId xmlns:a16="http://schemas.microsoft.com/office/drawing/2014/main" id="{4E5D5446-C1B0-50D9-80CC-95FD6FF5C8BD}"/>
                  </a:ext>
                </a:extLst>
              </p:cNvPr>
              <p:cNvSpPr>
                <a:spLocks noRot="1" noChangeAspect="1" noMove="1" noResize="1" noEditPoints="1" noAdjustHandles="1" noChangeArrowheads="1" noChangeShapeType="1" noTextEdit="1"/>
              </p:cNvSpPr>
              <p:nvPr/>
            </p:nvSpPr>
            <p:spPr>
              <a:xfrm>
                <a:off x="1214583" y="4748890"/>
                <a:ext cx="4534465" cy="132986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Đáp án sai 3">
                <a:extLst>
                  <a:ext uri="{FF2B5EF4-FFF2-40B4-BE49-F238E27FC236}">
                    <a16:creationId xmlns:a16="http://schemas.microsoft.com/office/drawing/2014/main" id="{2D34F964-604B-F539-3268-0EC96B647921}"/>
                  </a:ext>
                </a:extLst>
              </p:cNvPr>
              <p:cNvSpPr/>
              <p:nvPr/>
            </p:nvSpPr>
            <p:spPr>
              <a:xfrm>
                <a:off x="644168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17</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10</m:t>
                        </m:r>
                      </m:den>
                    </m:f>
                  </m:oMath>
                </a14:m>
                <a:r>
                  <a:rPr lang="en-US" sz="2500" noProof="1">
                    <a:solidFill>
                      <a:prstClr val="black"/>
                    </a:solidFill>
                    <a:latin typeface="UTM Avo" panose="02040603050506020204" pitchFamily="18" charset="0"/>
                    <a:cs typeface="Arial" panose="020B0604020202020204" pitchFamily="34" charset="0"/>
                    <a:sym typeface="Arial"/>
                  </a:rPr>
                  <a:t> </a:t>
                </a:r>
                <a:r>
                  <a:rPr lang="en-US" sz="2500" noProof="1">
                    <a:solidFill>
                      <a:prstClr val="black"/>
                    </a:solidFill>
                    <a:latin typeface="UTM Avo" panose="02040603050506020204" pitchFamily="18"/>
                    <a:cs typeface="Arial" panose="020B0604020202020204" pitchFamily="34" charset="0"/>
                    <a:sym typeface="Arial"/>
                  </a:rPr>
                  <a:t>+</a:t>
                </a:r>
                <a:r>
                  <a:rPr lang="vi-VN" sz="2500" kern="0" noProof="1">
                    <a:solidFill>
                      <a:srgbClr val="191919"/>
                    </a:solidFill>
                    <a:latin typeface="UTM Avo" panose="02040603050506020204" pitchFamily="18"/>
                    <a:cs typeface="Arial" panose="020B0604020202020204" pitchFamily="34" charset="0"/>
                    <a:sym typeface="Arial"/>
                  </a:rPr>
                  <a:t>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4</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8" name="Đáp án sai 3">
                <a:extLst>
                  <a:ext uri="{FF2B5EF4-FFF2-40B4-BE49-F238E27FC236}">
                    <a16:creationId xmlns:a16="http://schemas.microsoft.com/office/drawing/2014/main" id="{2D34F964-604B-F539-3268-0EC96B647921}"/>
                  </a:ext>
                </a:extLst>
              </p:cNvPr>
              <p:cNvSpPr>
                <a:spLocks noRot="1" noChangeAspect="1" noMove="1" noResize="1" noEditPoints="1" noAdjustHandles="1" noChangeArrowheads="1" noChangeShapeType="1" noTextEdit="1"/>
              </p:cNvSpPr>
              <p:nvPr/>
            </p:nvSpPr>
            <p:spPr>
              <a:xfrm>
                <a:off x="6441684" y="4748890"/>
                <a:ext cx="4534465" cy="1329862"/>
              </a:xfrm>
              <a:prstGeom prst="roundRect">
                <a:avLst/>
              </a:prstGeom>
              <a:blipFill>
                <a:blip r:embed="rId1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7710438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EC6C3-95AD-9EF9-EFD8-13F201E61806}"/>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ectangle 2">
            <a:extLst>
              <a:ext uri="{FF2B5EF4-FFF2-40B4-BE49-F238E27FC236}">
                <a16:creationId xmlns:a16="http://schemas.microsoft.com/office/drawing/2014/main" id="{CF071C2D-D79F-8839-DD70-F0C6016D7B11}"/>
              </a:ext>
            </a:extLst>
          </p:cNvPr>
          <p:cNvSpPr/>
          <p:nvPr/>
        </p:nvSpPr>
        <p:spPr>
          <a:xfrm>
            <a:off x="5197356" y="1717527"/>
            <a:ext cx="1797288" cy="573234"/>
          </a:xfrm>
          <a:prstGeom prst="rect">
            <a:avLst/>
          </a:prstGeom>
        </p:spPr>
        <p:txBody>
          <a:bodyPr wrap="none">
            <a:spAutoFit/>
          </a:bodyPr>
          <a:lstStyle/>
          <a:p>
            <a:pPr algn="ctr">
              <a:lnSpc>
                <a:spcPct val="150000"/>
              </a:lnSpc>
            </a:pPr>
            <a:r>
              <a:rPr lang="en-US" sz="2400" b="1" dirty="0" err="1">
                <a:solidFill>
                  <a:srgbClr val="C00000"/>
                </a:solidFill>
                <a:latin typeface="UTM Avo" panose="02040603050506020204" pitchFamily="18"/>
              </a:rPr>
              <a:t>Bài</a:t>
            </a:r>
            <a:r>
              <a:rPr lang="en-US" sz="2400" b="1" dirty="0">
                <a:solidFill>
                  <a:srgbClr val="C00000"/>
                </a:solidFill>
                <a:latin typeface="UTM Avo" panose="02040603050506020204" pitchFamily="18"/>
              </a:rPr>
              <a:t> </a:t>
            </a:r>
            <a:r>
              <a:rPr lang="en-US" sz="2400" b="1" dirty="0" err="1">
                <a:solidFill>
                  <a:srgbClr val="C00000"/>
                </a:solidFill>
                <a:latin typeface="UTM Avo" panose="02040603050506020204" pitchFamily="18"/>
              </a:rPr>
              <a:t>tập</a:t>
            </a:r>
            <a:r>
              <a:rPr lang="en-US" sz="2400" b="1" dirty="0">
                <a:solidFill>
                  <a:srgbClr val="C00000"/>
                </a:solidFill>
                <a:latin typeface="UTM Avo" panose="02040603050506020204" pitchFamily="18"/>
              </a:rPr>
              <a:t> 3: </a:t>
            </a:r>
            <a:endParaRPr lang="en-US" sz="2400" dirty="0">
              <a:latin typeface="UTM Avo" panose="02040603050506020204" pitchFamily="18"/>
            </a:endParaRPr>
          </a:p>
        </p:txBody>
      </p:sp>
      <p:sp>
        <p:nvSpPr>
          <p:cNvPr id="4" name="Rectangle 3">
            <a:extLst>
              <a:ext uri="{FF2B5EF4-FFF2-40B4-BE49-F238E27FC236}">
                <a16:creationId xmlns:a16="http://schemas.microsoft.com/office/drawing/2014/main" id="{D542B299-0D2A-7F41-3B2D-5DFE0020E06F}"/>
              </a:ext>
            </a:extLst>
          </p:cNvPr>
          <p:cNvSpPr/>
          <p:nvPr/>
        </p:nvSpPr>
        <p:spPr>
          <a:xfrm>
            <a:off x="818257" y="2427153"/>
            <a:ext cx="2880917" cy="567848"/>
          </a:xfrm>
          <a:prstGeom prst="rect">
            <a:avLst/>
          </a:prstGeom>
        </p:spPr>
        <p:txBody>
          <a:bodyPr wrap="none">
            <a:spAutoFit/>
          </a:bodyPr>
          <a:lstStyle/>
          <a:p>
            <a:pPr algn="just">
              <a:lnSpc>
                <a:spcPct val="150000"/>
              </a:lnSpc>
            </a:pPr>
            <a:r>
              <a:rPr lang="en-US" sz="2400" dirty="0">
                <a:latin typeface="UTM Avo" panose="02040603050506020204" pitchFamily="18"/>
              </a:rPr>
              <a:t>a) </a:t>
            </a:r>
            <a:r>
              <a:rPr lang="en-US" sz="2400" dirty="0" err="1">
                <a:latin typeface="UTM Avo" panose="02040603050506020204" pitchFamily="18"/>
              </a:rPr>
              <a:t>Tính</a:t>
            </a:r>
            <a:r>
              <a:rPr lang="en-US" sz="2400" dirty="0">
                <a:latin typeface="UTM Avo" panose="02040603050506020204" pitchFamily="18"/>
              </a:rPr>
              <a:t> </a:t>
            </a:r>
            <a:r>
              <a:rPr lang="en-US" sz="2400" dirty="0" err="1">
                <a:latin typeface="UTM Avo" panose="02040603050506020204" pitchFamily="18"/>
              </a:rPr>
              <a:t>rồi</a:t>
            </a:r>
            <a:r>
              <a:rPr lang="en-US" sz="2400" dirty="0">
                <a:latin typeface="UTM Avo" panose="02040603050506020204" pitchFamily="18"/>
              </a:rPr>
              <a:t> so </a:t>
            </a:r>
            <a:r>
              <a:rPr lang="en-US" sz="2400" dirty="0" err="1">
                <a:latin typeface="UTM Avo" panose="02040603050506020204" pitchFamily="18"/>
              </a:rPr>
              <a:t>sánh</a:t>
            </a:r>
            <a:r>
              <a:rPr lang="en-US" sz="2400" dirty="0">
                <a:latin typeface="UTM Avo" panose="02040603050506020204" pitchFamily="18"/>
              </a:rPr>
              <a:t>:</a:t>
            </a:r>
          </a:p>
        </p:txBody>
      </p:sp>
      <p:sp>
        <p:nvSpPr>
          <p:cNvPr id="5" name="Rectangle 4">
            <a:extLst>
              <a:ext uri="{FF2B5EF4-FFF2-40B4-BE49-F238E27FC236}">
                <a16:creationId xmlns:a16="http://schemas.microsoft.com/office/drawing/2014/main" id="{79FF6627-256E-8B74-8041-2F0A0DF2BF76}"/>
              </a:ext>
            </a:extLst>
          </p:cNvPr>
          <p:cNvSpPr/>
          <p:nvPr/>
        </p:nvSpPr>
        <p:spPr>
          <a:xfrm>
            <a:off x="818257" y="5934686"/>
            <a:ext cx="7350089" cy="567848"/>
          </a:xfrm>
          <a:prstGeom prst="rect">
            <a:avLst/>
          </a:prstGeom>
        </p:spPr>
        <p:txBody>
          <a:bodyPr wrap="none">
            <a:spAutoFit/>
          </a:bodyPr>
          <a:lstStyle/>
          <a:p>
            <a:pPr algn="just">
              <a:lnSpc>
                <a:spcPct val="150000"/>
              </a:lnSpc>
            </a:pPr>
            <a:r>
              <a:rPr lang="en-US" sz="2400" dirty="0">
                <a:latin typeface="UTM Avo" panose="02040603050506020204" pitchFamily="18"/>
              </a:rPr>
              <a:t>b) </a:t>
            </a:r>
            <a:r>
              <a:rPr lang="en-US" sz="2400" dirty="0" err="1">
                <a:latin typeface="UTM Avo" panose="02040603050506020204" pitchFamily="18"/>
              </a:rPr>
              <a:t>Lấy</a:t>
            </a:r>
            <a:r>
              <a:rPr lang="en-US" sz="2400" dirty="0">
                <a:latin typeface="UTM Avo" panose="02040603050506020204" pitchFamily="18"/>
              </a:rPr>
              <a:t> </a:t>
            </a:r>
            <a:r>
              <a:rPr lang="en-US" sz="2400" dirty="0" err="1">
                <a:latin typeface="UTM Avo" panose="02040603050506020204" pitchFamily="18"/>
              </a:rPr>
              <a:t>ví</a:t>
            </a:r>
            <a:r>
              <a:rPr lang="en-US" sz="2400" dirty="0">
                <a:latin typeface="UTM Avo" panose="02040603050506020204" pitchFamily="18"/>
              </a:rPr>
              <a:t> </a:t>
            </a:r>
            <a:r>
              <a:rPr lang="en-US" sz="2400" dirty="0" err="1">
                <a:latin typeface="UTM Avo" panose="02040603050506020204" pitchFamily="18"/>
              </a:rPr>
              <a:t>dụ</a:t>
            </a:r>
            <a:r>
              <a:rPr lang="en-US" sz="2400" dirty="0">
                <a:latin typeface="UTM Avo" panose="02040603050506020204" pitchFamily="18"/>
              </a:rPr>
              <a:t> </a:t>
            </a:r>
            <a:r>
              <a:rPr lang="en-US" sz="2400" dirty="0" err="1">
                <a:latin typeface="UTM Avo" panose="02040603050506020204" pitchFamily="18"/>
              </a:rPr>
              <a:t>tương</a:t>
            </a:r>
            <a:r>
              <a:rPr lang="en-US" sz="2400" dirty="0">
                <a:latin typeface="UTM Avo" panose="02040603050506020204" pitchFamily="18"/>
              </a:rPr>
              <a:t> </a:t>
            </a:r>
            <a:r>
              <a:rPr lang="en-US" sz="2400" dirty="0" err="1">
                <a:latin typeface="UTM Avo" panose="02040603050506020204" pitchFamily="18"/>
              </a:rPr>
              <a:t>tự</a:t>
            </a:r>
            <a:r>
              <a:rPr lang="en-US" sz="2400" dirty="0">
                <a:latin typeface="UTM Avo" panose="02040603050506020204" pitchFamily="18"/>
              </a:rPr>
              <a:t> </a:t>
            </a:r>
            <a:r>
              <a:rPr lang="en-US" sz="2400" dirty="0" err="1">
                <a:latin typeface="UTM Avo" panose="02040603050506020204" pitchFamily="18"/>
              </a:rPr>
              <a:t>câu</a:t>
            </a:r>
            <a:r>
              <a:rPr lang="en-US" sz="2400" dirty="0">
                <a:latin typeface="UTM Avo" panose="02040603050506020204" pitchFamily="18"/>
              </a:rPr>
              <a:t> a </a:t>
            </a:r>
            <a:r>
              <a:rPr lang="en-US" sz="2400" dirty="0" err="1">
                <a:latin typeface="UTM Avo" panose="02040603050506020204" pitchFamily="18"/>
              </a:rPr>
              <a:t>rồi</a:t>
            </a:r>
            <a:r>
              <a:rPr lang="en-US" sz="2400" dirty="0">
                <a:latin typeface="UTM Avo" panose="02040603050506020204" pitchFamily="18"/>
              </a:rPr>
              <a:t> </a:t>
            </a:r>
            <a:r>
              <a:rPr lang="en-US" sz="2400" dirty="0" err="1">
                <a:latin typeface="UTM Avo" panose="02040603050506020204" pitchFamily="18"/>
              </a:rPr>
              <a:t>đố</a:t>
            </a:r>
            <a:r>
              <a:rPr lang="en-US" sz="2400" dirty="0">
                <a:latin typeface="UTM Avo" panose="02040603050506020204" pitchFamily="18"/>
              </a:rPr>
              <a:t> </a:t>
            </a:r>
            <a:r>
              <a:rPr lang="en-US" sz="2400" dirty="0" err="1">
                <a:latin typeface="UTM Avo" panose="02040603050506020204" pitchFamily="18"/>
              </a:rPr>
              <a:t>bạn</a:t>
            </a:r>
            <a:r>
              <a:rPr lang="en-US" sz="2400" dirty="0">
                <a:latin typeface="UTM Avo" panose="02040603050506020204" pitchFamily="18"/>
              </a:rPr>
              <a:t> </a:t>
            </a:r>
            <a:r>
              <a:rPr lang="en-US" sz="2400" dirty="0" err="1">
                <a:latin typeface="UTM Avo" panose="02040603050506020204" pitchFamily="18"/>
              </a:rPr>
              <a:t>thực</a:t>
            </a:r>
            <a:r>
              <a:rPr lang="en-US" sz="2400" dirty="0">
                <a:latin typeface="UTM Avo" panose="02040603050506020204" pitchFamily="18"/>
              </a:rPr>
              <a:t> </a:t>
            </a:r>
            <a:r>
              <a:rPr lang="en-US" sz="2400" dirty="0" err="1">
                <a:latin typeface="UTM Avo" panose="02040603050506020204" pitchFamily="18"/>
              </a:rPr>
              <a:t>hiện</a:t>
            </a:r>
            <a:endParaRPr lang="en-US" sz="2400" dirty="0">
              <a:latin typeface="UTM Avo" panose="02040603050506020204" pitchFamily="18"/>
            </a:endParaRPr>
          </a:p>
        </p:txBody>
      </p:sp>
      <p:sp>
        <p:nvSpPr>
          <p:cNvPr id="6" name="Rectangle 5">
            <a:extLst>
              <a:ext uri="{FF2B5EF4-FFF2-40B4-BE49-F238E27FC236}">
                <a16:creationId xmlns:a16="http://schemas.microsoft.com/office/drawing/2014/main" id="{D6531960-1561-4947-3226-80076D5AA8A6}"/>
              </a:ext>
            </a:extLst>
          </p:cNvPr>
          <p:cNvSpPr/>
          <p:nvPr/>
        </p:nvSpPr>
        <p:spPr>
          <a:xfrm>
            <a:off x="713928" y="4589181"/>
            <a:ext cx="10764143" cy="1121846"/>
          </a:xfrm>
          <a:prstGeom prst="rect">
            <a:avLst/>
          </a:prstGeom>
          <a:solidFill>
            <a:schemeClr val="accent5">
              <a:lumMod val="20000"/>
              <a:lumOff val="80000"/>
            </a:schemeClr>
          </a:solidFill>
        </p:spPr>
        <p:txBody>
          <a:bodyPr wrap="square">
            <a:spAutoFit/>
          </a:bodyPr>
          <a:lstStyle/>
          <a:p>
            <a:pPr algn="just">
              <a:lnSpc>
                <a:spcPct val="150000"/>
              </a:lnSpc>
            </a:pPr>
            <a:r>
              <a:rPr lang="en-US" sz="2400" b="1" dirty="0" err="1">
                <a:latin typeface="UTM Avo" panose="02040603050506020204" pitchFamily="18"/>
              </a:rPr>
              <a:t>Nhận</a:t>
            </a:r>
            <a:r>
              <a:rPr lang="en-US" sz="2400" b="1" dirty="0">
                <a:latin typeface="UTM Avo" panose="02040603050506020204" pitchFamily="18"/>
              </a:rPr>
              <a:t> </a:t>
            </a:r>
            <a:r>
              <a:rPr lang="en-US" sz="2400" b="1" dirty="0" err="1">
                <a:latin typeface="UTM Avo" panose="02040603050506020204" pitchFamily="18"/>
              </a:rPr>
              <a:t>xét</a:t>
            </a:r>
            <a:r>
              <a:rPr lang="en-US" sz="2400" b="1" dirty="0">
                <a:latin typeface="UTM Avo" panose="02040603050506020204" pitchFamily="18"/>
              </a:rPr>
              <a:t>: </a:t>
            </a:r>
            <a:r>
              <a:rPr lang="vi-VN" sz="2400" dirty="0">
                <a:latin typeface="UTM Avo" panose="02040603050506020204" pitchFamily="18"/>
              </a:rPr>
              <a:t>Khi cộng một tổng hai phân số với phân số thứ ba, ta có thể cộng phân số thứ nhất với tổng của phân số thứ hai và phân số thứ ba</a:t>
            </a:r>
            <a:endParaRPr lang="en-US" sz="2400" dirty="0">
              <a:latin typeface="UTM Avo" panose="02040603050506020204" pitchFamily="18"/>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1C36BF9-464F-C885-CBF5-9C37DF4A3835}"/>
                  </a:ext>
                </a:extLst>
              </p:cNvPr>
              <p:cNvSpPr/>
              <p:nvPr/>
            </p:nvSpPr>
            <p:spPr>
              <a:xfrm>
                <a:off x="1019932" y="3055225"/>
                <a:ext cx="2135585" cy="1439689"/>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2</m:t>
                              </m:r>
                            </m:num>
                            <m:den>
                              <m:r>
                                <m:rPr>
                                  <m:nor/>
                                </m:rPr>
                                <a:rPr lang="en-US" sz="2400" b="0" i="0" smtClean="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5</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7" name="Rectangle 6">
                <a:extLst>
                  <a:ext uri="{FF2B5EF4-FFF2-40B4-BE49-F238E27FC236}">
                    <a16:creationId xmlns:a16="http://schemas.microsoft.com/office/drawing/2014/main" id="{C1C36BF9-464F-C885-CBF5-9C37DF4A3835}"/>
                  </a:ext>
                </a:extLst>
              </p:cNvPr>
              <p:cNvSpPr>
                <a:spLocks noRot="1" noChangeAspect="1" noMove="1" noResize="1" noEditPoints="1" noAdjustHandles="1" noChangeArrowheads="1" noChangeShapeType="1" noTextEdit="1"/>
              </p:cNvSpPr>
              <p:nvPr/>
            </p:nvSpPr>
            <p:spPr>
              <a:xfrm>
                <a:off x="1019932" y="3055225"/>
                <a:ext cx="2135585" cy="14396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11C5E9B-3A3C-9FE2-B5A1-2D30B9E12B48}"/>
                  </a:ext>
                </a:extLst>
              </p:cNvPr>
              <p:cNvSpPr/>
              <p:nvPr/>
            </p:nvSpPr>
            <p:spPr>
              <a:xfrm>
                <a:off x="4059004" y="3054654"/>
                <a:ext cx="2058640" cy="143968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m:oMathPara>
                </a14:m>
                <a:endParaRPr lang="en-US" sz="2400" dirty="0">
                  <a:latin typeface="Times New Roman"/>
                  <a:ea typeface="Calibri"/>
                  <a:cs typeface="Times New Roman"/>
                </a:endParaRPr>
              </a:p>
            </p:txBody>
          </p:sp>
        </mc:Choice>
        <mc:Fallback xmlns="">
          <p:sp>
            <p:nvSpPr>
              <p:cNvPr id="8" name="Rectangle 7">
                <a:extLst>
                  <a:ext uri="{FF2B5EF4-FFF2-40B4-BE49-F238E27FC236}">
                    <a16:creationId xmlns:a16="http://schemas.microsoft.com/office/drawing/2014/main" id="{711C5E9B-3A3C-9FE2-B5A1-2D30B9E12B48}"/>
                  </a:ext>
                </a:extLst>
              </p:cNvPr>
              <p:cNvSpPr>
                <a:spLocks noRot="1" noChangeAspect="1" noMove="1" noResize="1" noEditPoints="1" noAdjustHandles="1" noChangeArrowheads="1" noChangeShapeType="1" noTextEdit="1"/>
              </p:cNvSpPr>
              <p:nvPr/>
            </p:nvSpPr>
            <p:spPr>
              <a:xfrm>
                <a:off x="4059004" y="3054654"/>
                <a:ext cx="2058640" cy="14396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72BD897-2B02-8A2D-5C58-13E9EFD7CBB4}"/>
                  </a:ext>
                </a:extLst>
              </p:cNvPr>
              <p:cNvSpPr/>
              <p:nvPr/>
            </p:nvSpPr>
            <p:spPr>
              <a:xfrm>
                <a:off x="6625370" y="3054654"/>
                <a:ext cx="2135585" cy="1439689"/>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9</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9" name="Rectangle 8">
                <a:extLst>
                  <a:ext uri="{FF2B5EF4-FFF2-40B4-BE49-F238E27FC236}">
                    <a16:creationId xmlns:a16="http://schemas.microsoft.com/office/drawing/2014/main" id="{F72BD897-2B02-8A2D-5C58-13E9EFD7CBB4}"/>
                  </a:ext>
                </a:extLst>
              </p:cNvPr>
              <p:cNvSpPr>
                <a:spLocks noRot="1" noChangeAspect="1" noMove="1" noResize="1" noEditPoints="1" noAdjustHandles="1" noChangeArrowheads="1" noChangeShapeType="1" noTextEdit="1"/>
              </p:cNvSpPr>
              <p:nvPr/>
            </p:nvSpPr>
            <p:spPr>
              <a:xfrm>
                <a:off x="6625370" y="3054654"/>
                <a:ext cx="2135585" cy="14396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A50D7FF-F852-2727-FE1D-E09D8AE184D5}"/>
                  </a:ext>
                </a:extLst>
              </p:cNvPr>
              <p:cNvSpPr/>
              <p:nvPr/>
            </p:nvSpPr>
            <p:spPr>
              <a:xfrm>
                <a:off x="9542936" y="3031571"/>
                <a:ext cx="2119555" cy="143968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9</m:t>
                          </m:r>
                        </m:den>
                      </m:f>
                      <m:r>
                        <a:rPr lang="en-US" sz="2400">
                          <a:latin typeface="Cambria Math"/>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5</m:t>
                              </m:r>
                            </m:num>
                            <m:den>
                              <m:r>
                                <m:rPr>
                                  <m:nor/>
                                </m:rPr>
                                <a:rPr lang="en-US" sz="2400" i="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9</m:t>
                              </m:r>
                            </m:den>
                          </m:f>
                        </m:e>
                      </m:d>
                      <m:r>
                        <m:rPr>
                          <m:nor/>
                        </m:rPr>
                        <a:rPr lang="en-US" sz="2400" dirty="0">
                          <a:latin typeface="Times New Roman"/>
                          <a:ea typeface="Calibri"/>
                          <a:cs typeface="Times New Roman"/>
                        </a:rPr>
                        <m:t> </m:t>
                      </m:r>
                    </m:oMath>
                  </m:oMathPara>
                </a14:m>
                <a:endParaRPr lang="en-US" sz="2400" dirty="0">
                  <a:latin typeface="Times New Roman"/>
                  <a:ea typeface="Calibri"/>
                  <a:cs typeface="Times New Roman"/>
                </a:endParaRPr>
              </a:p>
            </p:txBody>
          </p:sp>
        </mc:Choice>
        <mc:Fallback xmlns="">
          <p:sp>
            <p:nvSpPr>
              <p:cNvPr id="10" name="Rectangle 9">
                <a:extLst>
                  <a:ext uri="{FF2B5EF4-FFF2-40B4-BE49-F238E27FC236}">
                    <a16:creationId xmlns:a16="http://schemas.microsoft.com/office/drawing/2014/main" id="{6A50D7FF-F852-2727-FE1D-E09D8AE184D5}"/>
                  </a:ext>
                </a:extLst>
              </p:cNvPr>
              <p:cNvSpPr>
                <a:spLocks noRot="1" noChangeAspect="1" noMove="1" noResize="1" noEditPoints="1" noAdjustHandles="1" noChangeArrowheads="1" noChangeShapeType="1" noTextEdit="1"/>
              </p:cNvSpPr>
              <p:nvPr/>
            </p:nvSpPr>
            <p:spPr>
              <a:xfrm>
                <a:off x="9542936" y="3031571"/>
                <a:ext cx="2119555" cy="1439689"/>
              </a:xfrm>
              <a:prstGeom prst="rect">
                <a:avLst/>
              </a:prstGeom>
              <a:blipFill>
                <a:blip r:embed="rId6"/>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36352B0-1DFD-F340-C437-15BA9E877406}"/>
              </a:ext>
            </a:extLst>
          </p:cNvPr>
          <p:cNvSpPr/>
          <p:nvPr/>
        </p:nvSpPr>
        <p:spPr>
          <a:xfrm>
            <a:off x="3181999" y="3354549"/>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UTM Avo" panose="02040603050506020204" pitchFamily="18"/>
              </a:rPr>
              <a:t>?</a:t>
            </a:r>
          </a:p>
        </p:txBody>
      </p:sp>
      <p:sp>
        <p:nvSpPr>
          <p:cNvPr id="12" name="Oval 11">
            <a:extLst>
              <a:ext uri="{FF2B5EF4-FFF2-40B4-BE49-F238E27FC236}">
                <a16:creationId xmlns:a16="http://schemas.microsoft.com/office/drawing/2014/main" id="{4AC64BA3-FF11-24D4-C3DE-302AA5F05D32}"/>
              </a:ext>
            </a:extLst>
          </p:cNvPr>
          <p:cNvSpPr/>
          <p:nvPr/>
        </p:nvSpPr>
        <p:spPr>
          <a:xfrm>
            <a:off x="8761434" y="3354549"/>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UTM Avo" panose="02040603050506020204" pitchFamily="18"/>
              </a:rPr>
              <a:t>?</a:t>
            </a:r>
          </a:p>
        </p:txBody>
      </p:sp>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5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500"/>
                                        <p:tgtEl>
                                          <p:spTgt spid="1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P spid="9" grpId="0"/>
      <p:bldP spid="10" grpId="0"/>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47</TotalTime>
  <Words>740</Words>
  <Application>Microsoft Office PowerPoint</Application>
  <PresentationFormat>Widescreen</PresentationFormat>
  <Paragraphs>97</Paragraphs>
  <Slides>20</Slides>
  <Notes>2</Notes>
  <HiddenSlides>0</HiddenSlides>
  <MMClips>10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Calibri</vt:lpstr>
      <vt:lpstr>UTM Avo</vt:lpstr>
      <vt:lpstr>Cambria Math</vt:lpstr>
      <vt:lpstr>Arial</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created xsi:type="dcterms:W3CDTF">2023-10-24T04:45:10Z</dcterms:created>
  <dcterms:modified xsi:type="dcterms:W3CDTF">2024-02-07T01:53:06Z</dcterms:modified>
</cp:coreProperties>
</file>