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7"/>
  </p:notesMasterIdLst>
  <p:sldIdLst>
    <p:sldId id="350" r:id="rId2"/>
    <p:sldId id="351" r:id="rId3"/>
    <p:sldId id="339" r:id="rId4"/>
    <p:sldId id="340" r:id="rId5"/>
    <p:sldId id="35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59" autoAdjust="0"/>
    <p:restoredTop sz="86441" autoAdjust="0"/>
  </p:normalViewPr>
  <p:slideViewPr>
    <p:cSldViewPr>
      <p:cViewPr varScale="1">
        <p:scale>
          <a:sx n="58" d="100"/>
          <a:sy n="58" d="100"/>
        </p:scale>
        <p:origin x="136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B2783-B3C7-4A20-9CAB-9D0557AD6F9C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B3F93-1CFA-42B7-8D05-1284CBE5C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A3862D86-0037-7A04-AF86-53DE148076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80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C070AF2D-236C-1337-3F69-BAEA1FCAFD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065" y="863822"/>
            <a:ext cx="739232" cy="1350773"/>
          </a:xfrm>
          <a:prstGeom prst="rect">
            <a:avLst/>
          </a:prstGeom>
        </p:spPr>
      </p:pic>
      <p:pic>
        <p:nvPicPr>
          <p:cNvPr id="11" name="Picture 10" descr="A picture containing diagram&#10;&#10;Description automatically generated">
            <a:extLst>
              <a:ext uri="{FF2B5EF4-FFF2-40B4-BE49-F238E27FC236}">
                <a16:creationId xmlns:a16="http://schemas.microsoft.com/office/drawing/2014/main" id="{1B974A38-0CC6-B3A9-5B71-A8A981BF1F8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7"/>
          <a:stretch/>
        </p:blipFill>
        <p:spPr>
          <a:xfrm>
            <a:off x="1143000" y="3786190"/>
            <a:ext cx="6858000" cy="30718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09949" y="107105"/>
            <a:ext cx="6858000" cy="523220"/>
          </a:xfrm>
          <a:prstGeom prst="rect">
            <a:avLst/>
          </a:prstGeom>
          <a:noFill/>
        </p:spPr>
        <p:txBody>
          <a:bodyPr wrap="square" lIns="91438" tIns="45720" rIns="91438" bIns="45720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2026</a:t>
            </a:r>
            <a:endParaRPr lang="vi-VN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642920"/>
            <a:ext cx="6858000" cy="523220"/>
          </a:xfrm>
          <a:prstGeom prst="rect">
            <a:avLst/>
          </a:prstGeom>
          <a:noFill/>
        </p:spPr>
        <p:txBody>
          <a:bodyPr wrap="square" lIns="91438" tIns="45720" rIns="91438" bIns="45720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Vẽ Tay Bọ Rùa Bảy điểm Dễ Thương Miễn Phí 抠 Png Hình ảnh | Định dạng hình  ảnh PSD 610663515| vn.lovepik.com">
            <a:extLst>
              <a:ext uri="{FF2B5EF4-FFF2-40B4-BE49-F238E27FC236}">
                <a16:creationId xmlns:a16="http://schemas.microsoft.com/office/drawing/2014/main" id="{A6308E79-2B56-9808-EAFA-1C04BA20DB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23140" y1="20349" x2="27442" y2="27674"/>
                        <a14:foregroundMark x1="30116" y1="16628" x2="23605" y2="19186"/>
                        <a14:foregroundMark x1="23605" y1="19186" x2="15000" y2="26628"/>
                        <a14:foregroundMark x1="15000" y1="26628" x2="17442" y2="35698"/>
                        <a14:foregroundMark x1="17442" y1="35698" x2="17674" y2="35930"/>
                        <a14:foregroundMark x1="22907" y1="21977" x2="17093" y2="26279"/>
                        <a14:foregroundMark x1="26279" y1="45349" x2="32442" y2="61163"/>
                        <a14:foregroundMark x1="35581" y1="43256" x2="51279" y2="59884"/>
                        <a14:foregroundMark x1="41512" y1="41279" x2="48023" y2="53953"/>
                        <a14:foregroundMark x1="46279" y1="41279" x2="45698" y2="53721"/>
                        <a14:foregroundMark x1="46977" y1="44767" x2="48256" y2="50233"/>
                        <a14:foregroundMark x1="35814" y1="49884" x2="47442" y2="53721"/>
                        <a14:foregroundMark x1="20000" y1="51395" x2="44302" y2="56395"/>
                        <a14:foregroundMark x1="24419" y1="50465" x2="34186" y2="52093"/>
                        <a14:foregroundMark x1="34186" y1="52093" x2="34651" y2="52442"/>
                        <a14:foregroundMark x1="37442" y1="50814" x2="44767" y2="55000"/>
                        <a14:foregroundMark x1="22558" y1="57558" x2="40116" y2="53256"/>
                        <a14:foregroundMark x1="27442" y1="58721" x2="36279" y2="62209"/>
                        <a14:foregroundMark x1="30465" y1="57209" x2="38372" y2="57093"/>
                        <a14:foregroundMark x1="51395" y1="77209" x2="51395" y2="77209"/>
                        <a14:foregroundMark x1="47209" y1="73837" x2="47209" y2="73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9" r="1" b="11469"/>
          <a:stretch/>
        </p:blipFill>
        <p:spPr bwMode="auto">
          <a:xfrm>
            <a:off x="3071803" y="3071810"/>
            <a:ext cx="1543495" cy="2214578"/>
          </a:xfrm>
          <a:custGeom>
            <a:avLst/>
            <a:gdLst/>
            <a:ahLst/>
            <a:cxnLst/>
            <a:rect l="l" t="t" r="r" b="b"/>
            <a:pathLst>
              <a:path w="6323162" h="5593660">
                <a:moveTo>
                  <a:pt x="2177447" y="0"/>
                </a:moveTo>
                <a:lnTo>
                  <a:pt x="4826316" y="0"/>
                </a:lnTo>
                <a:lnTo>
                  <a:pt x="4971508" y="75777"/>
                </a:lnTo>
                <a:cubicBezTo>
                  <a:pt x="5197582" y="210111"/>
                  <a:pt x="5400550" y="381325"/>
                  <a:pt x="5577109" y="586873"/>
                </a:cubicBezTo>
                <a:cubicBezTo>
                  <a:pt x="6058235" y="1147205"/>
                  <a:pt x="6323162" y="1943505"/>
                  <a:pt x="6323162" y="2829148"/>
                </a:cubicBezTo>
                <a:cubicBezTo>
                  <a:pt x="6323162" y="3182494"/>
                  <a:pt x="6220623" y="3466081"/>
                  <a:pt x="5990836" y="3748729"/>
                </a:cubicBezTo>
                <a:cubicBezTo>
                  <a:pt x="5750480" y="4044392"/>
                  <a:pt x="5389327" y="4316711"/>
                  <a:pt x="5006899" y="4604992"/>
                </a:cubicBezTo>
                <a:cubicBezTo>
                  <a:pt x="4936343" y="4658116"/>
                  <a:pt x="4863453" y="4713117"/>
                  <a:pt x="4790566" y="4768788"/>
                </a:cubicBezTo>
                <a:cubicBezTo>
                  <a:pt x="4138128" y="5267012"/>
                  <a:pt x="3661945" y="5593660"/>
                  <a:pt x="3012943" y="5593660"/>
                </a:cubicBezTo>
                <a:cubicBezTo>
                  <a:pt x="2024062" y="5593660"/>
                  <a:pt x="1323723" y="5192693"/>
                  <a:pt x="671286" y="4252856"/>
                </a:cubicBezTo>
                <a:cubicBezTo>
                  <a:pt x="585906" y="4129842"/>
                  <a:pt x="502446" y="4017964"/>
                  <a:pt x="421733" y="3909839"/>
                </a:cubicBezTo>
                <a:cubicBezTo>
                  <a:pt x="254471" y="3685679"/>
                  <a:pt x="130655" y="3515312"/>
                  <a:pt x="48655" y="3351082"/>
                </a:cubicBezTo>
                <a:lnTo>
                  <a:pt x="0" y="3239820"/>
                </a:lnTo>
                <a:lnTo>
                  <a:pt x="0" y="2248150"/>
                </a:lnTo>
                <a:lnTo>
                  <a:pt x="1658" y="2239520"/>
                </a:lnTo>
                <a:cubicBezTo>
                  <a:pt x="51657" y="2045089"/>
                  <a:pt x="126469" y="1853225"/>
                  <a:pt x="225714" y="1665285"/>
                </a:cubicBezTo>
                <a:cubicBezTo>
                  <a:pt x="419948" y="1297585"/>
                  <a:pt x="697641" y="961011"/>
                  <a:pt x="1050970" y="665214"/>
                </a:cubicBezTo>
                <a:cubicBezTo>
                  <a:pt x="1311437" y="447090"/>
                  <a:pt x="1608578" y="257641"/>
                  <a:pt x="1923692" y="10784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39B1E0D-B066-0B87-15F3-5E2EECF2D2A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/>
          <a:srcRect t="1505" r="-1" b="2635"/>
          <a:stretch/>
        </p:blipFill>
        <p:spPr>
          <a:xfrm>
            <a:off x="1250134" y="2357432"/>
            <a:ext cx="1982405" cy="2172239"/>
          </a:xfrm>
          <a:custGeom>
            <a:avLst/>
            <a:gdLst/>
            <a:ahLst/>
            <a:cxnLst/>
            <a:rect l="l" t="t" r="r" b="b"/>
            <a:pathLst>
              <a:path w="5396070" h="5172635">
                <a:moveTo>
                  <a:pt x="2809770" y="1442"/>
                </a:moveTo>
                <a:cubicBezTo>
                  <a:pt x="3212462" y="15635"/>
                  <a:pt x="3625968" y="134989"/>
                  <a:pt x="4032739" y="376223"/>
                </a:cubicBezTo>
                <a:cubicBezTo>
                  <a:pt x="4589656" y="706501"/>
                  <a:pt x="5051318" y="1213487"/>
                  <a:pt x="5362614" y="1796088"/>
                </a:cubicBezTo>
                <a:lnTo>
                  <a:pt x="5396070" y="1864600"/>
                </a:lnTo>
                <a:lnTo>
                  <a:pt x="5396070" y="4888539"/>
                </a:lnTo>
                <a:lnTo>
                  <a:pt x="5373530" y="4924165"/>
                </a:lnTo>
                <a:cubicBezTo>
                  <a:pt x="5310112" y="5013254"/>
                  <a:pt x="5241620" y="5088864"/>
                  <a:pt x="5168684" y="5154829"/>
                </a:cubicBezTo>
                <a:lnTo>
                  <a:pt x="5146924" y="5172635"/>
                </a:lnTo>
                <a:lnTo>
                  <a:pt x="987172" y="5172635"/>
                </a:lnTo>
                <a:lnTo>
                  <a:pt x="842383" y="4959392"/>
                </a:lnTo>
                <a:cubicBezTo>
                  <a:pt x="689919" y="4704655"/>
                  <a:pt x="574982" y="4422821"/>
                  <a:pt x="460051" y="4132485"/>
                </a:cubicBezTo>
                <a:cubicBezTo>
                  <a:pt x="123442" y="3282182"/>
                  <a:pt x="-251427" y="2525854"/>
                  <a:pt x="227408" y="1673941"/>
                </a:cubicBezTo>
                <a:cubicBezTo>
                  <a:pt x="822220" y="615687"/>
                  <a:pt x="1780673" y="-34829"/>
                  <a:pt x="2809770" y="1442"/>
                </a:cubicBezTo>
                <a:close/>
              </a:path>
            </a:pathLst>
          </a:cu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3025F6-03E4-F7FE-A115-15A451327F80}"/>
              </a:ext>
            </a:extLst>
          </p:cNvPr>
          <p:cNvSpPr txBox="1"/>
          <p:nvPr/>
        </p:nvSpPr>
        <p:spPr>
          <a:xfrm>
            <a:off x="1857356" y="1500174"/>
            <a:ext cx="4268421" cy="1107996"/>
          </a:xfrm>
          <a:prstGeom prst="rect">
            <a:avLst/>
          </a:prstGeom>
          <a:noFill/>
        </p:spPr>
        <p:txBody>
          <a:bodyPr wrap="square" lIns="91438" tIns="45720" rIns="91438" bIns="45720" rtlCol="0">
            <a:spAutoFit/>
          </a:bodyPr>
          <a:lstStyle/>
          <a:p>
            <a:pPr>
              <a:defRPr/>
            </a:pP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6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371588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495930"/>
            <a:ext cx="6858000" cy="523220"/>
          </a:xfrm>
          <a:prstGeom prst="rect">
            <a:avLst/>
          </a:prstGeom>
          <a:noFill/>
        </p:spPr>
        <p:txBody>
          <a:bodyPr wrap="square" lIns="91438" tIns="45720" rIns="91438" bIns="45720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918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072206"/>
            <a:ext cx="878684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vi-VN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giấu,  mặt trời, sóng xanh, sương đêm, chuỗi ngọc,..</a:t>
            </a:r>
            <a:r>
              <a:rPr lang="nl-NL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7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572140"/>
            <a:ext cx="4191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7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7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7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7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"/>
            <a:ext cx="6858000" cy="523220"/>
          </a:xfrm>
          <a:prstGeom prst="rect">
            <a:avLst/>
          </a:prstGeom>
          <a:noFill/>
        </p:spPr>
        <p:txBody>
          <a:bodyPr wrap="square" lIns="91438" tIns="45720" rIns="91438" bIns="45720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2026</a:t>
            </a:r>
            <a:endParaRPr lang="vi-VN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600200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Biển giấu mặt trời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 ra mới thả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 cầu bằng lửa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Bay trên sóng xanh.</a:t>
            </a:r>
          </a:p>
          <a:p>
            <a:endParaRPr lang="vi-VN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 như lồng bàn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Úp trên đồng lúa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Nhốt cả bầy chim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 còn mê ngủ.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67200" y="1600200"/>
            <a:ext cx="487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Cỏ non sương đêm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Trổ đầy lưỡi mác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 như sợi mềm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Xâu từng chuỗi ngọc.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 vươn vai thở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 khói la đà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 hừng bếp lửa</a:t>
            </a: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Xóm làng hiện ra.</a:t>
            </a:r>
          </a:p>
        </p:txBody>
      </p:sp>
    </p:spTree>
    <p:extLst>
      <p:ext uri="{BB962C8B-B14F-4D97-AF65-F5344CB8AC3E}">
        <p14:creationId xmlns:p14="http://schemas.microsoft.com/office/powerpoint/2010/main" val="50465823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4477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2: </a:t>
            </a:r>
            <a:r>
              <a:rPr lang="en-US" sz="2800" dirty="0" err="1"/>
              <a:t>Chọn</a:t>
            </a:r>
            <a:r>
              <a:rPr lang="en-US" sz="2800" dirty="0"/>
              <a:t> </a:t>
            </a:r>
            <a:r>
              <a:rPr lang="en-US" sz="2800" i="1" dirty="0" err="1">
                <a:solidFill>
                  <a:srgbClr val="C00000"/>
                </a:solidFill>
              </a:rPr>
              <a:t>chuyền</a:t>
            </a:r>
            <a:r>
              <a:rPr lang="en-US" sz="2800" dirty="0"/>
              <a:t> </a:t>
            </a:r>
            <a:r>
              <a:rPr lang="en-US" sz="2800" dirty="0" err="1"/>
              <a:t>hoặc</a:t>
            </a:r>
            <a:r>
              <a:rPr lang="en-US" sz="2800" dirty="0"/>
              <a:t> </a:t>
            </a:r>
            <a:r>
              <a:rPr lang="en-US" sz="2800" i="1" dirty="0" err="1">
                <a:solidFill>
                  <a:srgbClr val="C00000"/>
                </a:solidFill>
              </a:rPr>
              <a:t>truyền</a:t>
            </a:r>
            <a:r>
              <a:rPr lang="en-US" sz="2800" dirty="0"/>
              <a:t> </a:t>
            </a:r>
            <a:r>
              <a:rPr lang="en-US" sz="2800" dirty="0" err="1"/>
              <a:t>thay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chỗ</a:t>
            </a:r>
            <a:r>
              <a:rPr lang="en-US" sz="2800" dirty="0"/>
              <a:t> </a:t>
            </a:r>
            <a:r>
              <a:rPr lang="en-US" sz="2800" dirty="0" err="1"/>
              <a:t>chấm</a:t>
            </a:r>
            <a:r>
              <a:rPr lang="en-US" sz="2800" dirty="0"/>
              <a:t>: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133600"/>
            <a:ext cx="7848600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  ...       </a:t>
            </a:r>
            <a:r>
              <a:rPr lang="vi-VN" sz="2400" dirty="0"/>
              <a:t> </a:t>
            </a:r>
            <a:r>
              <a:rPr lang="en-US" sz="2400" dirty="0"/>
              <a:t>   </a:t>
            </a:r>
            <a:r>
              <a:rPr lang="en-US" sz="2800" dirty="0" err="1"/>
              <a:t>ti</a:t>
            </a:r>
            <a:r>
              <a:rPr lang="vi-VN" sz="2400" dirty="0"/>
              <a:t>n</a:t>
            </a:r>
          </a:p>
          <a:p>
            <a:pPr>
              <a:lnSpc>
                <a:spcPct val="150000"/>
              </a:lnSpc>
            </a:pPr>
            <a:r>
              <a:rPr lang="vi-VN" sz="2400" dirty="0"/>
              <a:t>- dây </a:t>
            </a:r>
            <a:r>
              <a:rPr lang="en-US" sz="2400" dirty="0"/>
              <a:t>....</a:t>
            </a:r>
            <a:endParaRPr lang="vi-VN" sz="2400" dirty="0"/>
          </a:p>
          <a:p>
            <a:pPr>
              <a:lnSpc>
                <a:spcPct val="150000"/>
              </a:lnSpc>
            </a:pPr>
            <a:r>
              <a:rPr lang="vi-VN" sz="2400" dirty="0"/>
              <a:t>- </a:t>
            </a:r>
            <a:r>
              <a:rPr lang="en-US" sz="2400" dirty="0"/>
              <a:t> ...         </a:t>
            </a:r>
            <a:r>
              <a:rPr lang="vi-VN" sz="2400" dirty="0"/>
              <a:t> cành</a:t>
            </a:r>
          </a:p>
          <a:p>
            <a:pPr>
              <a:lnSpc>
                <a:spcPct val="150000"/>
              </a:lnSpc>
            </a:pPr>
            <a:r>
              <a:rPr lang="vi-VN" sz="2400" dirty="0"/>
              <a:t>- </a:t>
            </a:r>
            <a:r>
              <a:rPr lang="en-US" sz="2400" dirty="0"/>
              <a:t>...         </a:t>
            </a:r>
            <a:r>
              <a:rPr lang="vi-VN" sz="2400" dirty="0"/>
              <a:t> </a:t>
            </a:r>
            <a:r>
              <a:rPr lang="en-US" sz="2400" dirty="0"/>
              <a:t> </a:t>
            </a:r>
            <a:r>
              <a:rPr lang="vi-VN" sz="2400" dirty="0"/>
              <a:t>thống</a:t>
            </a:r>
          </a:p>
          <a:p>
            <a:pPr>
              <a:lnSpc>
                <a:spcPct val="150000"/>
              </a:lnSpc>
            </a:pPr>
            <a:r>
              <a:rPr lang="vi-VN" sz="2400" dirty="0"/>
              <a:t>- </a:t>
            </a:r>
            <a:r>
              <a:rPr lang="en-US" sz="2400" dirty="0"/>
              <a:t>...          </a:t>
            </a:r>
            <a:r>
              <a:rPr lang="vi-VN" sz="2400" dirty="0"/>
              <a:t> hình</a:t>
            </a:r>
          </a:p>
          <a:p>
            <a:pPr>
              <a:lnSpc>
                <a:spcPct val="150000"/>
              </a:lnSpc>
            </a:pPr>
            <a:r>
              <a:rPr lang="vi-VN" sz="2800" dirty="0"/>
              <a:t>- </a:t>
            </a:r>
            <a:r>
              <a:rPr lang="en-US" sz="3200" dirty="0" err="1"/>
              <a:t>bóng</a:t>
            </a:r>
            <a:r>
              <a:rPr lang="en-US" sz="3200" dirty="0"/>
              <a:t> </a:t>
            </a:r>
            <a:r>
              <a:rPr lang="en-US" sz="2800" dirty="0"/>
              <a:t>  </a:t>
            </a:r>
            <a:r>
              <a:rPr lang="en-US" sz="2400" dirty="0"/>
              <a:t>...</a:t>
            </a:r>
            <a:endParaRPr lang="vi-VN" sz="2400" dirty="0"/>
          </a:p>
          <a:p>
            <a:pPr>
              <a:lnSpc>
                <a:spcPct val="150000"/>
              </a:lnSpc>
            </a:pPr>
            <a:r>
              <a:rPr lang="vi-VN" sz="2400" dirty="0"/>
              <a:t>-</a:t>
            </a:r>
            <a:r>
              <a:rPr lang="vi-VN" sz="3200" dirty="0"/>
              <a:t> </a:t>
            </a:r>
            <a:r>
              <a:rPr lang="en-US" sz="3200" dirty="0" err="1"/>
              <a:t>chơi</a:t>
            </a:r>
            <a:r>
              <a:rPr lang="en-US" sz="3200" dirty="0"/>
              <a:t>  ...</a:t>
            </a:r>
            <a:endParaRPr lang="vi-VN" sz="2400" dirty="0"/>
          </a:p>
          <a:p>
            <a:pPr>
              <a:lnSpc>
                <a:spcPct val="150000"/>
              </a:lnSpc>
            </a:pPr>
            <a:r>
              <a:rPr lang="vi-VN" sz="2400" dirty="0"/>
              <a:t>- </a:t>
            </a:r>
            <a:r>
              <a:rPr lang="vi-VN" sz="2800" dirty="0"/>
              <a:t>Lan</a:t>
            </a:r>
            <a:r>
              <a:rPr lang="vi-VN" sz="2400" dirty="0"/>
              <a:t> </a:t>
            </a:r>
            <a:r>
              <a:rPr lang="en-US" sz="2400" dirty="0"/>
              <a:t>... </a:t>
            </a:r>
            <a:endParaRPr lang="vi-VN" sz="2400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3266" y="2133600"/>
            <a:ext cx="1263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 </a:t>
            </a:r>
            <a:r>
              <a:rPr lang="en-US" sz="2800" i="1" dirty="0" err="1">
                <a:solidFill>
                  <a:srgbClr val="C00000"/>
                </a:solidFill>
              </a:rPr>
              <a:t>truyền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2590800"/>
            <a:ext cx="1218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chuyền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3134380"/>
            <a:ext cx="1218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chuyền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3657600"/>
            <a:ext cx="1128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truyền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99965" y="4277380"/>
            <a:ext cx="1128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truyền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677112" y="4876800"/>
            <a:ext cx="1218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chuyền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5725180"/>
            <a:ext cx="1218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chuyền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7800" y="6334780"/>
            <a:ext cx="1128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</a:rPr>
              <a:t>truyền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dirty="0" err="1"/>
              <a:t>Câu</a:t>
            </a:r>
            <a:r>
              <a:rPr lang="en-US" sz="2800" b="1" dirty="0"/>
              <a:t> 3:</a:t>
            </a:r>
            <a:r>
              <a:rPr lang="en-US" sz="2800" dirty="0"/>
              <a:t> 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a </a:t>
            </a:r>
            <a:r>
              <a:rPr lang="en-US" sz="2800" dirty="0" err="1"/>
              <a:t>hoặc</a:t>
            </a:r>
            <a:r>
              <a:rPr lang="en-US" sz="2800" dirty="0"/>
              <a:t> b.</a:t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Chọn</a:t>
            </a:r>
            <a:r>
              <a:rPr lang="en-US" sz="2800" dirty="0"/>
              <a:t> </a:t>
            </a:r>
            <a:r>
              <a:rPr lang="en-US" sz="2800" dirty="0" err="1"/>
              <a:t>ch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tr</a:t>
            </a:r>
            <a:r>
              <a:rPr lang="en-US" sz="2800" dirty="0"/>
              <a:t> </a:t>
            </a:r>
            <a:r>
              <a:rPr lang="en-US" sz="2800" dirty="0" err="1"/>
              <a:t>thay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chỗ</a:t>
            </a:r>
            <a:r>
              <a:rPr lang="en-US" sz="2800" dirty="0"/>
              <a:t> </a:t>
            </a:r>
            <a:r>
              <a:rPr lang="en-US" sz="2800" dirty="0" err="1"/>
              <a:t>chấm</a:t>
            </a:r>
            <a:r>
              <a:rPr lang="en-US" sz="2800" dirty="0"/>
              <a:t>.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382000" cy="2362200"/>
          </a:xfrm>
        </p:spPr>
        <p:txBody>
          <a:bodyPr/>
          <a:lstStyle/>
          <a:p>
            <a:pPr algn="just">
              <a:buNone/>
            </a:pPr>
            <a:r>
              <a:rPr lang="en-US" sz="2400" dirty="0"/>
              <a:t>           </a:t>
            </a:r>
            <a:r>
              <a:rPr lang="vi-VN" sz="2400" dirty="0"/>
              <a:t>Chúng ta không thể nhìn thấy </a:t>
            </a:r>
            <a:r>
              <a:rPr lang="en-US" sz="2400" dirty="0"/>
              <a:t>.....</a:t>
            </a:r>
            <a:r>
              <a:rPr lang="vi-VN" sz="2400" dirty="0"/>
              <a:t>ân cầu vồng. Chúng ta cũng không thể </a:t>
            </a:r>
            <a:r>
              <a:rPr lang="en-US" sz="2400" dirty="0"/>
              <a:t>..... </a:t>
            </a:r>
            <a:r>
              <a:rPr lang="vi-VN" sz="2400" dirty="0"/>
              <a:t>ạm vào cầu vồng. Vì cầu vồng chỉ là ánh sáng lơ lửng </a:t>
            </a:r>
            <a:r>
              <a:rPr lang="en-US" sz="2400" dirty="0"/>
              <a:t>..... </a:t>
            </a:r>
            <a:r>
              <a:rPr lang="vi-VN" sz="2400" dirty="0"/>
              <a:t>ong không </a:t>
            </a:r>
            <a:r>
              <a:rPr lang="en-US" sz="2400" dirty="0"/>
              <a:t>... </a:t>
            </a:r>
            <a:r>
              <a:rPr lang="vi-VN" sz="2400" dirty="0"/>
              <a:t>ung. Khi mặc trời</a:t>
            </a:r>
            <a:r>
              <a:rPr lang="en-US" sz="2400" dirty="0"/>
              <a:t> </a:t>
            </a:r>
            <a:r>
              <a:rPr lang="vi-VN" sz="2400" dirty="0"/>
              <a:t> </a:t>
            </a:r>
            <a:r>
              <a:rPr lang="en-US" sz="2400" dirty="0"/>
              <a:t>...</a:t>
            </a:r>
            <a:r>
              <a:rPr lang="vi-VN" sz="2400" dirty="0"/>
              <a:t>iếu vào bầu không khí còn nhiều hơi nước sau cơn mưa, cầu vồng sẽ xuất hiện.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1600" y="1066800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ch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1457980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ch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1838980"/>
            <a:ext cx="429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tr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1838980"/>
            <a:ext cx="429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tr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1838980"/>
            <a:ext cx="526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ch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1785918" y="2285992"/>
            <a:ext cx="5715040" cy="2001452"/>
          </a:xfrm>
          <a:prstGeom prst="rect">
            <a:avLst/>
          </a:prstGeom>
        </p:spPr>
        <p:txBody>
          <a:bodyPr wrap="none" lIns="57552" tIns="28776" rIns="57552" bIns="2877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CHÀO CÁC EM!</a:t>
            </a:r>
            <a:endParaRPr lang="en-US" sz="36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1527</TotalTime>
  <Words>280</Words>
  <Application>Microsoft Office PowerPoint</Application>
  <PresentationFormat>On-screen Show (4:3)</PresentationFormat>
  <Paragraphs>52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Câu 3: Làm bài tập a hoặc b. a. Chọn ch hoặc tr thay cho chỗ chấm.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218</cp:revision>
  <dcterms:created xsi:type="dcterms:W3CDTF">2006-08-16T00:00:00Z</dcterms:created>
  <dcterms:modified xsi:type="dcterms:W3CDTF">2026-01-11T03:33:11Z</dcterms:modified>
</cp:coreProperties>
</file>