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9"/>
  </p:notesMasterIdLst>
  <p:sldIdLst>
    <p:sldId id="1491" r:id="rId2"/>
    <p:sldId id="285" r:id="rId3"/>
    <p:sldId id="295" r:id="rId4"/>
    <p:sldId id="287" r:id="rId5"/>
    <p:sldId id="1455" r:id="rId6"/>
    <p:sldId id="270" r:id="rId7"/>
    <p:sldId id="1452" r:id="rId8"/>
    <p:sldId id="1453" r:id="rId9"/>
    <p:sldId id="289" r:id="rId10"/>
    <p:sldId id="1454" r:id="rId11"/>
    <p:sldId id="279" r:id="rId12"/>
    <p:sldId id="1450" r:id="rId13"/>
    <p:sldId id="283" r:id="rId14"/>
    <p:sldId id="281" r:id="rId15"/>
    <p:sldId id="1456" r:id="rId16"/>
    <p:sldId id="1451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10" initials="W1" lastIdx="1" clrIdx="0">
    <p:extLst>
      <p:ext uri="{19B8F6BF-5375-455C-9EA6-DF929625EA0E}">
        <p15:presenceInfo xmlns:p15="http://schemas.microsoft.com/office/powerpoint/2012/main" userId="Windows 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726"/>
    <a:srgbClr val="FFFF99"/>
    <a:srgbClr val="FF7707"/>
    <a:srgbClr val="1D345D"/>
    <a:srgbClr val="29AE9D"/>
    <a:srgbClr val="150E6C"/>
    <a:srgbClr val="3762AF"/>
    <a:srgbClr val="FFFBF7"/>
    <a:srgbClr val="FFFFF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85" autoAdjust="0"/>
    <p:restoredTop sz="94291" autoAdjust="0"/>
  </p:normalViewPr>
  <p:slideViewPr>
    <p:cSldViewPr snapToGrid="0">
      <p:cViewPr varScale="1">
        <p:scale>
          <a:sx n="83" d="100"/>
          <a:sy n="83" d="100"/>
        </p:scale>
        <p:origin x="64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06D7B-5286-4B74-94EA-602D5A0A20B6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1F81A-EEEE-424E-840F-ED233FBE5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2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Tại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34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99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8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41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31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96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8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4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88900"/>
            <a:ext cx="12484100" cy="70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9D4303-3D61-41EA-92F4-F89311BD19DA}"/>
              </a:ext>
            </a:extLst>
          </p:cNvPr>
          <p:cNvSpPr/>
          <p:nvPr userDrawn="1"/>
        </p:nvSpPr>
        <p:spPr>
          <a:xfrm>
            <a:off x="11014146" y="173668"/>
            <a:ext cx="1229207" cy="1227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29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0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5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6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40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4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jp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jp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628339" y="1648606"/>
            <a:ext cx="8935459" cy="2343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V, X </a:t>
            </a:r>
            <a:endParaRPr lang="en-US" sz="52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9C695-9BCC-4771-AEEC-B7409C425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0"/>
            <a:ext cx="12188876" cy="6414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9D8DBD-FD50-461C-BAFB-35F7C27CEE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3" t="20779" r="40008" b="50632"/>
          <a:stretch/>
        </p:blipFill>
        <p:spPr>
          <a:xfrm>
            <a:off x="7832388" y="1520847"/>
            <a:ext cx="2320119" cy="3816306"/>
          </a:xfrm>
          <a:prstGeom prst="rect">
            <a:avLst/>
          </a:prstGeom>
        </p:spPr>
      </p:pic>
      <p:sp>
        <p:nvSpPr>
          <p:cNvPr id="14" name="Text Box 14">
            <a:extLst>
              <a:ext uri="{FF2B5EF4-FFF2-40B4-BE49-F238E27FC236}">
                <a16:creationId xmlns:a16="http://schemas.microsoft.com/office/drawing/2014/main" id="{14ECB888-7A8A-459B-B582-DF75C935F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412" y="2134595"/>
            <a:ext cx="7071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X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bởi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B4B9F65D-7184-44DB-941B-41DF38E8C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838" y="3332646"/>
            <a:ext cx="32753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a) 1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liền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DFC8F888-7649-4413-ACE2-322F7196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745" y="46716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3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87822BF8-952B-4E2C-BD29-4294B4EEF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219" y="39872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2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2A5195BC-9EE4-4FB5-B892-0D5055CB1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48" y="1466651"/>
            <a:ext cx="54634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CB672A-F907-4922-92A6-6122B3C91582}"/>
              </a:ext>
            </a:extLst>
          </p:cNvPr>
          <p:cNvSpPr/>
          <p:nvPr/>
        </p:nvSpPr>
        <p:spPr>
          <a:xfrm>
            <a:off x="1762094" y="3373933"/>
            <a:ext cx="690269" cy="54091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E9585B-761C-46BD-BCC4-D2FDF75FD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45" y="4355559"/>
            <a:ext cx="945920" cy="945920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825B9F0F-998E-4D1B-AC5F-59A3EAE618B2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278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4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2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build="allAtOnce"/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958865-38E9-40AA-84B1-B581B59A3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589"/>
          </a:xfrm>
          <a:prstGeom prst="rect">
            <a:avLst/>
          </a:prstGeom>
        </p:spPr>
      </p:pic>
      <p:pic>
        <p:nvPicPr>
          <p:cNvPr id="4" name="HƯỚNG-DẪN-VIẾT-CHỮ-HOA-V-CỠ-CHỮ-5-Ô-LY">
            <a:hlinkClick r:id="" action="ppaction://media"/>
            <a:extLst>
              <a:ext uri="{FF2B5EF4-FFF2-40B4-BE49-F238E27FC236}">
                <a16:creationId xmlns:a16="http://schemas.microsoft.com/office/drawing/2014/main" id="{D720D8B3-B07A-475A-BC57-1FA6C70E91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contrast="20000"/>
          </a:blip>
          <a:srcRect l="33929" t="16485" r="31367" b="10418"/>
          <a:stretch/>
        </p:blipFill>
        <p:spPr>
          <a:xfrm>
            <a:off x="4629150" y="1664409"/>
            <a:ext cx="3238500" cy="383391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C8B8A3-54EF-4F11-A397-3EFD79DB9A66}"/>
              </a:ext>
            </a:extLst>
          </p:cNvPr>
          <p:cNvSpPr/>
          <p:nvPr/>
        </p:nvSpPr>
        <p:spPr>
          <a:xfrm>
            <a:off x="2108415" y="914611"/>
            <a:ext cx="7656163" cy="74979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5 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li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361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958865-38E9-40AA-84B1-B581B59A3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5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C8B8A3-54EF-4F11-A397-3EFD79DB9A66}"/>
              </a:ext>
            </a:extLst>
          </p:cNvPr>
          <p:cNvSpPr/>
          <p:nvPr/>
        </p:nvSpPr>
        <p:spPr>
          <a:xfrm>
            <a:off x="1689315" y="0"/>
            <a:ext cx="7656163" cy="74979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Hướn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g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5 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li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ƯỚNG-DẪN-VIẾT-CHỮ-HOA-X-CỠ-CHỮ-5-Ô-LY">
            <a:hlinkClick r:id="" action="ppaction://media"/>
            <a:extLst>
              <a:ext uri="{FF2B5EF4-FFF2-40B4-BE49-F238E27FC236}">
                <a16:creationId xmlns:a16="http://schemas.microsoft.com/office/drawing/2014/main" id="{A543D402-F636-493A-AE1E-32D2A4E826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contrast="40000"/>
          </a:blip>
          <a:srcRect l="32361" t="14460" r="32180" b="11725"/>
          <a:stretch/>
        </p:blipFill>
        <p:spPr>
          <a:xfrm>
            <a:off x="4181167" y="920732"/>
            <a:ext cx="3829665" cy="45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94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86347" y="1833641"/>
            <a:ext cx="4249241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8D343-D2CD-42CB-BBCE-2B5329F7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" y="-1"/>
            <a:ext cx="12149154" cy="6371283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96D38C18-0552-49CB-93B1-04E78D59B92E}"/>
              </a:ext>
            </a:extLst>
          </p:cNvPr>
          <p:cNvSpPr/>
          <p:nvPr/>
        </p:nvSpPr>
        <p:spPr>
          <a:xfrm>
            <a:off x="2777835" y="509733"/>
            <a:ext cx="7239622" cy="26478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THỰC HÀNH VIẾT VỞ</a:t>
            </a:r>
            <a:endParaRPr lang="vi-VN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F3F26A-472A-4FA5-8AE6-345FDDB3D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04" y="3251423"/>
            <a:ext cx="4666578" cy="30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7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DA163-1096-4796-987D-FB2C76875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" y="-60182"/>
            <a:ext cx="12192000" cy="64091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7860931" y="4275831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: h, l</a:t>
            </a:r>
            <a:endParaRPr lang="vi-VN" sz="2800" b="1" dirty="0">
              <a:solidFill>
                <a:srgbClr val="00B0F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2019992" y="3618177"/>
            <a:ext cx="9724710" cy="61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con </a:t>
            </a:r>
            <a:r>
              <a:rPr lang="en-US" sz="2600" dirty="0" err="1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1912835" y="2894228"/>
            <a:ext cx="90341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2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1942970" y="4102255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li ?</a:t>
            </a:r>
            <a:endParaRPr lang="vi-VN" sz="28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537BF02F-08BE-4079-A055-AC18BF70F3C7}"/>
              </a:ext>
            </a:extLst>
          </p:cNvPr>
          <p:cNvSpPr/>
          <p:nvPr/>
        </p:nvSpPr>
        <p:spPr>
          <a:xfrm>
            <a:off x="33813" y="20241"/>
            <a:ext cx="5543607" cy="750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915450-603A-4EF9-BE7F-B66153DF5203}"/>
              </a:ext>
            </a:extLst>
          </p:cNvPr>
          <p:cNvGrpSpPr/>
          <p:nvPr/>
        </p:nvGrpSpPr>
        <p:grpSpPr>
          <a:xfrm>
            <a:off x="1781410" y="861610"/>
            <a:ext cx="10133993" cy="2161762"/>
            <a:chOff x="1659689" y="876164"/>
            <a:chExt cx="10133993" cy="21617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1BA14E-737B-4529-94FB-DFE51A254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" r="27106" b="68836"/>
            <a:stretch/>
          </p:blipFill>
          <p:spPr>
            <a:xfrm>
              <a:off x="1659689" y="876164"/>
              <a:ext cx="7417999" cy="21617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8FFFC9-D14C-442F-B2FD-CBAB2DB1E318}"/>
                </a:ext>
              </a:extLst>
            </p:cNvPr>
            <p:cNvSpPr txBox="1"/>
            <p:nvPr/>
          </p:nvSpPr>
          <p:spPr>
            <a:xfrm>
              <a:off x="2439334" y="1093290"/>
              <a:ext cx="935434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Trôi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	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8B17B17-ED7C-47FC-B229-BFCF0B75789B}"/>
                </a:ext>
              </a:extLst>
            </p:cNvPr>
            <p:cNvSpPr txBox="1"/>
            <p:nvPr/>
          </p:nvSpPr>
          <p:spPr>
            <a:xfrm>
              <a:off x="2439335" y="1801376"/>
              <a:ext cx="935434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Lưu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loát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22" name="Cloud 21">
            <a:extLst>
              <a:ext uri="{FF2B5EF4-FFF2-40B4-BE49-F238E27FC236}">
                <a16:creationId xmlns:a16="http://schemas.microsoft.com/office/drawing/2014/main" id="{58989BE5-C03A-4883-897E-C9DD093E0067}"/>
              </a:ext>
            </a:extLst>
          </p:cNvPr>
          <p:cNvSpPr/>
          <p:nvPr/>
        </p:nvSpPr>
        <p:spPr>
          <a:xfrm>
            <a:off x="6531052" y="682750"/>
            <a:ext cx="3050387" cy="154133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xét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4305AC-0F4E-49CE-94B2-7A6BBC4AA6B2}"/>
              </a:ext>
            </a:extLst>
          </p:cNvPr>
          <p:cNvSpPr txBox="1"/>
          <p:nvPr/>
        </p:nvSpPr>
        <p:spPr>
          <a:xfrm>
            <a:off x="1973105" y="4857828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li ?</a:t>
            </a:r>
            <a:endParaRPr lang="vi-VN" sz="28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3D79B8-B77B-410D-B35A-60D130592936}"/>
              </a:ext>
            </a:extLst>
          </p:cNvPr>
          <p:cNvSpPr txBox="1"/>
          <p:nvPr/>
        </p:nvSpPr>
        <p:spPr>
          <a:xfrm>
            <a:off x="8008858" y="4998051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 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 </a:t>
            </a:r>
            <a:endParaRPr lang="vi-VN" sz="2800" b="1" dirty="0">
              <a:solidFill>
                <a:srgbClr val="00B0F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 animBg="1"/>
      <p:bldP spid="22" grpId="0" animBg="1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DA163-1096-4796-987D-FB2C76875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" y="-70339"/>
            <a:ext cx="12192000" cy="64091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8101962" y="4684544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V, l, h, y</a:t>
            </a:r>
            <a:endParaRPr lang="vi-VN" sz="2800" b="1" dirty="0">
              <a:solidFill>
                <a:srgbClr val="00B0F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6586B-4A7A-423E-8B14-2DA1B7EC9154}"/>
              </a:ext>
            </a:extLst>
          </p:cNvPr>
          <p:cNvSpPr txBox="1"/>
          <p:nvPr/>
        </p:nvSpPr>
        <p:spPr>
          <a:xfrm>
            <a:off x="7186165" y="2755386"/>
            <a:ext cx="305038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2013967" y="4036114"/>
            <a:ext cx="9724710" cy="61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con </a:t>
            </a:r>
            <a:r>
              <a:rPr lang="en-US" sz="2600" dirty="0" err="1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B0F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517877-C17E-42A2-B7AA-4EDA5977FE38}"/>
              </a:ext>
            </a:extLst>
          </p:cNvPr>
          <p:cNvSpPr txBox="1"/>
          <p:nvPr/>
        </p:nvSpPr>
        <p:spPr>
          <a:xfrm>
            <a:off x="2013967" y="2568924"/>
            <a:ext cx="59441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  <a:p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2013967" y="3279665"/>
            <a:ext cx="90341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2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2013967" y="4581165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li ?</a:t>
            </a:r>
            <a:endParaRPr lang="vi-VN" sz="28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537BF02F-08BE-4079-A055-AC18BF70F3C7}"/>
              </a:ext>
            </a:extLst>
          </p:cNvPr>
          <p:cNvSpPr/>
          <p:nvPr/>
        </p:nvSpPr>
        <p:spPr>
          <a:xfrm>
            <a:off x="33813" y="20241"/>
            <a:ext cx="5543607" cy="750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F4B4BF-94E3-48CB-8309-ADFF69958983}"/>
              </a:ext>
            </a:extLst>
          </p:cNvPr>
          <p:cNvGrpSpPr/>
          <p:nvPr/>
        </p:nvGrpSpPr>
        <p:grpSpPr>
          <a:xfrm>
            <a:off x="1748549" y="860233"/>
            <a:ext cx="9299589" cy="1711428"/>
            <a:chOff x="473326" y="2100617"/>
            <a:chExt cx="6803872" cy="12498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3F18A2-CE43-429D-9428-25BA00477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" r="27106" b="78302"/>
            <a:stretch/>
          </p:blipFill>
          <p:spPr>
            <a:xfrm>
              <a:off x="473326" y="2100617"/>
              <a:ext cx="6020648" cy="124980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0B479D-AC42-4D1F-9CB5-7420D6B00F76}"/>
                </a:ext>
              </a:extLst>
            </p:cNvPr>
            <p:cNvSpPr txBox="1"/>
            <p:nvPr/>
          </p:nvSpPr>
          <p:spPr>
            <a:xfrm>
              <a:off x="1095283" y="2317254"/>
              <a:ext cx="6181915" cy="516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Vui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tới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lớp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điều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hay</a:t>
              </a:r>
            </a:p>
          </p:txBody>
        </p:sp>
      </p:grpSp>
      <p:sp>
        <p:nvSpPr>
          <p:cNvPr id="22" name="Cloud 21">
            <a:extLst>
              <a:ext uri="{FF2B5EF4-FFF2-40B4-BE49-F238E27FC236}">
                <a16:creationId xmlns:a16="http://schemas.microsoft.com/office/drawing/2014/main" id="{58989BE5-C03A-4883-897E-C9DD093E0067}"/>
              </a:ext>
            </a:extLst>
          </p:cNvPr>
          <p:cNvSpPr/>
          <p:nvPr/>
        </p:nvSpPr>
        <p:spPr>
          <a:xfrm>
            <a:off x="8586588" y="243048"/>
            <a:ext cx="3050387" cy="154133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xét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5FC4EE-5145-495B-B210-4D69E28D854C}"/>
              </a:ext>
            </a:extLst>
          </p:cNvPr>
          <p:cNvSpPr txBox="1"/>
          <p:nvPr/>
        </p:nvSpPr>
        <p:spPr>
          <a:xfrm>
            <a:off x="2032879" y="5293161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?</a:t>
            </a:r>
            <a:endParaRPr lang="vi-VN" sz="28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817828-3B37-480C-B5A1-F7B09A8EE6C4}"/>
              </a:ext>
            </a:extLst>
          </p:cNvPr>
          <p:cNvSpPr txBox="1"/>
          <p:nvPr/>
        </p:nvSpPr>
        <p:spPr>
          <a:xfrm>
            <a:off x="8101961" y="5521239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l: </a:t>
            </a:r>
            <a:r>
              <a:rPr lang="en-US" sz="2800" b="1" dirty="0">
                <a:solidFill>
                  <a:srgbClr val="00B0F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p, đ</a:t>
            </a:r>
            <a:endParaRPr lang="vi-VN" sz="2800" b="1" dirty="0">
              <a:solidFill>
                <a:srgbClr val="00B0F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22" grpId="0" animBg="1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86347" y="1833641"/>
            <a:ext cx="4249241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8D343-D2CD-42CB-BBCE-2B5329F7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" y="-1"/>
            <a:ext cx="12149154" cy="6371283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96D38C18-0552-49CB-93B1-04E78D59B92E}"/>
              </a:ext>
            </a:extLst>
          </p:cNvPr>
          <p:cNvSpPr/>
          <p:nvPr/>
        </p:nvSpPr>
        <p:spPr>
          <a:xfrm>
            <a:off x="2777835" y="509733"/>
            <a:ext cx="6679176" cy="26478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THỰC HÀNH VIẾT VỞ</a:t>
            </a:r>
            <a:endParaRPr lang="vi-VN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F3F26A-472A-4FA5-8AE6-345FDDB3D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04" y="3251423"/>
            <a:ext cx="4666578" cy="30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7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8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7356B5-1512-4299-8BD8-253B599CA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20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2761676" y="2296292"/>
            <a:ext cx="74058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3BD2B-C036-4AD1-ABB2-E642E7D10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650" y="4734344"/>
            <a:ext cx="1523981" cy="1290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3BC00-B01E-4291-BB3B-5E64561796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74" y="4371296"/>
            <a:ext cx="1870364" cy="1870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2C2E2-1A0F-4CB7-A935-EDC23B4A61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48" y="4764831"/>
            <a:ext cx="1883715" cy="1279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DFF181-5860-4A54-AD92-BE12857B87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43631" r="73053" b="35965"/>
          <a:stretch/>
        </p:blipFill>
        <p:spPr>
          <a:xfrm rot="2301343">
            <a:off x="651595" y="3314002"/>
            <a:ext cx="1634836" cy="1399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D694C-497A-470D-A46E-15CA30EDAC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3" t="44655" r="2162" b="29188"/>
          <a:stretch/>
        </p:blipFill>
        <p:spPr>
          <a:xfrm rot="20890219">
            <a:off x="9367863" y="4747372"/>
            <a:ext cx="1093617" cy="1045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D9E63E-0328-4F68-AAB5-D2094CDCB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83" y="4334870"/>
            <a:ext cx="1870364" cy="1870364"/>
          </a:xfrm>
          <a:prstGeom prst="rect">
            <a:avLst/>
          </a:prstGeom>
        </p:spPr>
      </p:pic>
      <p:pic>
        <p:nvPicPr>
          <p:cNvPr id="3" name="Bunny Hop - Quincas Moreira">
            <a:hlinkClick r:id="" action="ppaction://media"/>
            <a:extLst>
              <a:ext uri="{FF2B5EF4-FFF2-40B4-BE49-F238E27FC236}">
                <a16:creationId xmlns:a16="http://schemas.microsoft.com/office/drawing/2014/main" id="{87040AFF-0778-4787-B84D-2601696D9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55347" y="3479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27068FB4-C288-43FC-BBDB-76B7E8EDA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52" y="-20123"/>
            <a:ext cx="12152831" cy="6419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479B02-27E8-44B5-A34C-E6DF6461A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0473" flipH="1">
            <a:off x="8056306" y="-279022"/>
            <a:ext cx="4040238" cy="3014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3ADE38-CBCD-4F57-B06D-4FA98E4E4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48" y="4328102"/>
            <a:ext cx="1523981" cy="12903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1DB09C-F82E-4BED-A973-DAFE17DEA9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390" y="3456963"/>
            <a:ext cx="1870364" cy="187036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9E4E0E9-B7F6-46EF-8A15-B5E11B0D683D}"/>
              </a:ext>
            </a:extLst>
          </p:cNvPr>
          <p:cNvGrpSpPr/>
          <p:nvPr/>
        </p:nvGrpSpPr>
        <p:grpSpPr>
          <a:xfrm>
            <a:off x="-156459" y="95173"/>
            <a:ext cx="4997148" cy="1626009"/>
            <a:chOff x="1639052" y="95172"/>
            <a:chExt cx="4997148" cy="1626009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DA8534A8-571F-4676-90B9-A53C3EE5B94E}"/>
                </a:ext>
              </a:extLst>
            </p:cNvPr>
            <p:cNvSpPr/>
            <p:nvPr/>
          </p:nvSpPr>
          <p:spPr>
            <a:xfrm>
              <a:off x="2341419" y="95173"/>
              <a:ext cx="4294781" cy="162600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itchFamily="34" charset="0"/>
                </a:rPr>
                <a:t>Ong </a:t>
              </a:r>
              <a:r>
                <a:rPr lang="en-US" sz="32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itchFamily="34" charset="0"/>
                </a:rPr>
                <a:t>về</a:t>
              </a:r>
              <a:r>
                <a:rPr lang="en-US" sz="3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itchFamily="34" charset="0"/>
                </a:rPr>
                <a:t>tổ</a:t>
              </a:r>
              <a:endPara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95A406F-F36E-474C-A589-595AC057A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8787">
              <a:off x="1639052" y="95172"/>
              <a:ext cx="2060214" cy="1042252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02324CA-4780-4003-84AC-9186A2D198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78" y="-20123"/>
            <a:ext cx="2256931" cy="14728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2EDAEC-8F2F-4299-96B3-35AD3B4CB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67" y="5664264"/>
            <a:ext cx="404111" cy="5888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9A4C8D-5926-446A-A524-8AB193545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93" y="4679222"/>
            <a:ext cx="1883715" cy="127947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C64424-DEF0-4156-AE6F-42D43536AE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68" y="-213623"/>
            <a:ext cx="1997766" cy="13037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DFC1629-DA6C-4343-9AB4-BB51AC43235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43631" r="73053" b="35965"/>
          <a:stretch/>
        </p:blipFill>
        <p:spPr>
          <a:xfrm rot="2301343">
            <a:off x="2378265" y="4684341"/>
            <a:ext cx="1634836" cy="13993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FFD7C7-D455-494D-A191-06ED4492C96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3" t="44655" r="2162" b="29188"/>
          <a:stretch/>
        </p:blipFill>
        <p:spPr>
          <a:xfrm rot="19811437">
            <a:off x="9524670" y="4881890"/>
            <a:ext cx="1093617" cy="10453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D459F30-156D-49DA-8A66-CFDE3B2D6C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8252" y="4809009"/>
            <a:ext cx="1468580" cy="1290303"/>
          </a:xfrm>
          <a:prstGeom prst="rect">
            <a:avLst/>
          </a:prstGeom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5ACB8373-55C2-4197-B576-1A9FA5720C7B}"/>
              </a:ext>
            </a:extLst>
          </p:cNvPr>
          <p:cNvSpPr/>
          <p:nvPr/>
        </p:nvSpPr>
        <p:spPr>
          <a:xfrm>
            <a:off x="1373858" y="2788689"/>
            <a:ext cx="4575720" cy="1626007"/>
          </a:xfrm>
          <a:prstGeom prst="wedgeRoundRectCallout">
            <a:avLst>
              <a:gd name="adj1" fmla="val 1860"/>
              <a:gd name="adj2" fmla="val 92944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li?</a:t>
            </a:r>
            <a:endParaRPr lang="vi-VN" sz="2800" dirty="0">
              <a:solidFill>
                <a:srgbClr val="002060"/>
              </a:solidFill>
            </a:endParaRPr>
          </a:p>
          <a:p>
            <a:pPr algn="ctr"/>
            <a:endParaRPr lang="vi-VN" sz="2800" dirty="0"/>
          </a:p>
        </p:txBody>
      </p:sp>
      <p:sp>
        <p:nvSpPr>
          <p:cNvPr id="41" name="Star: 7 Points 40">
            <a:extLst>
              <a:ext uri="{FF2B5EF4-FFF2-40B4-BE49-F238E27FC236}">
                <a16:creationId xmlns:a16="http://schemas.microsoft.com/office/drawing/2014/main" id="{6ECD4E40-A234-4FC1-94FD-52D961890292}"/>
              </a:ext>
            </a:extLst>
          </p:cNvPr>
          <p:cNvSpPr/>
          <p:nvPr/>
        </p:nvSpPr>
        <p:spPr>
          <a:xfrm>
            <a:off x="5175948" y="2984974"/>
            <a:ext cx="2761768" cy="1743807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23726"/>
                </a:solidFill>
                <a:latin typeface="UTM Avo" panose="02040603050506020204" pitchFamily="18" charset="0"/>
              </a:rPr>
              <a:t>5 li</a:t>
            </a:r>
            <a:endParaRPr lang="vi-VN" sz="3600" dirty="0">
              <a:solidFill>
                <a:srgbClr val="E23726"/>
              </a:solidFill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8B9177EB-013E-4704-8F6C-16C1CEE91168}"/>
              </a:ext>
            </a:extLst>
          </p:cNvPr>
          <p:cNvSpPr/>
          <p:nvPr/>
        </p:nvSpPr>
        <p:spPr>
          <a:xfrm>
            <a:off x="3849648" y="2911910"/>
            <a:ext cx="4575720" cy="1626007"/>
          </a:xfrm>
          <a:prstGeom prst="wedgeRoundRectCallout">
            <a:avLst>
              <a:gd name="adj1" fmla="val 1860"/>
              <a:gd name="adj2" fmla="val 92944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li?</a:t>
            </a:r>
            <a:endParaRPr lang="vi-VN" sz="2800" dirty="0">
              <a:solidFill>
                <a:srgbClr val="002060"/>
              </a:solidFill>
            </a:endParaRPr>
          </a:p>
          <a:p>
            <a:pPr algn="ctr"/>
            <a:endParaRPr lang="vi-VN" sz="2800" dirty="0"/>
          </a:p>
        </p:txBody>
      </p:sp>
      <p:sp>
        <p:nvSpPr>
          <p:cNvPr id="44" name="Star: 7 Points 43">
            <a:extLst>
              <a:ext uri="{FF2B5EF4-FFF2-40B4-BE49-F238E27FC236}">
                <a16:creationId xmlns:a16="http://schemas.microsoft.com/office/drawing/2014/main" id="{A79A68C7-63F6-4961-B034-1EBDD65DB494}"/>
              </a:ext>
            </a:extLst>
          </p:cNvPr>
          <p:cNvSpPr/>
          <p:nvPr/>
        </p:nvSpPr>
        <p:spPr>
          <a:xfrm>
            <a:off x="7841806" y="2604659"/>
            <a:ext cx="2761768" cy="1743807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E23726"/>
                </a:solidFill>
                <a:latin typeface="UTM Avo" panose="02040603050506020204" pitchFamily="18" charset="0"/>
              </a:rPr>
              <a:t>2.5 li</a:t>
            </a:r>
            <a:endParaRPr lang="vi-VN" sz="3600" dirty="0">
              <a:solidFill>
                <a:srgbClr val="E23726"/>
              </a:solidFill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10750771-1B9F-4FB8-A6A4-20258C2C9785}"/>
              </a:ext>
            </a:extLst>
          </p:cNvPr>
          <p:cNvSpPr/>
          <p:nvPr/>
        </p:nvSpPr>
        <p:spPr>
          <a:xfrm>
            <a:off x="7366424" y="2685857"/>
            <a:ext cx="4540190" cy="1626007"/>
          </a:xfrm>
          <a:prstGeom prst="wedgeRoundRectCallout">
            <a:avLst>
              <a:gd name="adj1" fmla="val -36123"/>
              <a:gd name="adj2" fmla="val 81340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bởi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002060"/>
              </a:solidFill>
            </a:endParaRPr>
          </a:p>
          <a:p>
            <a:pPr algn="ctr"/>
            <a:endParaRPr lang="vi-VN" sz="2800" dirty="0"/>
          </a:p>
        </p:txBody>
      </p:sp>
      <p:sp>
        <p:nvSpPr>
          <p:cNvPr id="46" name="Star: 7 Points 45">
            <a:extLst>
              <a:ext uri="{FF2B5EF4-FFF2-40B4-BE49-F238E27FC236}">
                <a16:creationId xmlns:a16="http://schemas.microsoft.com/office/drawing/2014/main" id="{FF599D85-07A3-4FCB-A914-FE9A242BD271}"/>
              </a:ext>
            </a:extLst>
          </p:cNvPr>
          <p:cNvSpPr/>
          <p:nvPr/>
        </p:nvSpPr>
        <p:spPr>
          <a:xfrm>
            <a:off x="1116428" y="2097783"/>
            <a:ext cx="6688006" cy="2600687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1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2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đầu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lượn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cong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bên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trái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, 1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ngược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E23726"/>
              </a:solidFill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744C109E-48AB-4140-870C-90DE9E1118A0}"/>
              </a:ext>
            </a:extLst>
          </p:cNvPr>
          <p:cNvSpPr/>
          <p:nvPr/>
        </p:nvSpPr>
        <p:spPr>
          <a:xfrm>
            <a:off x="7263467" y="2781983"/>
            <a:ext cx="4540190" cy="1626007"/>
          </a:xfrm>
          <a:prstGeom prst="wedgeRoundRectCallout">
            <a:avLst>
              <a:gd name="adj1" fmla="val 14068"/>
              <a:gd name="adj2" fmla="val 92944"/>
              <a:gd name="adj3" fmla="val 1666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002060"/>
              </a:solidFill>
            </a:endParaRPr>
          </a:p>
          <a:p>
            <a:pPr algn="ctr"/>
            <a:endParaRPr lang="vi-VN" sz="2800" dirty="0"/>
          </a:p>
        </p:txBody>
      </p:sp>
      <p:sp>
        <p:nvSpPr>
          <p:cNvPr id="48" name="Star: 7 Points 47">
            <a:extLst>
              <a:ext uri="{FF2B5EF4-FFF2-40B4-BE49-F238E27FC236}">
                <a16:creationId xmlns:a16="http://schemas.microsoft.com/office/drawing/2014/main" id="{CAC3C575-781E-4DA2-AA70-BCE3C449AE3F}"/>
              </a:ext>
            </a:extLst>
          </p:cNvPr>
          <p:cNvSpPr/>
          <p:nvPr/>
        </p:nvSpPr>
        <p:spPr>
          <a:xfrm>
            <a:off x="3500968" y="2528259"/>
            <a:ext cx="4643147" cy="2009658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E23726"/>
                </a:solidFill>
                <a:latin typeface="UTM Avo" panose="02040603050506020204" pitchFamily="18" charset="0"/>
              </a:rPr>
              <a:t>U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thêm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E23726"/>
                </a:solidFill>
                <a:latin typeface="UTM Avo" panose="02040603050506020204" pitchFamily="18" charset="0"/>
              </a:rPr>
              <a:t>râu</a:t>
            </a:r>
            <a:r>
              <a:rPr lang="en-US" sz="2400" dirty="0">
                <a:solidFill>
                  <a:srgbClr val="E23726"/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E23726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539144-7FBE-4740-AAB7-C5BA895C2204}"/>
              </a:ext>
            </a:extLst>
          </p:cNvPr>
          <p:cNvSpPr txBox="1"/>
          <p:nvPr/>
        </p:nvSpPr>
        <p:spPr>
          <a:xfrm>
            <a:off x="0" y="6836848"/>
            <a:ext cx="12192000" cy="9233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Hướng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dẫn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chơi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Click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vào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con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ong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hiện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 Click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hiện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đáp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án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Click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vào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con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ong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lần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2: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đáp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án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biến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mất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ong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bay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về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tổ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</a:t>
            </a:r>
            <a:endParaRPr lang="vi-VN" dirty="0">
              <a:solidFill>
                <a:srgbClr val="1D34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87 0.05741 C 0.09635 0.16644 0.17044 0.3125 0.2026 0.2669 C 0.25091 0.20463 0.03789 -0.32939 0.09453 -0.40509 C 0.14648 -0.47222 0.30794 0.02686 0.35716 -0.03981 C 0.40885 -0.10671 0.2444 -0.40601 0.3 -0.47801 C 0.34987 -0.54236 0.41445 -0.28078 0.45885 -0.33796 C 0.50156 -0.39305 0.40859 -0.53703 0.4474 -0.58703 C 0.46966 -0.61551 0.49088 -0.57106 0.50755 -0.53773 " pathEditMode="relative" rAng="19440000" ptsTypes="AAAAAAAA"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64" y="-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26758 -0.5638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 0.01713 C 0.0427 0.03403 0.04739 0.05046 0.04921 0.05046 C 0.05963 0.05046 0.07044 -0.21157 0.07044 -0.47407 C 0.07044 -0.3419 0.07591 -0.21157 0.08099 -0.21157 C 0.08632 -0.21157 0.0914 -0.34398 0.0914 -0.47407 C 0.0914 -0.40949 0.09401 -0.3419 0.09674 -0.3419 C 0.09948 -0.3419 0.10221 -0.40694 0.10221 -0.47407 C 0.10221 -0.44028 0.10351 -0.40949 0.10494 -0.40949 C 0.10625 -0.40949 0.10755 -0.44236 0.10755 -0.47407 C 0.10755 -0.45718 0.1082 -0.44028 0.10898 -0.44028 C 0.10924 -0.44028 0.11028 -0.4581 0.11028 -0.47407 C 0.11028 -0.4662 0.11054 -0.45718 0.11093 -0.45718 C 0.11093 -0.45532 0.11158 -0.46574 0.11158 -0.47407 C 0.11158 -0.46991 0.11158 -0.4662 0.11185 -0.4662 C 0.11185 -0.46782 0.11224 -0.46991 0.11224 -0.47407 C 0.11224 -0.47199 0.11224 -0.46991 0.11224 -0.46782 C 0.11263 -0.46782 0.11263 -0.46991 0.11263 -0.47199 C 0.11302 -0.47199 0.11302 -0.46991 0.11302 -0.46782 C 0.11328 -0.46782 0.11328 -0.46991 0.11328 -0.47199 " pathEditMode="relative" rAng="0" ptsTypes="AAAAAAAAAAAAAAAAAAA">
                                      <p:cBhvr>
                                        <p:cTn id="1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C 0.01953 -0.00487 0.02956 -0.07315 0.02344 -0.14977 C 0.01719 -0.22894 -0.00299 -0.28866 -0.02239 -0.28426 C -0.04192 -0.2794 -0.06198 -0.33936 -0.06836 -0.41829 C -0.07435 -0.49538 -0.06432 -0.56297 -0.04479 -0.5676 " pathEditMode="relative" rAng="4920000" ptsTypes="AAAAA">
                                      <p:cBhvr>
                                        <p:cTn id="1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2981A2-0526-4AEA-AA2F-F7E33D3B5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8A43F-2E51-4BB5-AC54-122B7683BC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19489" r="39614" b="49886"/>
          <a:stretch/>
        </p:blipFill>
        <p:spPr>
          <a:xfrm>
            <a:off x="3306305" y="1547271"/>
            <a:ext cx="5238427" cy="3351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733B8-FB59-4610-9F30-7C80AABCD2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1" t="13467" r="71343" b="60329"/>
          <a:stretch/>
        </p:blipFill>
        <p:spPr>
          <a:xfrm>
            <a:off x="4946544" y="139485"/>
            <a:ext cx="1435965" cy="140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1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2981A2-0526-4AEA-AA2F-F7E33D3B5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8A43F-2E51-4BB5-AC54-122B7683BC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19489" r="39614" b="49886"/>
          <a:stretch/>
        </p:blipFill>
        <p:spPr>
          <a:xfrm>
            <a:off x="5664526" y="1547271"/>
            <a:ext cx="5238427" cy="3351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733B8-FB59-4610-9F30-7C80AABCD2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1" t="13467" r="71343" b="60329"/>
          <a:stretch/>
        </p:blipFill>
        <p:spPr>
          <a:xfrm>
            <a:off x="4946543" y="0"/>
            <a:ext cx="1435965" cy="1407786"/>
          </a:xfrm>
          <a:prstGeom prst="rect">
            <a:avLst/>
          </a:prstGeom>
        </p:spPr>
      </p:pic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4D4032E5-B653-473C-B569-6E64D4CBEE8B}"/>
              </a:ext>
            </a:extLst>
          </p:cNvPr>
          <p:cNvSpPr/>
          <p:nvPr/>
        </p:nvSpPr>
        <p:spPr>
          <a:xfrm>
            <a:off x="1302906" y="1547271"/>
            <a:ext cx="3643637" cy="6383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61D2201D-6937-4EBD-A831-F8CB46DEDEDA}"/>
              </a:ext>
            </a:extLst>
          </p:cNvPr>
          <p:cNvSpPr/>
          <p:nvPr/>
        </p:nvSpPr>
        <p:spPr>
          <a:xfrm>
            <a:off x="649358" y="2637183"/>
            <a:ext cx="5015168" cy="156248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5CA14C-F88D-4472-A27E-6E40FB1FC76A}"/>
              </a:ext>
            </a:extLst>
          </p:cNvPr>
          <p:cNvSpPr txBox="1"/>
          <p:nvPr/>
        </p:nvSpPr>
        <p:spPr>
          <a:xfrm>
            <a:off x="0" y="6836848"/>
            <a:ext cx="12192000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Luật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chơi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Hs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quan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sát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chữ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hoa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V, X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để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trả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lời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ra.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Sau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khi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giáo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viên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đọc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âm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báo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vang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lên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bạn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giơ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tay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nhanh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nhất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sẽ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trả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lời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Trả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lời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đúng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đạt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điểm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cộng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/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phần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thưởng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.</a:t>
            </a:r>
            <a:endParaRPr lang="vi-VN" dirty="0">
              <a:solidFill>
                <a:srgbClr val="1D345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D1C7E-D923-4EFC-B323-C7239E2C31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27" y="2942051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FB0B71-D065-4C42-A820-300A1EC50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8" y="27260"/>
            <a:ext cx="12164702" cy="6447860"/>
          </a:xfrm>
          <a:prstGeom prst="rect">
            <a:avLst/>
          </a:prstGeom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79731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en-US" sz="2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746" y="2543199"/>
            <a:ext cx="6108456" cy="54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V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vừa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997" y="3236151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a) 4 ô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721" y="4665689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6 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721" y="390729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5 ô li 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C4F1B620-90FF-47D0-B3A2-E36F6427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92" y="1483126"/>
            <a:ext cx="54634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433BF8-FAFA-4D58-8193-5ECF7F61D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20101" r="46408" b="49886"/>
          <a:stretch/>
        </p:blipFill>
        <p:spPr>
          <a:xfrm>
            <a:off x="7951712" y="1383491"/>
            <a:ext cx="3138933" cy="400638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138D061-44DE-4321-82B2-C369310EAA9A}"/>
              </a:ext>
            </a:extLst>
          </p:cNvPr>
          <p:cNvSpPr/>
          <p:nvPr/>
        </p:nvSpPr>
        <p:spPr>
          <a:xfrm>
            <a:off x="1827745" y="3872680"/>
            <a:ext cx="690269" cy="685671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D426D63D-9037-47E7-93E8-66254AE8F317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B1DBB6E-FA83-4E61-984B-75BEE12965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40" y="4428954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8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6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 build="allAtOnce"/>
      <p:bldP spid="1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25397A-DF62-45EC-B3D4-A3A7643E4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52750"/>
            <a:ext cx="12164702" cy="6447860"/>
          </a:xfrm>
          <a:prstGeom prst="rect">
            <a:avLst/>
          </a:prstGeom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79731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en-US" sz="2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914" y="2080314"/>
            <a:ext cx="623814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V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914" y="3441658"/>
            <a:ext cx="40953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a)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H, I, K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690" y="4690914"/>
            <a:ext cx="62381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cả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2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đáp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án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b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690" y="4089799"/>
            <a:ext cx="54388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C4F1B620-90FF-47D0-B3A2-E36F6427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034" y="1540802"/>
            <a:ext cx="5817937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433BF8-FAFA-4D58-8193-5ECF7F61D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20101" r="46408" b="49886"/>
          <a:stretch/>
        </p:blipFill>
        <p:spPr>
          <a:xfrm>
            <a:off x="8650349" y="1704736"/>
            <a:ext cx="2816709" cy="359511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A72C305-47EF-43F3-A9A6-F2C65F6A7C6E}"/>
              </a:ext>
            </a:extLst>
          </p:cNvPr>
          <p:cNvSpPr/>
          <p:nvPr/>
        </p:nvSpPr>
        <p:spPr>
          <a:xfrm>
            <a:off x="1411486" y="4689509"/>
            <a:ext cx="690269" cy="54091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E6777DD6-DF31-4147-9A6B-BA7FABC907E8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6A50F5E-A2F5-4B8D-9E00-FD8D06C84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38" y="4361967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71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8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 build="allAtOnce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25397A-DF62-45EC-B3D4-A3A7643E4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" y="0"/>
            <a:ext cx="12164702" cy="6447860"/>
          </a:xfrm>
          <a:prstGeom prst="rect">
            <a:avLst/>
          </a:prstGeom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79731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en-US" sz="2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791" y="1517798"/>
            <a:ext cx="7383439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tạo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V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62" y="2513691"/>
            <a:ext cx="750738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V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gồm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3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1: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kết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2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trái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lượn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ngang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. (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H, I, K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)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2: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thẳng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lượn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ở 2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đầu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.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3: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xuôi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tô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dưới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lên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433BF8-FAFA-4D58-8193-5ECF7F61D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2" t="20101" r="46408" b="49886"/>
          <a:stretch/>
        </p:blipFill>
        <p:spPr>
          <a:xfrm>
            <a:off x="8650349" y="1704736"/>
            <a:ext cx="2816709" cy="3595110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74091FD1-EB48-4137-A77D-F92DDD9D488B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CA8A55-F714-40E8-9935-2A15F2DC9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429" y="4394282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6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9C695-9BCC-4771-AEEC-B7409C425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" y="0"/>
            <a:ext cx="12188876" cy="6414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9D8DBD-FD50-461C-BAFB-35F7C27CEE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3" t="20779" r="40008" b="50632"/>
          <a:stretch/>
        </p:blipFill>
        <p:spPr>
          <a:xfrm>
            <a:off x="8002043" y="1520847"/>
            <a:ext cx="2320119" cy="3816306"/>
          </a:xfrm>
          <a:prstGeom prst="rect">
            <a:avLst/>
          </a:prstGeom>
        </p:spPr>
      </p:pic>
      <p:sp>
        <p:nvSpPr>
          <p:cNvPr id="14" name="Text Box 14">
            <a:extLst>
              <a:ext uri="{FF2B5EF4-FFF2-40B4-BE49-F238E27FC236}">
                <a16:creationId xmlns:a16="http://schemas.microsoft.com/office/drawing/2014/main" id="{14ECB888-7A8A-459B-B582-DF75C935F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412" y="2134595"/>
            <a:ext cx="6108456" cy="102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X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vừa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B4B9F65D-7184-44DB-941B-41DF38E8C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838" y="333264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) 4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ô li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DFC8F888-7649-4413-ACE2-322F71967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745" y="46716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6 ô li</a:t>
            </a: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87822BF8-952B-4E2C-BD29-4294B4EEF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219" y="39872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5 ô li 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2A5195BC-9EE4-4FB5-B892-0D5055CB1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48" y="1466651"/>
            <a:ext cx="54634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CB672A-F907-4922-92A6-6122B3C91582}"/>
              </a:ext>
            </a:extLst>
          </p:cNvPr>
          <p:cNvSpPr/>
          <p:nvPr/>
        </p:nvSpPr>
        <p:spPr>
          <a:xfrm>
            <a:off x="1670798" y="3987208"/>
            <a:ext cx="690269" cy="54091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CD743437-E957-4FB9-9730-7AF728CDA2A4}"/>
              </a:ext>
            </a:extLst>
          </p:cNvPr>
          <p:cNvSpPr/>
          <p:nvPr/>
        </p:nvSpPr>
        <p:spPr>
          <a:xfrm>
            <a:off x="2968857" y="94179"/>
            <a:ext cx="5463407" cy="1236912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B3F51A5-CDEC-4D26-8297-485942977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98" y="4391233"/>
            <a:ext cx="945920" cy="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75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8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6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build="allAtOnce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2074</TotalTime>
  <Words>634</Words>
  <Application>Microsoft Office PowerPoint</Application>
  <PresentationFormat>Widescreen</PresentationFormat>
  <Paragraphs>93</Paragraphs>
  <Slides>17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HP001 4 hàng</vt:lpstr>
      <vt:lpstr>Times New Roman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77</cp:revision>
  <dcterms:created xsi:type="dcterms:W3CDTF">2021-11-01T08:16:43Z</dcterms:created>
  <dcterms:modified xsi:type="dcterms:W3CDTF">2022-04-27T11:14:58Z</dcterms:modified>
</cp:coreProperties>
</file>