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7"/>
  </p:notesMasterIdLst>
  <p:sldIdLst>
    <p:sldId id="256" r:id="rId2"/>
    <p:sldId id="257" r:id="rId3"/>
    <p:sldId id="261" r:id="rId4"/>
    <p:sldId id="262" r:id="rId5"/>
    <p:sldId id="282" r:id="rId6"/>
    <p:sldId id="286" r:id="rId7"/>
    <p:sldId id="265" r:id="rId8"/>
    <p:sldId id="291" r:id="rId9"/>
    <p:sldId id="292" r:id="rId10"/>
    <p:sldId id="287" r:id="rId11"/>
    <p:sldId id="283" r:id="rId12"/>
    <p:sldId id="288" r:id="rId13"/>
    <p:sldId id="289" r:id="rId14"/>
    <p:sldId id="290" r:id="rId15"/>
    <p:sldId id="27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UTM Avo" panose="02040603050506020204" pitchFamily="18"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EEwnG+klO2n6Ho6IdiikPKvCS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5245" autoAdjust="0"/>
  </p:normalViewPr>
  <p:slideViewPr>
    <p:cSldViewPr snapToGrid="0">
      <p:cViewPr varScale="1">
        <p:scale>
          <a:sx n="58" d="100"/>
          <a:sy n="58" d="100"/>
        </p:scale>
        <p:origin x="10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UTM Avo" panose="02040603050506020204"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1967156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310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 xmlns:a16="http://schemas.microsoft.com/office/drawing/2014/main" id="{91FA3DF3-8777-9A09-5D0A-DEBF5947C68D}"/>
            </a:ext>
          </a:extLst>
        </p:cNvPr>
        <p:cNvGrpSpPr/>
        <p:nvPr/>
      </p:nvGrpSpPr>
      <p:grpSpPr>
        <a:xfrm>
          <a:off x="0" y="0"/>
          <a:ext cx="0" cy="0"/>
          <a:chOff x="0" y="0"/>
          <a:chExt cx="0" cy="0"/>
        </a:xfrm>
      </p:grpSpPr>
      <p:sp>
        <p:nvSpPr>
          <p:cNvPr id="122" name="Google Shape;122;p7:notes">
            <a:extLst>
              <a:ext uri="{FF2B5EF4-FFF2-40B4-BE49-F238E27FC236}">
                <a16:creationId xmlns="" xmlns:a16="http://schemas.microsoft.com/office/drawing/2014/main" id="{A4826809-199F-F6E6-8825-D6F25E83003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23" name="Google Shape;123;p7:notes">
            <a:extLst>
              <a:ext uri="{FF2B5EF4-FFF2-40B4-BE49-F238E27FC236}">
                <a16:creationId xmlns="" xmlns:a16="http://schemas.microsoft.com/office/drawing/2014/main" id="{DE318B3E-9F35-D87B-B63C-519558909E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34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 xmlns:a16="http://schemas.microsoft.com/office/drawing/2014/main" id="{CFEF2DDD-BCC4-A154-9E70-D3A547FF1497}"/>
            </a:ext>
          </a:extLst>
        </p:cNvPr>
        <p:cNvGrpSpPr/>
        <p:nvPr/>
      </p:nvGrpSpPr>
      <p:grpSpPr>
        <a:xfrm>
          <a:off x="0" y="0"/>
          <a:ext cx="0" cy="0"/>
          <a:chOff x="0" y="0"/>
          <a:chExt cx="0" cy="0"/>
        </a:xfrm>
      </p:grpSpPr>
      <p:sp>
        <p:nvSpPr>
          <p:cNvPr id="122" name="Google Shape;122;p7:notes">
            <a:extLst>
              <a:ext uri="{FF2B5EF4-FFF2-40B4-BE49-F238E27FC236}">
                <a16:creationId xmlns="" xmlns:a16="http://schemas.microsoft.com/office/drawing/2014/main" id="{6C850BE1-FCDB-5796-C991-A5A52711E8A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23" name="Google Shape;123;p7:notes">
            <a:extLst>
              <a:ext uri="{FF2B5EF4-FFF2-40B4-BE49-F238E27FC236}">
                <a16:creationId xmlns="" xmlns:a16="http://schemas.microsoft.com/office/drawing/2014/main" id="{0B21E14F-10DA-0085-B1C3-7EACE973BC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009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 xmlns:a16="http://schemas.microsoft.com/office/drawing/2014/main" id="{168A63C2-4ECC-0D62-9B39-44B8EB4D0BED}"/>
            </a:ext>
          </a:extLst>
        </p:cNvPr>
        <p:cNvGrpSpPr/>
        <p:nvPr/>
      </p:nvGrpSpPr>
      <p:grpSpPr>
        <a:xfrm>
          <a:off x="0" y="0"/>
          <a:ext cx="0" cy="0"/>
          <a:chOff x="0" y="0"/>
          <a:chExt cx="0" cy="0"/>
        </a:xfrm>
      </p:grpSpPr>
      <p:sp>
        <p:nvSpPr>
          <p:cNvPr id="135" name="Google Shape;135;g32282f178eb_0_6:notes">
            <a:extLst>
              <a:ext uri="{FF2B5EF4-FFF2-40B4-BE49-F238E27FC236}">
                <a16:creationId xmlns="" xmlns:a16="http://schemas.microsoft.com/office/drawing/2014/main" id="{B63381F4-BB11-D8C8-FDE8-2DF2826D8B2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36" name="Google Shape;136;g32282f178eb_0_6:notes">
            <a:extLst>
              <a:ext uri="{FF2B5EF4-FFF2-40B4-BE49-F238E27FC236}">
                <a16:creationId xmlns="" xmlns:a16="http://schemas.microsoft.com/office/drawing/2014/main" id="{385FD304-8C45-A5F0-0EA4-53C10521A2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47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 xmlns:a16="http://schemas.microsoft.com/office/drawing/2014/main" id="{52CEB744-F9CC-68CF-FA90-2E6B93CDF0DF}"/>
            </a:ext>
          </a:extLst>
        </p:cNvPr>
        <p:cNvGrpSpPr/>
        <p:nvPr/>
      </p:nvGrpSpPr>
      <p:grpSpPr>
        <a:xfrm>
          <a:off x="0" y="0"/>
          <a:ext cx="0" cy="0"/>
          <a:chOff x="0" y="0"/>
          <a:chExt cx="0" cy="0"/>
        </a:xfrm>
      </p:grpSpPr>
      <p:sp>
        <p:nvSpPr>
          <p:cNvPr id="135" name="Google Shape;135;g32282f178eb_0_6:notes">
            <a:extLst>
              <a:ext uri="{FF2B5EF4-FFF2-40B4-BE49-F238E27FC236}">
                <a16:creationId xmlns="" xmlns:a16="http://schemas.microsoft.com/office/drawing/2014/main" id="{C1C7C670-670E-6D19-BF01-F1467537005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36" name="Google Shape;136;g32282f178eb_0_6:notes">
            <a:extLst>
              <a:ext uri="{FF2B5EF4-FFF2-40B4-BE49-F238E27FC236}">
                <a16:creationId xmlns="" xmlns:a16="http://schemas.microsoft.com/office/drawing/2014/main" id="{B3CFF030-6AA2-9695-E452-D7B806BB95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19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 xmlns:a16="http://schemas.microsoft.com/office/drawing/2014/main" id="{7F04E4F2-DEA6-CB04-E8EE-EB6F5884C638}"/>
            </a:ext>
          </a:extLst>
        </p:cNvPr>
        <p:cNvGrpSpPr/>
        <p:nvPr/>
      </p:nvGrpSpPr>
      <p:grpSpPr>
        <a:xfrm>
          <a:off x="0" y="0"/>
          <a:ext cx="0" cy="0"/>
          <a:chOff x="0" y="0"/>
          <a:chExt cx="0" cy="0"/>
        </a:xfrm>
      </p:grpSpPr>
      <p:sp>
        <p:nvSpPr>
          <p:cNvPr id="122" name="Google Shape;122;p7:notes">
            <a:extLst>
              <a:ext uri="{FF2B5EF4-FFF2-40B4-BE49-F238E27FC236}">
                <a16:creationId xmlns="" xmlns:a16="http://schemas.microsoft.com/office/drawing/2014/main" id="{A9C25B38-7914-CE84-97DA-3576D0140C2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23" name="Google Shape;123;p7:notes">
            <a:extLst>
              <a:ext uri="{FF2B5EF4-FFF2-40B4-BE49-F238E27FC236}">
                <a16:creationId xmlns="" xmlns:a16="http://schemas.microsoft.com/office/drawing/2014/main" id="{927EF002-C2DC-388A-3884-612B3105ED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42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99" name="Google Shape;1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36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2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13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798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 xmlns:a16="http://schemas.microsoft.com/office/drawing/2014/main" id="{D8E09F69-A938-7F39-F4F7-DBEFC3384AE7}"/>
            </a:ext>
          </a:extLst>
        </p:cNvPr>
        <p:cNvGrpSpPr/>
        <p:nvPr/>
      </p:nvGrpSpPr>
      <p:grpSpPr>
        <a:xfrm>
          <a:off x="0" y="0"/>
          <a:ext cx="0" cy="0"/>
          <a:chOff x="0" y="0"/>
          <a:chExt cx="0" cy="0"/>
        </a:xfrm>
      </p:grpSpPr>
      <p:sp>
        <p:nvSpPr>
          <p:cNvPr id="122" name="Google Shape;122;p7:notes">
            <a:extLst>
              <a:ext uri="{FF2B5EF4-FFF2-40B4-BE49-F238E27FC236}">
                <a16:creationId xmlns="" xmlns:a16="http://schemas.microsoft.com/office/drawing/2014/main" id="{9E35BC08-0C16-C665-4A8A-84A649FE33B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23" name="Google Shape;123;p7:notes">
            <a:extLst>
              <a:ext uri="{FF2B5EF4-FFF2-40B4-BE49-F238E27FC236}">
                <a16:creationId xmlns="" xmlns:a16="http://schemas.microsoft.com/office/drawing/2014/main" id="{55DE6DB2-E2A8-5445-E70E-1F367D4F18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41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 xmlns:a16="http://schemas.microsoft.com/office/drawing/2014/main" id="{3FF476DC-A87B-2055-D9A8-DE6CD52CC4C1}"/>
            </a:ext>
          </a:extLst>
        </p:cNvPr>
        <p:cNvGrpSpPr/>
        <p:nvPr/>
      </p:nvGrpSpPr>
      <p:grpSpPr>
        <a:xfrm>
          <a:off x="0" y="0"/>
          <a:ext cx="0" cy="0"/>
          <a:chOff x="0" y="0"/>
          <a:chExt cx="0" cy="0"/>
        </a:xfrm>
      </p:grpSpPr>
      <p:sp>
        <p:nvSpPr>
          <p:cNvPr id="122" name="Google Shape;122;p7:notes">
            <a:extLst>
              <a:ext uri="{FF2B5EF4-FFF2-40B4-BE49-F238E27FC236}">
                <a16:creationId xmlns="" xmlns:a16="http://schemas.microsoft.com/office/drawing/2014/main" id="{38C919CA-EE21-54FF-4954-30128E9A9E0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23" name="Google Shape;123;p7:notes">
            <a:extLst>
              <a:ext uri="{FF2B5EF4-FFF2-40B4-BE49-F238E27FC236}">
                <a16:creationId xmlns="" xmlns:a16="http://schemas.microsoft.com/office/drawing/2014/main" id="{00A4E60C-E8D0-BB53-B7A2-EE551BD21B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69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2282f178e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36" name="Google Shape;136;g32282f178e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40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 xmlns:a16="http://schemas.microsoft.com/office/drawing/2014/main" id="{885194A0-8178-2063-D137-225FCC397478}"/>
            </a:ext>
          </a:extLst>
        </p:cNvPr>
        <p:cNvGrpSpPr/>
        <p:nvPr/>
      </p:nvGrpSpPr>
      <p:grpSpPr>
        <a:xfrm>
          <a:off x="0" y="0"/>
          <a:ext cx="0" cy="0"/>
          <a:chOff x="0" y="0"/>
          <a:chExt cx="0" cy="0"/>
        </a:xfrm>
      </p:grpSpPr>
      <p:sp>
        <p:nvSpPr>
          <p:cNvPr id="135" name="Google Shape;135;g32282f178eb_0_6:notes">
            <a:extLst>
              <a:ext uri="{FF2B5EF4-FFF2-40B4-BE49-F238E27FC236}">
                <a16:creationId xmlns="" xmlns:a16="http://schemas.microsoft.com/office/drawing/2014/main" id="{1ACA8B24-528C-1491-839C-F040FA5C957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36" name="Google Shape;136;g32282f178eb_0_6:notes">
            <a:extLst>
              <a:ext uri="{FF2B5EF4-FFF2-40B4-BE49-F238E27FC236}">
                <a16:creationId xmlns="" xmlns:a16="http://schemas.microsoft.com/office/drawing/2014/main" id="{EF266D88-C877-6F39-FCB9-9C704833AA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25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 xmlns:a16="http://schemas.microsoft.com/office/drawing/2014/main" id="{C9A16C92-4D78-020E-46D7-3CD832A9C439}"/>
            </a:ext>
          </a:extLst>
        </p:cNvPr>
        <p:cNvGrpSpPr/>
        <p:nvPr/>
      </p:nvGrpSpPr>
      <p:grpSpPr>
        <a:xfrm>
          <a:off x="0" y="0"/>
          <a:ext cx="0" cy="0"/>
          <a:chOff x="0" y="0"/>
          <a:chExt cx="0" cy="0"/>
        </a:xfrm>
      </p:grpSpPr>
      <p:sp>
        <p:nvSpPr>
          <p:cNvPr id="135" name="Google Shape;135;g32282f178eb_0_6:notes">
            <a:extLst>
              <a:ext uri="{FF2B5EF4-FFF2-40B4-BE49-F238E27FC236}">
                <a16:creationId xmlns="" xmlns:a16="http://schemas.microsoft.com/office/drawing/2014/main" id="{8C8DF1E7-09C9-98D5-ADF5-076060201C0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UTM Avo" panose="02040603050506020204" pitchFamily="18" charset="0"/>
            </a:endParaRPr>
          </a:p>
        </p:txBody>
      </p:sp>
      <p:sp>
        <p:nvSpPr>
          <p:cNvPr id="136" name="Google Shape;136;g32282f178eb_0_6:notes">
            <a:extLst>
              <a:ext uri="{FF2B5EF4-FFF2-40B4-BE49-F238E27FC236}">
                <a16:creationId xmlns="" xmlns:a16="http://schemas.microsoft.com/office/drawing/2014/main" id="{4EAA5F96-FF6C-E884-6CC1-7956421FF2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527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 name="Google Shape;1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1" name="Google Shape;2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8" name="Google Shape;7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1" name="Google Shape;81;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4" name="Google Shape;8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4" name="Google Shape;2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 name="Google Shape;28;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9" name="Google Shape;2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0" name="Google Shape;3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4" name="Google Shape;34;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UTM Avo" panose="02040603050506020204"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5" name="Google Shape;3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6" name="Google Shape;3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7" name="Google Shape;3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0" name="Google Shape;40;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1" name="Google Shape;41;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3" name="Google Shape;4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4" name="Google Shape;4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UTM Avo" panose="02040603050506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8" name="Google Shape;48;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9" name="Google Shape;49;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UTM Avo" panose="02040603050506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Google Shape;50;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8" name="Google Shape;5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1" name="Google Shape;61;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UTM Avo" panose="02040603050506020204"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2" name="Google Shape;62;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UTM Avo" panose="020406030505060202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3" name="Google Shape;6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5" name="Google Shape;6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8" name="Google Shape;68;p40"/>
          <p:cNvSpPr>
            <a:spLocks noGrp="1"/>
          </p:cNvSpPr>
          <p:nvPr>
            <p:ph type="pic" idx="2"/>
          </p:nvPr>
        </p:nvSpPr>
        <p:spPr>
          <a:xfrm>
            <a:off x="5183188" y="987425"/>
            <a:ext cx="6172200" cy="4873625"/>
          </a:xfrm>
          <a:prstGeom prst="rect">
            <a:avLst/>
          </a:prstGeom>
          <a:noFill/>
          <a:ln>
            <a:noFill/>
          </a:ln>
        </p:spPr>
      </p:sp>
      <p:sp>
        <p:nvSpPr>
          <p:cNvPr id="69" name="Google Shape;69;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UTM Avo" panose="020406030505060202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0" name="Google Shape;7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2" name="Google Shape;7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p:nvPr/>
        </p:nvSpPr>
        <p:spPr>
          <a:xfrm>
            <a:off x="0" y="-16046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rgbClr val="CFCFCF"/>
                </a:solidFill>
                <a:latin typeface="UTM Avo" panose="02040603050506020204" pitchFamily="18" charset="0"/>
                <a:ea typeface="Arial"/>
                <a:cs typeface="Arial"/>
                <a:sym typeface="Arial"/>
              </a:rPr>
              <a:t>www.9slide.vn</a:t>
            </a:r>
            <a:endParaRPr dirty="0">
              <a:latin typeface="UTM Avo" panose="02040603050506020204" pitchFamily="18" charset="0"/>
            </a:endParaRPr>
          </a:p>
        </p:txBody>
      </p:sp>
      <p:sp>
        <p:nvSpPr>
          <p:cNvPr id="11" name="Google Shape;1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 name="Google Shape;1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4" name="Google Shape;1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15" name="Google Shape;1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UTM Avo" panose="02040603050506020204" pitchFamily="18" charset="0"/>
                <a:ea typeface="UTM Avo" panose="02040603050506020204" pitchFamily="18" charset="0"/>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5.jp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5.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hoc10.vn/doc-sach/hoat-dong-trai-nghiem-1/1/10/8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p:nvPr/>
        </p:nvSpPr>
        <p:spPr>
          <a:xfrm>
            <a:off x="9063429" y="214969"/>
            <a:ext cx="2782110" cy="716851"/>
          </a:xfrm>
          <a:prstGeom prst="rect">
            <a:avLst/>
          </a:prstGeom>
          <a:noFill/>
          <a:ln>
            <a:noFill/>
          </a:ln>
        </p:spPr>
        <p:txBody>
          <a:bodyPr spcFirstLastPara="1" wrap="square" lIns="91425" tIns="45700" rIns="91425" bIns="45700" anchor="b" anchorCtr="0">
            <a:noAutofit/>
          </a:bodyPr>
          <a:lstStyle/>
          <a:p>
            <a:pPr marL="0" marR="0" lvl="0" indent="0" algn="r" rtl="0">
              <a:lnSpc>
                <a:spcPct val="120000"/>
              </a:lnSpc>
              <a:spcBef>
                <a:spcPts val="0"/>
              </a:spcBef>
              <a:spcAft>
                <a:spcPts val="0"/>
              </a:spcAft>
              <a:buClr>
                <a:schemeClr val="lt1"/>
              </a:buClr>
              <a:buSzPts val="3600"/>
              <a:buFont typeface="Arial"/>
              <a:buNone/>
            </a:pPr>
            <a:r>
              <a:rPr lang="en-US" sz="3600" b="0" i="0" u="none" strike="noStrike" cap="none" dirty="0">
                <a:solidFill>
                  <a:schemeClr val="lt1"/>
                </a:solidFill>
                <a:latin typeface="UTM Avo" panose="02040603050506020204" pitchFamily="18" charset="0"/>
                <a:sym typeface="Arial"/>
              </a:rPr>
              <a:t>HĐTN </a:t>
            </a:r>
            <a:r>
              <a:rPr lang="en-US" sz="3600" dirty="0">
                <a:solidFill>
                  <a:schemeClr val="lt1"/>
                </a:solidFill>
                <a:latin typeface="UTM Avo" panose="02040603050506020204" pitchFamily="18" charset="0"/>
              </a:rPr>
              <a:t>1</a:t>
            </a:r>
            <a:endParaRPr dirty="0">
              <a:latin typeface="UTM Avo" panose="02040603050506020204" pitchFamily="18" charset="0"/>
            </a:endParaRPr>
          </a:p>
        </p:txBody>
      </p:sp>
      <p:sp>
        <p:nvSpPr>
          <p:cNvPr id="90" name="Google Shape;90;p1"/>
          <p:cNvSpPr txBox="1"/>
          <p:nvPr/>
        </p:nvSpPr>
        <p:spPr>
          <a:xfrm>
            <a:off x="1019550" y="1957760"/>
            <a:ext cx="10152900" cy="2045700"/>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2060"/>
              </a:buClr>
              <a:buSzPts val="5200"/>
              <a:buFont typeface="Arial"/>
              <a:buNone/>
            </a:pPr>
            <a:r>
              <a:rPr lang="en-US" sz="5200" b="1" i="0" u="none" strike="noStrike" cap="none" dirty="0" err="1">
                <a:solidFill>
                  <a:srgbClr val="002060"/>
                </a:solidFill>
                <a:latin typeface="UTM Avo" panose="02040603050506020204" pitchFamily="18" charset="0"/>
                <a:sym typeface="Arial"/>
              </a:rPr>
              <a:t>Chủ</a:t>
            </a:r>
            <a:r>
              <a:rPr lang="en-US" sz="5200" b="1" i="0" u="none" strike="noStrike" cap="none" dirty="0">
                <a:solidFill>
                  <a:srgbClr val="002060"/>
                </a:solidFill>
                <a:latin typeface="UTM Avo" panose="02040603050506020204" pitchFamily="18" charset="0"/>
                <a:sym typeface="Arial"/>
              </a:rPr>
              <a:t> </a:t>
            </a:r>
            <a:r>
              <a:rPr lang="en-US" sz="5200" b="1" i="0" u="none" strike="noStrike" cap="none" dirty="0" err="1">
                <a:solidFill>
                  <a:srgbClr val="002060"/>
                </a:solidFill>
                <a:latin typeface="UTM Avo" panose="02040603050506020204" pitchFamily="18" charset="0"/>
                <a:sym typeface="Arial"/>
              </a:rPr>
              <a:t>đề</a:t>
            </a:r>
            <a:r>
              <a:rPr lang="en-US" sz="5200" b="1" i="0" u="none" strike="noStrike" cap="none" dirty="0">
                <a:solidFill>
                  <a:srgbClr val="002060"/>
                </a:solidFill>
                <a:latin typeface="UTM Avo" panose="02040603050506020204" pitchFamily="18" charset="0"/>
                <a:sym typeface="Arial"/>
              </a:rPr>
              <a:t> 9:</a:t>
            </a:r>
            <a:endParaRPr dirty="0">
              <a:latin typeface="UTM Avo" panose="02040603050506020204" pitchFamily="18" charset="0"/>
            </a:endParaRPr>
          </a:p>
          <a:p>
            <a:pPr marL="0" marR="0" lvl="0" indent="0" algn="ctr" rtl="0">
              <a:lnSpc>
                <a:spcPct val="150000"/>
              </a:lnSpc>
              <a:spcBef>
                <a:spcPts val="0"/>
              </a:spcBef>
              <a:spcAft>
                <a:spcPts val="0"/>
              </a:spcAft>
              <a:buClr>
                <a:srgbClr val="002060"/>
              </a:buClr>
              <a:buSzPts val="5200"/>
              <a:buFont typeface="Arial"/>
              <a:buNone/>
            </a:pPr>
            <a:r>
              <a:rPr lang="en-US" sz="5200" b="1" i="0" u="none" strike="noStrike" cap="none" dirty="0" err="1">
                <a:solidFill>
                  <a:srgbClr val="002060"/>
                </a:solidFill>
                <a:latin typeface="UTM Avo" panose="02040603050506020204" pitchFamily="18" charset="0"/>
                <a:sym typeface="Arial"/>
              </a:rPr>
              <a:t>Cháu</a:t>
            </a:r>
            <a:r>
              <a:rPr lang="en-US" sz="5200" b="1" i="0" u="none" strike="noStrike" cap="none" dirty="0">
                <a:solidFill>
                  <a:srgbClr val="002060"/>
                </a:solidFill>
                <a:latin typeface="UTM Avo" panose="02040603050506020204" pitchFamily="18" charset="0"/>
                <a:sym typeface="Arial"/>
              </a:rPr>
              <a:t> </a:t>
            </a:r>
            <a:r>
              <a:rPr lang="en-US" sz="5200" b="1" i="0" u="none" strike="noStrike" cap="none" dirty="0" err="1">
                <a:solidFill>
                  <a:srgbClr val="002060"/>
                </a:solidFill>
                <a:latin typeface="UTM Avo" panose="02040603050506020204" pitchFamily="18" charset="0"/>
                <a:sym typeface="Arial"/>
              </a:rPr>
              <a:t>ngoan</a:t>
            </a:r>
            <a:r>
              <a:rPr lang="en-US" sz="5200" b="1" i="0" u="none" strike="noStrike" cap="none" dirty="0">
                <a:solidFill>
                  <a:srgbClr val="002060"/>
                </a:solidFill>
                <a:latin typeface="UTM Avo" panose="02040603050506020204" pitchFamily="18" charset="0"/>
                <a:sym typeface="Arial"/>
              </a:rPr>
              <a:t> </a:t>
            </a:r>
            <a:r>
              <a:rPr lang="en-US" sz="5200" b="1" i="0" u="none" strike="noStrike" cap="none" dirty="0" err="1">
                <a:solidFill>
                  <a:srgbClr val="002060"/>
                </a:solidFill>
                <a:latin typeface="UTM Avo" panose="02040603050506020204" pitchFamily="18" charset="0"/>
                <a:sym typeface="Arial"/>
              </a:rPr>
              <a:t>bá</a:t>
            </a:r>
            <a:r>
              <a:rPr lang="en-US" sz="5200" b="1" dirty="0" err="1">
                <a:solidFill>
                  <a:srgbClr val="002060"/>
                </a:solidFill>
                <a:latin typeface="UTM Avo" panose="02040603050506020204" pitchFamily="18" charset="0"/>
              </a:rPr>
              <a:t>c</a:t>
            </a:r>
            <a:r>
              <a:rPr lang="en-US" sz="5200" b="1" dirty="0">
                <a:solidFill>
                  <a:srgbClr val="002060"/>
                </a:solidFill>
                <a:latin typeface="UTM Avo" panose="02040603050506020204" pitchFamily="18" charset="0"/>
              </a:rPr>
              <a:t> </a:t>
            </a:r>
            <a:r>
              <a:rPr lang="en-US" sz="5200" b="1">
                <a:solidFill>
                  <a:srgbClr val="002060"/>
                </a:solidFill>
                <a:latin typeface="UTM Avo" panose="02040603050506020204" pitchFamily="18" charset="0"/>
              </a:rPr>
              <a:t>Hồ</a:t>
            </a:r>
            <a:endParaRPr sz="5200" b="1" i="0" u="none" strike="noStrike" cap="none" dirty="0">
              <a:solidFill>
                <a:srgbClr val="002060"/>
              </a:solidFill>
              <a:latin typeface="UTM Avo" panose="02040603050506020204" pitchFamily="18" charset="0"/>
              <a:sym typeface="Arial"/>
            </a:endParaRPr>
          </a:p>
        </p:txBody>
      </p:sp>
      <p:sp>
        <p:nvSpPr>
          <p:cNvPr id="91" name="Google Shape;91;p1"/>
          <p:cNvSpPr txBox="1"/>
          <p:nvPr/>
        </p:nvSpPr>
        <p:spPr>
          <a:xfrm>
            <a:off x="1524000" y="4201550"/>
            <a:ext cx="9144000" cy="1655700"/>
          </a:xfrm>
          <a:prstGeom prst="rect">
            <a:avLst/>
          </a:prstGeom>
          <a:noFill/>
          <a:ln>
            <a:noFill/>
          </a:ln>
        </p:spPr>
        <p:txBody>
          <a:bodyPr spcFirstLastPara="1" wrap="square" lIns="91425" tIns="45700" rIns="91425" bIns="45700" anchor="t" anchorCtr="0">
            <a:normAutofit/>
          </a:bodyPr>
          <a:lstStyle/>
          <a:p>
            <a:pPr marL="0" marR="0" lvl="0" indent="0" algn="ctr" rtl="0">
              <a:lnSpc>
                <a:spcPct val="120000"/>
              </a:lnSpc>
              <a:spcBef>
                <a:spcPts val="0"/>
              </a:spcBef>
              <a:spcAft>
                <a:spcPts val="0"/>
              </a:spcAft>
              <a:buClr>
                <a:srgbClr val="FF0000"/>
              </a:buClr>
              <a:buSzPts val="6000"/>
              <a:buFont typeface="Arial"/>
              <a:buNone/>
            </a:pPr>
            <a:r>
              <a:rPr lang="en-US" sz="6000" b="1" i="0" u="none" strike="noStrike" cap="none" dirty="0" err="1">
                <a:solidFill>
                  <a:srgbClr val="FF0000"/>
                </a:solidFill>
                <a:latin typeface="UTM Avo" panose="02040603050506020204" pitchFamily="18" charset="0"/>
                <a:sym typeface="Arial"/>
              </a:rPr>
              <a:t>Tuần</a:t>
            </a:r>
            <a:r>
              <a:rPr lang="en-US" sz="6000" b="1" i="0" u="none" strike="noStrike" cap="none" dirty="0">
                <a:solidFill>
                  <a:srgbClr val="FF0000"/>
                </a:solidFill>
                <a:latin typeface="UTM Avo" panose="02040603050506020204" pitchFamily="18" charset="0"/>
                <a:sym typeface="Arial"/>
              </a:rPr>
              <a:t> 35</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a:extLst>
            <a:ext uri="{FF2B5EF4-FFF2-40B4-BE49-F238E27FC236}">
              <a16:creationId xmlns="" xmlns:a16="http://schemas.microsoft.com/office/drawing/2014/main" id="{A4A542DD-CA41-85CE-1DBD-AA2A7B377CBA}"/>
            </a:ext>
          </a:extLst>
        </p:cNvPr>
        <p:cNvGrpSpPr/>
        <p:nvPr/>
      </p:nvGrpSpPr>
      <p:grpSpPr>
        <a:xfrm>
          <a:off x="0" y="0"/>
          <a:ext cx="0" cy="0"/>
          <a:chOff x="0" y="0"/>
          <a:chExt cx="0" cy="0"/>
        </a:xfrm>
      </p:grpSpPr>
      <p:sp>
        <p:nvSpPr>
          <p:cNvPr id="12" name="Freeform 2">
            <a:extLst>
              <a:ext uri="{FF2B5EF4-FFF2-40B4-BE49-F238E27FC236}">
                <a16:creationId xmlns="" xmlns:a16="http://schemas.microsoft.com/office/drawing/2014/main" id="{8FE08D42-04D0-E4BC-9356-8594A68196BC}"/>
              </a:ext>
            </a:extLst>
          </p:cNvPr>
          <p:cNvSpPr/>
          <p:nvPr/>
        </p:nvSpPr>
        <p:spPr>
          <a:xfrm rot="2477306">
            <a:off x="11080307" y="1459864"/>
            <a:ext cx="1021673" cy="657773"/>
          </a:xfrm>
          <a:custGeom>
            <a:avLst/>
            <a:gdLst/>
            <a:ahLst/>
            <a:cxnLst/>
            <a:rect l="l" t="t" r="r" b="b"/>
            <a:pathLst>
              <a:path w="4682143" h="3283353">
                <a:moveTo>
                  <a:pt x="0" y="0"/>
                </a:moveTo>
                <a:lnTo>
                  <a:pt x="4682143" y="0"/>
                </a:lnTo>
                <a:lnTo>
                  <a:pt x="4682143" y="3283353"/>
                </a:lnTo>
                <a:lnTo>
                  <a:pt x="0" y="328335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a:buClrTx/>
              <a:buFontTx/>
              <a:buNone/>
            </a:pPr>
            <a:endParaRPr lang="en-US" sz="700" kern="1200">
              <a:solidFill>
                <a:schemeClr val="tx1"/>
              </a:solidFill>
              <a:latin typeface="UTM Avo" panose="02040603050506020204" pitchFamily="18"/>
              <a:ea typeface="+mn-ea"/>
              <a:cs typeface="+mn-cs"/>
            </a:endParaRPr>
          </a:p>
        </p:txBody>
      </p:sp>
      <p:sp>
        <p:nvSpPr>
          <p:cNvPr id="14" name="Freeform 5">
            <a:extLst>
              <a:ext uri="{FF2B5EF4-FFF2-40B4-BE49-F238E27FC236}">
                <a16:creationId xmlns="" xmlns:a16="http://schemas.microsoft.com/office/drawing/2014/main" id="{4659B0B6-C42D-C087-98F9-6BCB89DE79FB}"/>
              </a:ext>
            </a:extLst>
          </p:cNvPr>
          <p:cNvSpPr/>
          <p:nvPr/>
        </p:nvSpPr>
        <p:spPr>
          <a:xfrm rot="10800000">
            <a:off x="4402899" y="1767592"/>
            <a:ext cx="7260353" cy="4445832"/>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4472C4">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chemeClr val="tx1"/>
              </a:solidFill>
              <a:effectLst/>
              <a:uLnTx/>
              <a:uFillTx/>
              <a:latin typeface="UTM Avo" panose="02040603050506020204" pitchFamily="18"/>
              <a:ea typeface="+mn-ea"/>
              <a:cs typeface="Arial" panose="020B0604020202020204" pitchFamily="34" charset="0"/>
            </a:endParaRPr>
          </a:p>
        </p:txBody>
      </p:sp>
      <p:sp>
        <p:nvSpPr>
          <p:cNvPr id="16" name="TextBox 15">
            <a:extLst>
              <a:ext uri="{FF2B5EF4-FFF2-40B4-BE49-F238E27FC236}">
                <a16:creationId xmlns="" xmlns:a16="http://schemas.microsoft.com/office/drawing/2014/main" id="{05635043-B9B8-207A-8660-5E55594E50AF}"/>
              </a:ext>
            </a:extLst>
          </p:cNvPr>
          <p:cNvSpPr txBox="1"/>
          <p:nvPr/>
        </p:nvSpPr>
        <p:spPr>
          <a:xfrm>
            <a:off x="4631634" y="2277797"/>
            <a:ext cx="6837039" cy="3337837"/>
          </a:xfrm>
          <a:prstGeom prst="rect">
            <a:avLst/>
          </a:prstGeom>
          <a:noFill/>
        </p:spPr>
        <p:txBody>
          <a:bodyPr wrap="square">
            <a:spAutoFit/>
          </a:bodyPr>
          <a:lstStyle/>
          <a:p>
            <a:pPr marL="381019" indent="-381019" algn="just">
              <a:lnSpc>
                <a:spcPct val="150000"/>
              </a:lnSpc>
              <a:buClrTx/>
              <a:buFont typeface="Courier New" panose="02070309020205020404" pitchFamily="49" charset="0"/>
              <a:buChar char="o"/>
            </a:pPr>
            <a:r>
              <a:rPr lang="en-US" sz="2400" kern="1200" dirty="0" err="1">
                <a:solidFill>
                  <a:schemeClr val="tx1"/>
                </a:solidFill>
                <a:latin typeface="UTM Avo" panose="02040603050506020204" pitchFamily="18"/>
                <a:ea typeface="Calibri" panose="020F0502020204030204" pitchFamily="34" charset="0"/>
                <a:cs typeface="Arial" panose="020B0604020202020204" pitchFamily="34" charset="0"/>
              </a:rPr>
              <a:t>Cả</a:t>
            </a:r>
            <a:r>
              <a:rPr lang="en-US" sz="2400" kern="12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400" kern="1200" dirty="0" err="1">
                <a:solidFill>
                  <a:schemeClr val="tx1"/>
                </a:solidFill>
                <a:latin typeface="UTM Avo" panose="02040603050506020204" pitchFamily="18"/>
                <a:ea typeface="Calibri" panose="020F0502020204030204" pitchFamily="34" charset="0"/>
                <a:cs typeface="Arial" panose="020B0604020202020204" pitchFamily="34" charset="0"/>
              </a:rPr>
              <a:t>lớp</a:t>
            </a:r>
            <a:r>
              <a:rPr lang="en-US" sz="2400" kern="1200" dirty="0">
                <a:solidFill>
                  <a:schemeClr val="tx1"/>
                </a:solidFill>
                <a:latin typeface="UTM Avo" panose="02040603050506020204" pitchFamily="18"/>
                <a:ea typeface="Calibri" panose="020F0502020204030204" pitchFamily="34" charset="0"/>
                <a:cs typeface="Arial" panose="020B0604020202020204" pitchFamily="34" charset="0"/>
              </a:rPr>
              <a:t> </a:t>
            </a:r>
            <a:r>
              <a:rPr lang="vi-VN" sz="2400" kern="1200" dirty="0">
                <a:solidFill>
                  <a:schemeClr val="tx1"/>
                </a:solidFill>
                <a:latin typeface="UTM Avo" panose="02040603050506020204" pitchFamily="18"/>
                <a:ea typeface="Calibri" panose="020F0502020204030204" pitchFamily="34" charset="0"/>
                <a:cs typeface="Arial" panose="020B0604020202020204" pitchFamily="34" charset="0"/>
              </a:rPr>
              <a:t>ngồi các nhóm 2 hoặc 4 người. Các nhóm thảo luận theo các câu hỏi:</a:t>
            </a:r>
          </a:p>
          <a:p>
            <a:pPr algn="just">
              <a:lnSpc>
                <a:spcPct val="150000"/>
              </a:lnSpc>
              <a:buClrTx/>
            </a:pPr>
            <a:r>
              <a:rPr lang="vi-VN" sz="2400" kern="1200" dirty="0">
                <a:solidFill>
                  <a:schemeClr val="tx1"/>
                </a:solidFill>
                <a:latin typeface="UTM Avo" panose="02040603050506020204" pitchFamily="18"/>
                <a:ea typeface="Calibri" panose="020F0502020204030204" pitchFamily="34" charset="0"/>
                <a:cs typeface="Arial" panose="020B0604020202020204" pitchFamily="34" charset="0"/>
              </a:rPr>
              <a:t>+ Em đã thực hiện những việc làm nào giống các bạn trong các tranh trên? </a:t>
            </a:r>
          </a:p>
          <a:p>
            <a:pPr algn="just">
              <a:lnSpc>
                <a:spcPct val="150000"/>
              </a:lnSpc>
              <a:buClrTx/>
            </a:pPr>
            <a:r>
              <a:rPr lang="vi-VN" sz="2400" kern="1200" dirty="0">
                <a:solidFill>
                  <a:schemeClr val="tx1"/>
                </a:solidFill>
                <a:latin typeface="UTM Avo" panose="02040603050506020204" pitchFamily="18"/>
                <a:ea typeface="Calibri" panose="020F0502020204030204" pitchFamily="34" charset="0"/>
                <a:cs typeface="Arial" panose="020B0604020202020204" pitchFamily="34" charset="0"/>
              </a:rPr>
              <a:t>+ Em cần làm gì để đảm bảo vui chơi </a:t>
            </a:r>
            <a:r>
              <a:rPr lang="en-US" sz="2400" kern="1200" dirty="0">
                <a:solidFill>
                  <a:schemeClr val="tx1"/>
                </a:solidFill>
                <a:latin typeface="UTM Avo" panose="02040603050506020204" pitchFamily="18"/>
                <a:ea typeface="Calibri" panose="020F0502020204030204" pitchFamily="34" charset="0"/>
                <a:cs typeface="Arial" panose="020B0604020202020204" pitchFamily="34" charset="0"/>
              </a:rPr>
              <a:t/>
            </a:r>
            <a:br>
              <a:rPr lang="en-US" sz="2400" kern="1200" dirty="0">
                <a:solidFill>
                  <a:schemeClr val="tx1"/>
                </a:solidFill>
                <a:latin typeface="UTM Avo" panose="02040603050506020204" pitchFamily="18"/>
                <a:ea typeface="Calibri" panose="020F0502020204030204" pitchFamily="34" charset="0"/>
                <a:cs typeface="Arial" panose="020B0604020202020204" pitchFamily="34" charset="0"/>
              </a:rPr>
            </a:br>
            <a:r>
              <a:rPr lang="vi-VN" sz="2400" kern="1200" dirty="0">
                <a:solidFill>
                  <a:schemeClr val="tx1"/>
                </a:solidFill>
                <a:latin typeface="UTM Avo" panose="02040603050506020204" pitchFamily="18"/>
                <a:ea typeface="Calibri" panose="020F0502020204030204" pitchFamily="34" charset="0"/>
                <a:cs typeface="Arial" panose="020B0604020202020204" pitchFamily="34" charset="0"/>
              </a:rPr>
              <a:t>an toàn?</a:t>
            </a:r>
          </a:p>
        </p:txBody>
      </p:sp>
      <p:sp>
        <p:nvSpPr>
          <p:cNvPr id="17" name="Freeform 4">
            <a:extLst>
              <a:ext uri="{FF2B5EF4-FFF2-40B4-BE49-F238E27FC236}">
                <a16:creationId xmlns="" xmlns:a16="http://schemas.microsoft.com/office/drawing/2014/main" id="{C6352C28-0752-19E1-CAAE-927FA0B4C8FC}"/>
              </a:ext>
            </a:extLst>
          </p:cNvPr>
          <p:cNvSpPr/>
          <p:nvPr/>
        </p:nvSpPr>
        <p:spPr>
          <a:xfrm>
            <a:off x="579416" y="1767591"/>
            <a:ext cx="3611519" cy="4358250"/>
          </a:xfrm>
          <a:custGeom>
            <a:avLst/>
            <a:gdLst/>
            <a:ahLst/>
            <a:cxnLst/>
            <a:rect l="l" t="t" r="r" b="b"/>
            <a:pathLst>
              <a:path w="1375888" h="2069539">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rgbClr val="FFF4D1"/>
          </a:solidFill>
        </p:spPr>
        <p:txBody>
          <a:bodyPr/>
          <a:lstStyle/>
          <a:p>
            <a:pPr>
              <a:buClrTx/>
              <a:buFontTx/>
              <a:buNone/>
            </a:pPr>
            <a:endParaRPr lang="en-US" sz="700" kern="1200">
              <a:solidFill>
                <a:schemeClr val="tx1"/>
              </a:solidFill>
              <a:latin typeface="UTM Avo" panose="02040603050506020204" pitchFamily="18"/>
              <a:ea typeface="+mn-ea"/>
              <a:cs typeface="Arial" panose="020B0604020202020204" pitchFamily="34" charset="0"/>
            </a:endParaRPr>
          </a:p>
        </p:txBody>
      </p:sp>
      <p:sp>
        <p:nvSpPr>
          <p:cNvPr id="18" name="TextBox 17">
            <a:extLst>
              <a:ext uri="{FF2B5EF4-FFF2-40B4-BE49-F238E27FC236}">
                <a16:creationId xmlns="" xmlns:a16="http://schemas.microsoft.com/office/drawing/2014/main" id="{39500384-7902-96C7-E8C3-9E7F33014177}"/>
              </a:ext>
            </a:extLst>
          </p:cNvPr>
          <p:cNvSpPr txBox="1"/>
          <p:nvPr/>
        </p:nvSpPr>
        <p:spPr>
          <a:xfrm>
            <a:off x="723327" y="3298412"/>
            <a:ext cx="3323693" cy="1301062"/>
          </a:xfrm>
          <a:prstGeom prst="rect">
            <a:avLst/>
          </a:prstGeom>
          <a:noFill/>
        </p:spPr>
        <p:txBody>
          <a:bodyPr wrap="square" rtlCol="0">
            <a:spAutoFit/>
          </a:bodyPr>
          <a:lstStyle/>
          <a:p>
            <a:pPr algn="ctr">
              <a:lnSpc>
                <a:spcPct val="150000"/>
              </a:lnSpc>
              <a:buClrTx/>
              <a:buFontTx/>
              <a:buNone/>
            </a:pPr>
            <a:r>
              <a:rPr lang="en-US" sz="2800" b="1" kern="1200" dirty="0">
                <a:solidFill>
                  <a:schemeClr val="tx1"/>
                </a:solidFill>
                <a:latin typeface="UTM Avo" panose="02040603050506020204" pitchFamily="18"/>
                <a:ea typeface="Calibri" panose="020F0502020204030204" pitchFamily="34" charset="0"/>
                <a:cs typeface="Arial" panose="020B0604020202020204" pitchFamily="34" charset="0"/>
              </a:rPr>
              <a:t>HOẠT ĐỘNG THEO NHÓM</a:t>
            </a:r>
          </a:p>
        </p:txBody>
      </p:sp>
      <p:pic>
        <p:nvPicPr>
          <p:cNvPr id="19" name="Picture 18" descr="Icon&#10;&#10;Description automatically generated">
            <a:extLst>
              <a:ext uri="{FF2B5EF4-FFF2-40B4-BE49-F238E27FC236}">
                <a16:creationId xmlns="" xmlns:a16="http://schemas.microsoft.com/office/drawing/2014/main" id="{7C6CEA4D-0187-1D0B-9457-5260A15240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891" y="1677468"/>
            <a:ext cx="1814567" cy="1814567"/>
          </a:xfrm>
          <a:prstGeom prst="rect">
            <a:avLst/>
          </a:prstGeom>
        </p:spPr>
      </p:pic>
      <p:pic>
        <p:nvPicPr>
          <p:cNvPr id="20" name="Picture 10">
            <a:extLst>
              <a:ext uri="{FF2B5EF4-FFF2-40B4-BE49-F238E27FC236}">
                <a16:creationId xmlns="" xmlns:a16="http://schemas.microsoft.com/office/drawing/2014/main" id="{69856982-E527-3286-F38D-B7D1782C8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28717" y="4599474"/>
            <a:ext cx="2907643" cy="2340652"/>
          </a:xfrm>
          <a:prstGeom prst="rect">
            <a:avLst/>
          </a:prstGeom>
        </p:spPr>
      </p:pic>
      <p:sp>
        <p:nvSpPr>
          <p:cNvPr id="21" name="Freeform 3">
            <a:extLst>
              <a:ext uri="{FF2B5EF4-FFF2-40B4-BE49-F238E27FC236}">
                <a16:creationId xmlns="" xmlns:a16="http://schemas.microsoft.com/office/drawing/2014/main" id="{16055A53-EDC6-8ACB-0023-5D8533B5C73D}"/>
              </a:ext>
            </a:extLst>
          </p:cNvPr>
          <p:cNvSpPr/>
          <p:nvPr/>
        </p:nvSpPr>
        <p:spPr>
          <a:xfrm>
            <a:off x="11333940" y="7080301"/>
            <a:ext cx="812800" cy="762000"/>
          </a:xfrm>
          <a:custGeom>
            <a:avLst/>
            <a:gdLst/>
            <a:ahLst/>
            <a:cxnLst/>
            <a:rect l="l" t="t" r="r" b="b"/>
            <a:pathLst>
              <a:path w="5521129" h="4979055">
                <a:moveTo>
                  <a:pt x="0" y="0"/>
                </a:moveTo>
                <a:lnTo>
                  <a:pt x="5521129" y="0"/>
                </a:lnTo>
                <a:lnTo>
                  <a:pt x="5521129" y="4979055"/>
                </a:lnTo>
                <a:lnTo>
                  <a:pt x="0" y="497905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a:buClrTx/>
              <a:buFontTx/>
              <a:buNone/>
            </a:pPr>
            <a:endParaRPr lang="en-US" sz="700" kern="1200">
              <a:solidFill>
                <a:schemeClr val="tx1"/>
              </a:solidFill>
              <a:latin typeface="UTM Avo" panose="02040603050506020204" pitchFamily="18"/>
              <a:ea typeface="+mn-ea"/>
              <a:cs typeface="+mn-cs"/>
            </a:endParaRPr>
          </a:p>
        </p:txBody>
      </p:sp>
    </p:spTree>
    <p:extLst>
      <p:ext uri="{BB962C8B-B14F-4D97-AF65-F5344CB8AC3E}">
        <p14:creationId xmlns:p14="http://schemas.microsoft.com/office/powerpoint/2010/main" val="3887390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a:extLst>
            <a:ext uri="{FF2B5EF4-FFF2-40B4-BE49-F238E27FC236}">
              <a16:creationId xmlns="" xmlns:a16="http://schemas.microsoft.com/office/drawing/2014/main" id="{B59DD783-982F-E1D1-2AF1-3FEB9B691E91}"/>
            </a:ext>
          </a:extLst>
        </p:cNvPr>
        <p:cNvGrpSpPr/>
        <p:nvPr/>
      </p:nvGrpSpPr>
      <p:grpSpPr>
        <a:xfrm>
          <a:off x="0" y="0"/>
          <a:ext cx="0" cy="0"/>
          <a:chOff x="0" y="0"/>
          <a:chExt cx="0" cy="0"/>
        </a:xfrm>
      </p:grpSpPr>
      <p:sp>
        <p:nvSpPr>
          <p:cNvPr id="3" name="Freeform 3">
            <a:extLst>
              <a:ext uri="{FF2B5EF4-FFF2-40B4-BE49-F238E27FC236}">
                <a16:creationId xmlns="" xmlns:a16="http://schemas.microsoft.com/office/drawing/2014/main" id="{4AF4BEB4-5092-B3FF-76D3-6352AB545DAF}"/>
              </a:ext>
            </a:extLst>
          </p:cNvPr>
          <p:cNvSpPr/>
          <p:nvPr/>
        </p:nvSpPr>
        <p:spPr>
          <a:xfrm>
            <a:off x="600314" y="2520117"/>
            <a:ext cx="11363086" cy="412229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rgbClr val="FFF2C9"/>
          </a:solidFill>
        </p:spPr>
        <p:txBody>
          <a:bodyPr/>
          <a:lstStyle/>
          <a:p>
            <a:r>
              <a:rPr lang="en-US" sz="700">
                <a:solidFill>
                  <a:schemeClr val="tx1"/>
                </a:solidFill>
                <a:latin typeface="UTM Avo" panose="02040603050506020204" pitchFamily="18"/>
                <a:cs typeface="Arial" panose="020B0604020202020204" pitchFamily="34" charset="0"/>
              </a:rPr>
              <a:t> </a:t>
            </a:r>
          </a:p>
        </p:txBody>
      </p:sp>
      <p:sp>
        <p:nvSpPr>
          <p:cNvPr id="4" name="TextBox 3">
            <a:extLst>
              <a:ext uri="{FF2B5EF4-FFF2-40B4-BE49-F238E27FC236}">
                <a16:creationId xmlns="" xmlns:a16="http://schemas.microsoft.com/office/drawing/2014/main" id="{7CE2DC9A-8036-98F5-C7A1-2FD7188A30B6}"/>
              </a:ext>
            </a:extLst>
          </p:cNvPr>
          <p:cNvSpPr txBox="1"/>
          <p:nvPr/>
        </p:nvSpPr>
        <p:spPr>
          <a:xfrm>
            <a:off x="4489016" y="2635348"/>
            <a:ext cx="7207626" cy="3891835"/>
          </a:xfrm>
          <a:prstGeom prst="rect">
            <a:avLst/>
          </a:prstGeom>
          <a:noFill/>
        </p:spPr>
        <p:txBody>
          <a:bodyPr wrap="square">
            <a:spAutoFit/>
          </a:bodyPr>
          <a:lstStyle/>
          <a:p>
            <a:pPr algn="just">
              <a:lnSpc>
                <a:spcPct val="150000"/>
              </a:lnSpc>
            </a:pPr>
            <a:r>
              <a:rPr lang="vi-VN" sz="2400" dirty="0">
                <a:solidFill>
                  <a:schemeClr val="tx1"/>
                </a:solidFill>
                <a:latin typeface="UTM Avo" panose="02040603050506020204" pitchFamily="18"/>
                <a:ea typeface="Calibri" panose="020F0502020204030204" pitchFamily="34" charset="0"/>
                <a:cs typeface="Arial" panose="020B0604020202020204" pitchFamily="34" charset="0"/>
              </a:rPr>
              <a:t>Mùa hè, các em được tham gia rất nhiều </a:t>
            </a:r>
            <a:r>
              <a:rPr lang="en-US" sz="2400" dirty="0">
                <a:solidFill>
                  <a:schemeClr val="tx1"/>
                </a:solidFill>
                <a:latin typeface="UTM Avo" panose="02040603050506020204" pitchFamily="18"/>
                <a:ea typeface="Calibri" panose="020F0502020204030204" pitchFamily="34" charset="0"/>
                <a:cs typeface="Arial" panose="020B0604020202020204" pitchFamily="34" charset="0"/>
              </a:rPr>
              <a:t/>
            </a:r>
            <a:br>
              <a:rPr lang="en-US" sz="2400" dirty="0">
                <a:solidFill>
                  <a:schemeClr val="tx1"/>
                </a:solidFill>
                <a:latin typeface="UTM Avo" panose="02040603050506020204" pitchFamily="18"/>
                <a:ea typeface="Calibri" panose="020F0502020204030204" pitchFamily="34" charset="0"/>
                <a:cs typeface="Arial" panose="020B0604020202020204" pitchFamily="34" charset="0"/>
              </a:rPr>
            </a:br>
            <a:r>
              <a:rPr lang="vi-VN" sz="2400" dirty="0">
                <a:solidFill>
                  <a:schemeClr val="tx1"/>
                </a:solidFill>
                <a:latin typeface="UTM Avo" panose="02040603050506020204" pitchFamily="18"/>
                <a:ea typeface="Calibri" panose="020F0502020204030204" pitchFamily="34" charset="0"/>
                <a:cs typeface="Arial" panose="020B0604020202020204" pitchFamily="34" charset="0"/>
              </a:rPr>
              <a:t>hoạt động vui chơi, học tập khác nhau: bạn muốn được học bơi, bạn muốn đi tắm biển, bạn muốn được về quê thả diều. Chúc cho kì nghỉ hè của các em sẽ đạt được như mong muốn và các em cần lưu ý các nguyên tắc an toàn khi đi bơi, tắm biển, tắm ao, hồ, sông suối.</a:t>
            </a:r>
          </a:p>
        </p:txBody>
      </p:sp>
      <p:grpSp>
        <p:nvGrpSpPr>
          <p:cNvPr id="5" name="Group 4">
            <a:extLst>
              <a:ext uri="{FF2B5EF4-FFF2-40B4-BE49-F238E27FC236}">
                <a16:creationId xmlns="" xmlns:a16="http://schemas.microsoft.com/office/drawing/2014/main" id="{4F77B5BB-888B-D167-51B7-A7BA7D5C548F}"/>
              </a:ext>
            </a:extLst>
          </p:cNvPr>
          <p:cNvGrpSpPr/>
          <p:nvPr/>
        </p:nvGrpSpPr>
        <p:grpSpPr>
          <a:xfrm>
            <a:off x="-2519170" y="1466773"/>
            <a:ext cx="7225216" cy="994372"/>
            <a:chOff x="3467284" y="286730"/>
            <a:chExt cx="10837824" cy="1491558"/>
          </a:xfrm>
        </p:grpSpPr>
        <p:grpSp>
          <p:nvGrpSpPr>
            <p:cNvPr id="6" name="Group 5">
              <a:extLst>
                <a:ext uri="{FF2B5EF4-FFF2-40B4-BE49-F238E27FC236}">
                  <a16:creationId xmlns="" xmlns:a16="http://schemas.microsoft.com/office/drawing/2014/main" id="{2C8BD5C0-1000-98B2-58CB-63AF8ACE0795}"/>
                </a:ext>
              </a:extLst>
            </p:cNvPr>
            <p:cNvGrpSpPr/>
            <p:nvPr/>
          </p:nvGrpSpPr>
          <p:grpSpPr>
            <a:xfrm>
              <a:off x="3467284" y="286730"/>
              <a:ext cx="10837824" cy="1491558"/>
              <a:chOff x="0" y="-38100"/>
              <a:chExt cx="2957716" cy="444500"/>
            </a:xfrm>
          </p:grpSpPr>
          <p:sp>
            <p:nvSpPr>
              <p:cNvPr id="8" name="Freeform 19">
                <a:extLst>
                  <a:ext uri="{FF2B5EF4-FFF2-40B4-BE49-F238E27FC236}">
                    <a16:creationId xmlns="" xmlns:a16="http://schemas.microsoft.com/office/drawing/2014/main" id="{0CAE18E4-1FA7-5E94-5DFB-C5FBBC0D158E}"/>
                  </a:ext>
                </a:extLst>
              </p:cNvPr>
              <p:cNvSpPr/>
              <p:nvPr/>
            </p:nvSpPr>
            <p:spPr>
              <a:xfrm>
                <a:off x="203200" y="-326"/>
                <a:ext cx="2754516" cy="358384"/>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2">
                  <a:lumMod val="40000"/>
                  <a:lumOff val="60000"/>
                </a:schemeClr>
              </a:solidFill>
            </p:spPr>
            <p:txBody>
              <a:bodyPr/>
              <a:lstStyle/>
              <a:p>
                <a:endParaRPr lang="en-US" sz="700">
                  <a:solidFill>
                    <a:schemeClr val="tx1"/>
                  </a:solidFill>
                  <a:latin typeface="UTM Avo" panose="02040603050506020204" pitchFamily="18"/>
                  <a:cs typeface="Arial" panose="020B0604020202020204" pitchFamily="34" charset="0"/>
                </a:endParaRPr>
              </a:p>
            </p:txBody>
          </p:sp>
          <p:sp>
            <p:nvSpPr>
              <p:cNvPr id="9" name="TextBox 8">
                <a:extLst>
                  <a:ext uri="{FF2B5EF4-FFF2-40B4-BE49-F238E27FC236}">
                    <a16:creationId xmlns="" xmlns:a16="http://schemas.microsoft.com/office/drawing/2014/main" id="{6221A35F-AA6D-81E1-AFD0-C32B479E4EE9}"/>
                  </a:ext>
                </a:extLst>
              </p:cNvPr>
              <p:cNvSpPr txBox="1"/>
              <p:nvPr/>
            </p:nvSpPr>
            <p:spPr>
              <a:xfrm>
                <a:off x="0" y="-38100"/>
                <a:ext cx="812800" cy="444500"/>
              </a:xfrm>
              <a:prstGeom prst="rect">
                <a:avLst/>
              </a:prstGeom>
            </p:spPr>
            <p:txBody>
              <a:bodyPr lIns="33867" tIns="33867" rIns="33867" bIns="33867" rtlCol="0" anchor="ctr"/>
              <a:lstStyle/>
              <a:p>
                <a:pPr algn="ctr">
                  <a:lnSpc>
                    <a:spcPts val="1773"/>
                  </a:lnSpc>
                  <a:spcBef>
                    <a:spcPct val="0"/>
                  </a:spcBef>
                </a:pPr>
                <a:endParaRPr sz="700">
                  <a:solidFill>
                    <a:schemeClr val="tx1"/>
                  </a:solidFill>
                  <a:latin typeface="UTM Avo" panose="02040603050506020204" pitchFamily="18"/>
                  <a:cs typeface="Arial" panose="020B0604020202020204" pitchFamily="34" charset="0"/>
                </a:endParaRPr>
              </a:p>
            </p:txBody>
          </p:sp>
        </p:grpSp>
        <p:sp>
          <p:nvSpPr>
            <p:cNvPr id="7" name="TextBox 6">
              <a:extLst>
                <a:ext uri="{FF2B5EF4-FFF2-40B4-BE49-F238E27FC236}">
                  <a16:creationId xmlns="" xmlns:a16="http://schemas.microsoft.com/office/drawing/2014/main" id="{AF38407D-F0C6-FEDA-FD55-9E1C3E98E0E7}"/>
                </a:ext>
              </a:extLst>
            </p:cNvPr>
            <p:cNvSpPr txBox="1"/>
            <p:nvPr/>
          </p:nvSpPr>
          <p:spPr>
            <a:xfrm>
              <a:off x="6653730" y="637504"/>
              <a:ext cx="7148064" cy="877163"/>
            </a:xfrm>
            <a:prstGeom prst="rect">
              <a:avLst/>
            </a:prstGeom>
            <a:noFill/>
          </p:spPr>
          <p:txBody>
            <a:bodyPr wrap="square" rtlCol="0">
              <a:spAutoFit/>
            </a:bodyPr>
            <a:lstStyle/>
            <a:p>
              <a:pPr algn="ctr"/>
              <a:r>
                <a:rPr lang="en-US" sz="3200" b="1" dirty="0">
                  <a:solidFill>
                    <a:schemeClr val="tx1"/>
                  </a:solidFill>
                  <a:latin typeface="UTM Avo" panose="02040603050506020204" pitchFamily="18"/>
                  <a:cs typeface="Arial" panose="020B0604020202020204" pitchFamily="34" charset="0"/>
                </a:rPr>
                <a:t>KẾT LUẬN</a:t>
              </a:r>
            </a:p>
          </p:txBody>
        </p:sp>
      </p:grpSp>
      <p:pic>
        <p:nvPicPr>
          <p:cNvPr id="10" name="Picture 9" descr="Icon&#10;&#10;Description automatically generated">
            <a:extLst>
              <a:ext uri="{FF2B5EF4-FFF2-40B4-BE49-F238E27FC236}">
                <a16:creationId xmlns="" xmlns:a16="http://schemas.microsoft.com/office/drawing/2014/main" id="{998B63E6-BF31-CF7C-58F8-E8A22008A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0331" y="1837167"/>
            <a:ext cx="1031669" cy="1031669"/>
          </a:xfrm>
          <a:prstGeom prst="rect">
            <a:avLst/>
          </a:prstGeom>
        </p:spPr>
      </p:pic>
      <p:grpSp>
        <p:nvGrpSpPr>
          <p:cNvPr id="11" name="Group 10">
            <a:extLst>
              <a:ext uri="{FF2B5EF4-FFF2-40B4-BE49-F238E27FC236}">
                <a16:creationId xmlns="" xmlns:a16="http://schemas.microsoft.com/office/drawing/2014/main" id="{33B56051-5EF4-7E28-493C-A5E677EAB160}"/>
              </a:ext>
            </a:extLst>
          </p:cNvPr>
          <p:cNvGrpSpPr/>
          <p:nvPr/>
        </p:nvGrpSpPr>
        <p:grpSpPr>
          <a:xfrm>
            <a:off x="891003" y="3113900"/>
            <a:ext cx="3340781" cy="2934733"/>
            <a:chOff x="1720461" y="4039253"/>
            <a:chExt cx="4179071" cy="3671134"/>
          </a:xfrm>
        </p:grpSpPr>
        <p:grpSp>
          <p:nvGrpSpPr>
            <p:cNvPr id="12" name="Group 8">
              <a:extLst>
                <a:ext uri="{FF2B5EF4-FFF2-40B4-BE49-F238E27FC236}">
                  <a16:creationId xmlns="" xmlns:a16="http://schemas.microsoft.com/office/drawing/2014/main" id="{A63550E5-C7F3-B03C-EA45-9B8B2C2BC37E}"/>
                </a:ext>
              </a:extLst>
            </p:cNvPr>
            <p:cNvGrpSpPr/>
            <p:nvPr/>
          </p:nvGrpSpPr>
          <p:grpSpPr>
            <a:xfrm>
              <a:off x="1720461" y="4039253"/>
              <a:ext cx="4179071" cy="3671134"/>
              <a:chOff x="0" y="0"/>
              <a:chExt cx="1100661" cy="893945"/>
            </a:xfrm>
          </p:grpSpPr>
          <p:sp>
            <p:nvSpPr>
              <p:cNvPr id="14" name="Freeform 9">
                <a:extLst>
                  <a:ext uri="{FF2B5EF4-FFF2-40B4-BE49-F238E27FC236}">
                    <a16:creationId xmlns="" xmlns:a16="http://schemas.microsoft.com/office/drawing/2014/main" id="{B8F399A2-7655-B5EF-F78E-E4965BDDDE87}"/>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sz="700">
                  <a:solidFill>
                    <a:schemeClr val="tx1"/>
                  </a:solidFill>
                  <a:latin typeface="UTM Avo" panose="02040603050506020204" pitchFamily="18"/>
                  <a:cs typeface="Arial" panose="020B0604020202020204" pitchFamily="34" charset="0"/>
                </a:endParaRPr>
              </a:p>
            </p:txBody>
          </p:sp>
          <p:sp>
            <p:nvSpPr>
              <p:cNvPr id="15" name="TextBox 10">
                <a:extLst>
                  <a:ext uri="{FF2B5EF4-FFF2-40B4-BE49-F238E27FC236}">
                    <a16:creationId xmlns="" xmlns:a16="http://schemas.microsoft.com/office/drawing/2014/main" id="{23B11EEC-C968-3124-0B72-BB3AD32BDB82}"/>
                  </a:ext>
                </a:extLst>
              </p:cNvPr>
              <p:cNvSpPr txBox="1"/>
              <p:nvPr/>
            </p:nvSpPr>
            <p:spPr>
              <a:xfrm>
                <a:off x="0" y="0"/>
                <a:ext cx="812800" cy="812800"/>
              </a:xfrm>
              <a:prstGeom prst="rect">
                <a:avLst/>
              </a:prstGeom>
            </p:spPr>
            <p:txBody>
              <a:bodyPr lIns="33867" tIns="33867" rIns="33867" bIns="33867" rtlCol="0" anchor="ctr"/>
              <a:lstStyle/>
              <a:p>
                <a:pPr algn="ctr">
                  <a:lnSpc>
                    <a:spcPts val="2059"/>
                  </a:lnSpc>
                </a:pPr>
                <a:endParaRPr sz="700">
                  <a:solidFill>
                    <a:schemeClr val="tx1"/>
                  </a:solidFill>
                  <a:latin typeface="UTM Avo" panose="02040603050506020204" pitchFamily="18"/>
                  <a:cs typeface="Arial" panose="020B0604020202020204" pitchFamily="34" charset="0"/>
                </a:endParaRPr>
              </a:p>
            </p:txBody>
          </p:sp>
        </p:grpSp>
        <p:sp>
          <p:nvSpPr>
            <p:cNvPr id="13" name="Freeform 3">
              <a:extLst>
                <a:ext uri="{FF2B5EF4-FFF2-40B4-BE49-F238E27FC236}">
                  <a16:creationId xmlns="" xmlns:a16="http://schemas.microsoft.com/office/drawing/2014/main" id="{F2B46CA1-2CA8-03C9-3F54-5523DF9FE504}"/>
                </a:ext>
              </a:extLst>
            </p:cNvPr>
            <p:cNvSpPr/>
            <p:nvPr/>
          </p:nvSpPr>
          <p:spPr>
            <a:xfrm>
              <a:off x="2414022" y="4628081"/>
              <a:ext cx="2791948" cy="3069942"/>
            </a:xfrm>
            <a:custGeom>
              <a:avLst/>
              <a:gdLst/>
              <a:ahLst/>
              <a:cxnLst/>
              <a:rect l="l" t="t" r="r" b="b"/>
              <a:pathLst>
                <a:path w="6486939" h="6858295">
                  <a:moveTo>
                    <a:pt x="0" y="0"/>
                  </a:moveTo>
                  <a:lnTo>
                    <a:pt x="6486939" y="0"/>
                  </a:lnTo>
                  <a:lnTo>
                    <a:pt x="6486939" y="6858295"/>
                  </a:lnTo>
                  <a:lnTo>
                    <a:pt x="0" y="6858295"/>
                  </a:lnTo>
                  <a:lnTo>
                    <a:pt x="0" y="0"/>
                  </a:lnTo>
                  <a:close/>
                </a:path>
              </a:pathLst>
            </a:custGeom>
            <a:blipFill>
              <a:blip r:embed="rId5">
                <a:extLst>
                  <a:ext uri="{96DAC541-7B7A-43D3-8B79-37D633B846F1}">
                    <asvg:svgBlip xmlns="" xmlns:asvg="http://schemas.microsoft.com/office/drawing/2016/SVG/main" r:embed="rId6"/>
                  </a:ext>
                </a:extLst>
              </a:blip>
              <a:stretch>
                <a:fillRect b="-46954"/>
              </a:stretch>
            </a:blipFill>
          </p:spPr>
          <p:txBody>
            <a:bodyPr/>
            <a:lstStyle/>
            <a:p>
              <a:endParaRPr lang="en-US" sz="700">
                <a:solidFill>
                  <a:schemeClr val="tx1"/>
                </a:solidFill>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501666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a:extLst>
            <a:ext uri="{FF2B5EF4-FFF2-40B4-BE49-F238E27FC236}">
              <a16:creationId xmlns="" xmlns:a16="http://schemas.microsoft.com/office/drawing/2014/main" id="{6A90A40D-6735-9C1E-91A9-90371663C497}"/>
            </a:ext>
          </a:extLst>
        </p:cNvPr>
        <p:cNvGrpSpPr/>
        <p:nvPr/>
      </p:nvGrpSpPr>
      <p:grpSpPr>
        <a:xfrm>
          <a:off x="0" y="0"/>
          <a:ext cx="0" cy="0"/>
          <a:chOff x="0" y="0"/>
          <a:chExt cx="0" cy="0"/>
        </a:xfrm>
      </p:grpSpPr>
      <p:sp>
        <p:nvSpPr>
          <p:cNvPr id="138" name="Google Shape;138;g32282f178eb_0_6">
            <a:extLst>
              <a:ext uri="{FF2B5EF4-FFF2-40B4-BE49-F238E27FC236}">
                <a16:creationId xmlns="" xmlns:a16="http://schemas.microsoft.com/office/drawing/2014/main" id="{440A88CE-2F9D-8FA3-B800-8D8D30C5C571}"/>
              </a:ext>
            </a:extLst>
          </p:cNvPr>
          <p:cNvSpPr txBox="1"/>
          <p:nvPr/>
        </p:nvSpPr>
        <p:spPr>
          <a:xfrm>
            <a:off x="364677" y="1649803"/>
            <a:ext cx="11462646" cy="68015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800" b="1" dirty="0" err="1">
                <a:solidFill>
                  <a:srgbClr val="000000"/>
                </a:solidFill>
                <a:latin typeface="UTM Avo" panose="02040603050506020204" pitchFamily="18" charset="0"/>
              </a:rPr>
              <a:t>Hoạt</a:t>
            </a:r>
            <a:r>
              <a:rPr lang="en-US" sz="2800" b="1" dirty="0">
                <a:solidFill>
                  <a:srgbClr val="000000"/>
                </a:solidFill>
                <a:latin typeface="UTM Avo" panose="02040603050506020204" pitchFamily="18" charset="0"/>
              </a:rPr>
              <a:t> </a:t>
            </a:r>
            <a:r>
              <a:rPr lang="en-US" sz="2800" b="1" dirty="0" err="1">
                <a:solidFill>
                  <a:srgbClr val="000000"/>
                </a:solidFill>
                <a:latin typeface="UTM Avo" panose="02040603050506020204" pitchFamily="18" charset="0"/>
              </a:rPr>
              <a:t>động</a:t>
            </a:r>
            <a:r>
              <a:rPr lang="en-US" sz="2800" b="1" dirty="0">
                <a:solidFill>
                  <a:srgbClr val="000000"/>
                </a:solidFill>
                <a:latin typeface="UTM Avo" panose="02040603050506020204" pitchFamily="18" charset="0"/>
              </a:rPr>
              <a:t> </a:t>
            </a:r>
            <a:r>
              <a:rPr lang="en-US" sz="2800" b="1" dirty="0">
                <a:latin typeface="UTM Avo" panose="02040603050506020204" pitchFamily="18" charset="0"/>
              </a:rPr>
              <a:t>3</a:t>
            </a:r>
            <a:r>
              <a:rPr lang="en-US" sz="2800" b="1" dirty="0">
                <a:solidFill>
                  <a:srgbClr val="000000"/>
                </a:solidFill>
                <a:latin typeface="UTM Avo" panose="02040603050506020204" pitchFamily="18" charset="0"/>
              </a:rPr>
              <a:t>: </a:t>
            </a:r>
            <a:r>
              <a:rPr lang="en-US" sz="2800" b="1" dirty="0" err="1">
                <a:latin typeface="UTM Avo" panose="02040603050506020204" pitchFamily="18" charset="0"/>
              </a:rPr>
              <a:t>Cùng</a:t>
            </a:r>
            <a:r>
              <a:rPr lang="en-US" sz="2800" b="1" dirty="0">
                <a:latin typeface="UTM Avo" panose="02040603050506020204" pitchFamily="18" charset="0"/>
              </a:rPr>
              <a:t> </a:t>
            </a:r>
            <a:r>
              <a:rPr lang="en-US" sz="2800" b="1" dirty="0" err="1">
                <a:latin typeface="UTM Avo" panose="02040603050506020204" pitchFamily="18" charset="0"/>
              </a:rPr>
              <a:t>hát</a:t>
            </a:r>
            <a:r>
              <a:rPr lang="en-US" sz="2800" b="1" dirty="0">
                <a:latin typeface="UTM Avo" panose="02040603050506020204" pitchFamily="18" charset="0"/>
              </a:rPr>
              <a:t> </a:t>
            </a:r>
            <a:r>
              <a:rPr lang="en-US" sz="2800" b="1" dirty="0" err="1">
                <a:latin typeface="UTM Avo" panose="02040603050506020204" pitchFamily="18" charset="0"/>
              </a:rPr>
              <a:t>về</a:t>
            </a:r>
            <a:r>
              <a:rPr lang="en-US" sz="2800" b="1" dirty="0">
                <a:latin typeface="UTM Avo" panose="02040603050506020204" pitchFamily="18" charset="0"/>
              </a:rPr>
              <a:t> </a:t>
            </a:r>
            <a:r>
              <a:rPr lang="en-US" sz="2800" b="1" dirty="0" err="1">
                <a:latin typeface="UTM Avo" panose="02040603050506020204" pitchFamily="18" charset="0"/>
              </a:rPr>
              <a:t>mùa</a:t>
            </a:r>
            <a:r>
              <a:rPr lang="en-US" sz="2800" b="1" dirty="0">
                <a:latin typeface="UTM Avo" panose="02040603050506020204" pitchFamily="18" charset="0"/>
              </a:rPr>
              <a:t> </a:t>
            </a:r>
            <a:r>
              <a:rPr lang="en-US" sz="2800" b="1" dirty="0" err="1">
                <a:latin typeface="UTM Avo" panose="02040603050506020204" pitchFamily="18" charset="0"/>
              </a:rPr>
              <a:t>hè</a:t>
            </a:r>
            <a:endParaRPr sz="2800" b="1" dirty="0">
              <a:solidFill>
                <a:srgbClr val="000000"/>
              </a:solidFill>
              <a:latin typeface="UTM Avo" panose="02040603050506020204" pitchFamily="18" charset="0"/>
            </a:endParaRPr>
          </a:p>
        </p:txBody>
      </p:sp>
      <p:grpSp>
        <p:nvGrpSpPr>
          <p:cNvPr id="2" name="Group 1">
            <a:extLst>
              <a:ext uri="{FF2B5EF4-FFF2-40B4-BE49-F238E27FC236}">
                <a16:creationId xmlns="" xmlns:a16="http://schemas.microsoft.com/office/drawing/2014/main" id="{40506642-DC57-5AE4-BF4E-2AB5828028DC}"/>
              </a:ext>
            </a:extLst>
          </p:cNvPr>
          <p:cNvGrpSpPr/>
          <p:nvPr/>
        </p:nvGrpSpPr>
        <p:grpSpPr>
          <a:xfrm>
            <a:off x="161080" y="2076848"/>
            <a:ext cx="9893300" cy="1037827"/>
            <a:chOff x="312421" y="-613135"/>
            <a:chExt cx="14839950" cy="1800225"/>
          </a:xfrm>
        </p:grpSpPr>
        <p:sp>
          <p:nvSpPr>
            <p:cNvPr id="3" name="Line Callout 1 (Border and Accent Bar) 3">
              <a:extLst>
                <a:ext uri="{FF2B5EF4-FFF2-40B4-BE49-F238E27FC236}">
                  <a16:creationId xmlns="" xmlns:a16="http://schemas.microsoft.com/office/drawing/2014/main" id="{8CA222C0-1267-789E-C14D-C4AFD9EAE34F}"/>
                </a:ext>
              </a:extLst>
            </p:cNvPr>
            <p:cNvSpPr/>
            <p:nvPr/>
          </p:nvSpPr>
          <p:spPr>
            <a:xfrm>
              <a:off x="312421" y="-13060"/>
              <a:ext cx="14239875" cy="1200150"/>
            </a:xfrm>
            <a:prstGeom prst="accentBorderCallout1">
              <a:avLst>
                <a:gd name="adj1" fmla="val 18750"/>
                <a:gd name="adj2" fmla="val -3127"/>
                <a:gd name="adj3" fmla="val 17954"/>
                <a:gd name="adj4" fmla="val -17509"/>
              </a:avLst>
            </a:prstGeom>
            <a:solidFill>
              <a:sysClr val="window" lastClr="FFFFFF"/>
            </a:solidFill>
            <a:ln w="25400" cap="flat" cmpd="sng" algn="ctr">
              <a:solidFill>
                <a:srgbClr val="C0504D">
                  <a:lumMod val="50000"/>
                </a:srgbClr>
              </a:solidFill>
              <a:prstDash val="solid"/>
            </a:ln>
            <a:effectLst>
              <a:outerShdw blurRad="50800" dist="38100" dir="18900000" algn="bl" rotWithShape="0">
                <a:prstClr val="black">
                  <a:alpha val="40000"/>
                </a:prstClr>
              </a:outerShdw>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Cả</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lớp</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cùng</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nghe</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bài</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hát</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Mùa</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hè</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đến</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và</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trả</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lời</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câu</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effectLst/>
                  <a:uLnTx/>
                  <a:uFillTx/>
                  <a:latin typeface="UTM Avo" panose="02040603050506020204" pitchFamily="18"/>
                  <a:cs typeface="Arial" panose="020B0604020202020204" pitchFamily="34" charset="0"/>
                </a:rPr>
                <a:t>hỏi</a:t>
              </a:r>
              <a:endPar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endParaRPr>
            </a:p>
          </p:txBody>
        </p:sp>
        <p:pic>
          <p:nvPicPr>
            <p:cNvPr id="5" name="Picture 4" descr="Icon&#10;&#10;Description automatically generated">
              <a:extLst>
                <a:ext uri="{FF2B5EF4-FFF2-40B4-BE49-F238E27FC236}">
                  <a16:creationId xmlns="" xmlns:a16="http://schemas.microsoft.com/office/drawing/2014/main" id="{3A488793-94B0-2090-B11B-45CE4765C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2221" y="-613135"/>
              <a:ext cx="1200150" cy="1200150"/>
            </a:xfrm>
            <a:prstGeom prst="rect">
              <a:avLst/>
            </a:prstGeom>
          </p:spPr>
        </p:pic>
      </p:grpSp>
    </p:spTree>
    <p:extLst>
      <p:ext uri="{BB962C8B-B14F-4D97-AF65-F5344CB8AC3E}">
        <p14:creationId xmlns:p14="http://schemas.microsoft.com/office/powerpoint/2010/main" val="936589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a:extLst>
            <a:ext uri="{FF2B5EF4-FFF2-40B4-BE49-F238E27FC236}">
              <a16:creationId xmlns="" xmlns:a16="http://schemas.microsoft.com/office/drawing/2014/main" id="{7D0039D5-BDA1-D90F-4FBB-7F64177720FC}"/>
            </a:ext>
          </a:extLst>
        </p:cNvPr>
        <p:cNvGrpSpPr/>
        <p:nvPr/>
      </p:nvGrpSpPr>
      <p:grpSpPr>
        <a:xfrm>
          <a:off x="0" y="0"/>
          <a:ext cx="0" cy="0"/>
          <a:chOff x="0" y="0"/>
          <a:chExt cx="0" cy="0"/>
        </a:xfrm>
      </p:grpSpPr>
      <p:pic>
        <p:nvPicPr>
          <p:cNvPr id="4" name="Picture 3">
            <a:extLst>
              <a:ext uri="{FF2B5EF4-FFF2-40B4-BE49-F238E27FC236}">
                <a16:creationId xmlns="" xmlns:a16="http://schemas.microsoft.com/office/drawing/2014/main" id="{16F7842A-1DAE-319D-9AC5-61DBC752BA7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717800" y="601317"/>
            <a:ext cx="6756400" cy="4954884"/>
          </a:xfrm>
          <a:prstGeom prst="rect">
            <a:avLst/>
          </a:prstGeom>
        </p:spPr>
      </p:pic>
      <p:sp>
        <p:nvSpPr>
          <p:cNvPr id="6" name="TextBox 5">
            <a:extLst>
              <a:ext uri="{FF2B5EF4-FFF2-40B4-BE49-F238E27FC236}">
                <a16:creationId xmlns="" xmlns:a16="http://schemas.microsoft.com/office/drawing/2014/main" id="{7935CE2B-02D0-DBE7-1E22-09DFE606C465}"/>
              </a:ext>
            </a:extLst>
          </p:cNvPr>
          <p:cNvSpPr txBox="1"/>
          <p:nvPr/>
        </p:nvSpPr>
        <p:spPr>
          <a:xfrm>
            <a:off x="3341702" y="2505075"/>
            <a:ext cx="5508595" cy="2183675"/>
          </a:xfrm>
          <a:prstGeom prst="rect">
            <a:avLst/>
          </a:prstGeom>
          <a:noFill/>
        </p:spPr>
        <p:txBody>
          <a:bodyPr wrap="square">
            <a:spAutoFit/>
          </a:bodyPr>
          <a:lstStyle/>
          <a:p>
            <a:pPr algn="just">
              <a:lnSpc>
                <a:spcPct val="200000"/>
              </a:lnSpc>
            </a:pPr>
            <a:r>
              <a:rPr lang="en-US" sz="2400" dirty="0">
                <a:latin typeface="UTM Avo" panose="02040603050506020204" pitchFamily="18"/>
                <a:ea typeface="Calibri" panose="020F0502020204030204" pitchFamily="34" charset="0"/>
                <a:cs typeface="Arial" panose="020B0604020202020204" pitchFamily="34" charset="0"/>
              </a:rPr>
              <a:t>- Em </a:t>
            </a:r>
            <a:r>
              <a:rPr lang="en-US" sz="2400" dirty="0" err="1">
                <a:latin typeface="UTM Avo" panose="02040603050506020204" pitchFamily="18"/>
                <a:ea typeface="Calibri" panose="020F0502020204030204" pitchFamily="34" charset="0"/>
                <a:cs typeface="Arial" panose="020B0604020202020204" pitchFamily="34" charset="0"/>
              </a:rPr>
              <a:t>có</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thích</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mùa</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hè</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không</a:t>
            </a:r>
            <a:r>
              <a:rPr lang="en-US" sz="2400" dirty="0">
                <a:latin typeface="UTM Avo" panose="02040603050506020204" pitchFamily="18"/>
                <a:ea typeface="Calibri" panose="020F0502020204030204" pitchFamily="34" charset="0"/>
                <a:cs typeface="Arial" panose="020B0604020202020204" pitchFamily="34" charset="0"/>
              </a:rPr>
              <a:t>? </a:t>
            </a:r>
          </a:p>
          <a:p>
            <a:pPr algn="just">
              <a:lnSpc>
                <a:spcPct val="200000"/>
              </a:lnSpc>
            </a:pP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Bạn</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nhỏ</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trong</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lời</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bài</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hát</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có</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vui</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khi</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hè</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về</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không</a:t>
            </a:r>
            <a:r>
              <a:rPr lang="en-US" sz="2400" dirty="0">
                <a:latin typeface="UTM Avo" panose="02040603050506020204" pitchFamily="18"/>
                <a:ea typeface="Calibri" panose="020F0502020204030204" pitchFamily="34" charset="0"/>
                <a:cs typeface="Arial" panose="020B0604020202020204" pitchFamily="34" charset="0"/>
              </a:rPr>
              <a:t>? </a:t>
            </a:r>
          </a:p>
        </p:txBody>
      </p:sp>
      <p:pic>
        <p:nvPicPr>
          <p:cNvPr id="7" name="Picture 6" descr="A cartoon of a child holding a book&#10;&#10;Description automatically generated">
            <a:extLst>
              <a:ext uri="{FF2B5EF4-FFF2-40B4-BE49-F238E27FC236}">
                <a16:creationId xmlns="" xmlns:a16="http://schemas.microsoft.com/office/drawing/2014/main" id="{2FEBD482-1ABE-5E06-1109-F21A27B14ED3}"/>
              </a:ext>
            </a:extLst>
          </p:cNvPr>
          <p:cNvPicPr>
            <a:picLocks noChangeAspect="1"/>
          </p:cNvPicPr>
          <p:nvPr/>
        </p:nvPicPr>
        <p:blipFill rotWithShape="1">
          <a:blip r:embed="rId6">
            <a:extLst>
              <a:ext uri="{28A0092B-C50C-407E-A947-70E740481C1C}">
                <a14:useLocalDpi xmlns:a14="http://schemas.microsoft.com/office/drawing/2010/main" val="0"/>
              </a:ext>
            </a:extLst>
          </a:blip>
          <a:srcRect l="15341" r="17278"/>
          <a:stretch/>
        </p:blipFill>
        <p:spPr>
          <a:xfrm>
            <a:off x="1173956" y="3613314"/>
            <a:ext cx="2098923" cy="3115037"/>
          </a:xfrm>
          <a:prstGeom prst="rect">
            <a:avLst/>
          </a:prstGeom>
        </p:spPr>
      </p:pic>
    </p:spTree>
    <p:extLst>
      <p:ext uri="{BB962C8B-B14F-4D97-AF65-F5344CB8AC3E}">
        <p14:creationId xmlns:p14="http://schemas.microsoft.com/office/powerpoint/2010/main" val="1444949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a:extLst>
            <a:ext uri="{FF2B5EF4-FFF2-40B4-BE49-F238E27FC236}">
              <a16:creationId xmlns="" xmlns:a16="http://schemas.microsoft.com/office/drawing/2014/main" id="{6268B729-2BB2-1A1A-0D37-C6735FBB190F}"/>
            </a:ext>
          </a:extLst>
        </p:cNvPr>
        <p:cNvGrpSpPr/>
        <p:nvPr/>
      </p:nvGrpSpPr>
      <p:grpSpPr>
        <a:xfrm>
          <a:off x="0" y="0"/>
          <a:ext cx="0" cy="0"/>
          <a:chOff x="0" y="0"/>
          <a:chExt cx="0" cy="0"/>
        </a:xfrm>
      </p:grpSpPr>
      <p:sp>
        <p:nvSpPr>
          <p:cNvPr id="3" name="Freeform 3">
            <a:extLst>
              <a:ext uri="{FF2B5EF4-FFF2-40B4-BE49-F238E27FC236}">
                <a16:creationId xmlns="" xmlns:a16="http://schemas.microsoft.com/office/drawing/2014/main" id="{7C0CFCE1-0724-DAE6-7DC6-5F2AD713EC75}"/>
              </a:ext>
            </a:extLst>
          </p:cNvPr>
          <p:cNvSpPr/>
          <p:nvPr/>
        </p:nvSpPr>
        <p:spPr>
          <a:xfrm>
            <a:off x="600314" y="2643942"/>
            <a:ext cx="10991371" cy="412229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rgbClr val="FFF2C9"/>
          </a:solidFill>
        </p:spPr>
        <p:txBody>
          <a:bodyPr/>
          <a:lstStyle/>
          <a:p>
            <a:r>
              <a:rPr lang="en-US" sz="700">
                <a:solidFill>
                  <a:schemeClr val="tx1"/>
                </a:solidFill>
                <a:latin typeface="UTM Avo" panose="02040603050506020204" pitchFamily="18"/>
                <a:cs typeface="Arial" panose="020B0604020202020204" pitchFamily="34" charset="0"/>
              </a:rPr>
              <a:t> </a:t>
            </a:r>
          </a:p>
        </p:txBody>
      </p:sp>
      <p:sp>
        <p:nvSpPr>
          <p:cNvPr id="4" name="TextBox 3">
            <a:extLst>
              <a:ext uri="{FF2B5EF4-FFF2-40B4-BE49-F238E27FC236}">
                <a16:creationId xmlns="" xmlns:a16="http://schemas.microsoft.com/office/drawing/2014/main" id="{1C1874D3-E7EB-AE5F-4A26-631C642F6159}"/>
              </a:ext>
            </a:extLst>
          </p:cNvPr>
          <p:cNvSpPr txBox="1"/>
          <p:nvPr/>
        </p:nvSpPr>
        <p:spPr>
          <a:xfrm>
            <a:off x="4416778" y="2874406"/>
            <a:ext cx="6999438" cy="3891835"/>
          </a:xfrm>
          <a:prstGeom prst="rect">
            <a:avLst/>
          </a:prstGeom>
          <a:noFill/>
        </p:spPr>
        <p:txBody>
          <a:bodyPr wrap="square">
            <a:spAutoFit/>
          </a:bodyPr>
          <a:lstStyle/>
          <a:p>
            <a:pPr algn="just">
              <a:lnSpc>
                <a:spcPct val="150000"/>
              </a:lnSpc>
            </a:pPr>
            <a:r>
              <a:rPr lang="vi-VN" sz="2400" dirty="0">
                <a:solidFill>
                  <a:schemeClr val="tx1"/>
                </a:solidFill>
                <a:latin typeface="UTM Avo" panose="02040603050506020204" pitchFamily="18"/>
                <a:ea typeface="Calibri" panose="020F0502020204030204" pitchFamily="34" charset="0"/>
                <a:cs typeface="Arial" panose="020B0604020202020204" pitchFamily="34" charset="0"/>
              </a:rPr>
              <a:t>Mùa hè đến, các em được nghỉ học để vui chơi, thư giãn sau một năm học tập chăm chỉ. Nhưng khi đó, cũng là lúc chúng ta tạm chia tay nhau, chia tay cô giáo cũ để vào lớp 2, tạm chia xa các bạn trước khi vào năm học mới và mỗi bạn sẽ có những cảm xúc, tâm trạng khác nhau.</a:t>
            </a:r>
          </a:p>
        </p:txBody>
      </p:sp>
      <p:grpSp>
        <p:nvGrpSpPr>
          <p:cNvPr id="5" name="Group 4">
            <a:extLst>
              <a:ext uri="{FF2B5EF4-FFF2-40B4-BE49-F238E27FC236}">
                <a16:creationId xmlns="" xmlns:a16="http://schemas.microsoft.com/office/drawing/2014/main" id="{4A4020FB-5C8E-55AA-13FF-109B2ED167CE}"/>
              </a:ext>
            </a:extLst>
          </p:cNvPr>
          <p:cNvGrpSpPr/>
          <p:nvPr/>
        </p:nvGrpSpPr>
        <p:grpSpPr>
          <a:xfrm>
            <a:off x="-2519170" y="1590598"/>
            <a:ext cx="7225216" cy="994372"/>
            <a:chOff x="3467284" y="286730"/>
            <a:chExt cx="10837824" cy="1491558"/>
          </a:xfrm>
        </p:grpSpPr>
        <p:grpSp>
          <p:nvGrpSpPr>
            <p:cNvPr id="6" name="Group 5">
              <a:extLst>
                <a:ext uri="{FF2B5EF4-FFF2-40B4-BE49-F238E27FC236}">
                  <a16:creationId xmlns="" xmlns:a16="http://schemas.microsoft.com/office/drawing/2014/main" id="{9BE5CBD4-806B-9B61-48C7-690014F5A794}"/>
                </a:ext>
              </a:extLst>
            </p:cNvPr>
            <p:cNvGrpSpPr/>
            <p:nvPr/>
          </p:nvGrpSpPr>
          <p:grpSpPr>
            <a:xfrm>
              <a:off x="3467284" y="286730"/>
              <a:ext cx="10837824" cy="1491558"/>
              <a:chOff x="0" y="-38100"/>
              <a:chExt cx="2957716" cy="444500"/>
            </a:xfrm>
          </p:grpSpPr>
          <p:sp>
            <p:nvSpPr>
              <p:cNvPr id="8" name="Freeform 19">
                <a:extLst>
                  <a:ext uri="{FF2B5EF4-FFF2-40B4-BE49-F238E27FC236}">
                    <a16:creationId xmlns="" xmlns:a16="http://schemas.microsoft.com/office/drawing/2014/main" id="{2D03F563-8707-2513-B568-C542F9A8E8B0}"/>
                  </a:ext>
                </a:extLst>
              </p:cNvPr>
              <p:cNvSpPr/>
              <p:nvPr/>
            </p:nvSpPr>
            <p:spPr>
              <a:xfrm>
                <a:off x="203200" y="-326"/>
                <a:ext cx="2754516" cy="358384"/>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2">
                  <a:lumMod val="40000"/>
                  <a:lumOff val="60000"/>
                </a:schemeClr>
              </a:solidFill>
            </p:spPr>
            <p:txBody>
              <a:bodyPr/>
              <a:lstStyle/>
              <a:p>
                <a:endParaRPr lang="en-US" sz="700">
                  <a:solidFill>
                    <a:schemeClr val="tx1"/>
                  </a:solidFill>
                  <a:latin typeface="UTM Avo" panose="02040603050506020204" pitchFamily="18"/>
                  <a:cs typeface="Arial" panose="020B0604020202020204" pitchFamily="34" charset="0"/>
                </a:endParaRPr>
              </a:p>
            </p:txBody>
          </p:sp>
          <p:sp>
            <p:nvSpPr>
              <p:cNvPr id="9" name="TextBox 8">
                <a:extLst>
                  <a:ext uri="{FF2B5EF4-FFF2-40B4-BE49-F238E27FC236}">
                    <a16:creationId xmlns="" xmlns:a16="http://schemas.microsoft.com/office/drawing/2014/main" id="{E8BFF430-0E71-FBE1-1A17-1EDA86B31053}"/>
                  </a:ext>
                </a:extLst>
              </p:cNvPr>
              <p:cNvSpPr txBox="1"/>
              <p:nvPr/>
            </p:nvSpPr>
            <p:spPr>
              <a:xfrm>
                <a:off x="0" y="-38100"/>
                <a:ext cx="812800" cy="444500"/>
              </a:xfrm>
              <a:prstGeom prst="rect">
                <a:avLst/>
              </a:prstGeom>
            </p:spPr>
            <p:txBody>
              <a:bodyPr lIns="33867" tIns="33867" rIns="33867" bIns="33867" rtlCol="0" anchor="ctr"/>
              <a:lstStyle/>
              <a:p>
                <a:pPr algn="ctr">
                  <a:lnSpc>
                    <a:spcPts val="1773"/>
                  </a:lnSpc>
                  <a:spcBef>
                    <a:spcPct val="0"/>
                  </a:spcBef>
                </a:pPr>
                <a:endParaRPr sz="700">
                  <a:solidFill>
                    <a:schemeClr val="tx1"/>
                  </a:solidFill>
                  <a:latin typeface="UTM Avo" panose="02040603050506020204" pitchFamily="18"/>
                  <a:cs typeface="Arial" panose="020B0604020202020204" pitchFamily="34" charset="0"/>
                </a:endParaRPr>
              </a:p>
            </p:txBody>
          </p:sp>
        </p:grpSp>
        <p:sp>
          <p:nvSpPr>
            <p:cNvPr id="7" name="TextBox 6">
              <a:extLst>
                <a:ext uri="{FF2B5EF4-FFF2-40B4-BE49-F238E27FC236}">
                  <a16:creationId xmlns="" xmlns:a16="http://schemas.microsoft.com/office/drawing/2014/main" id="{E8CCCE9A-A9F3-7CB2-7D66-7A55097DBBB8}"/>
                </a:ext>
              </a:extLst>
            </p:cNvPr>
            <p:cNvSpPr txBox="1"/>
            <p:nvPr/>
          </p:nvSpPr>
          <p:spPr>
            <a:xfrm>
              <a:off x="6653730" y="637504"/>
              <a:ext cx="7148064" cy="877163"/>
            </a:xfrm>
            <a:prstGeom prst="rect">
              <a:avLst/>
            </a:prstGeom>
            <a:noFill/>
          </p:spPr>
          <p:txBody>
            <a:bodyPr wrap="square" rtlCol="0">
              <a:spAutoFit/>
            </a:bodyPr>
            <a:lstStyle/>
            <a:p>
              <a:pPr algn="ctr"/>
              <a:r>
                <a:rPr lang="en-US" sz="3200" b="1" dirty="0">
                  <a:solidFill>
                    <a:schemeClr val="tx1"/>
                  </a:solidFill>
                  <a:latin typeface="UTM Avo" panose="02040603050506020204" pitchFamily="18"/>
                  <a:cs typeface="Arial" panose="020B0604020202020204" pitchFamily="34" charset="0"/>
                </a:rPr>
                <a:t>KẾT LUẬN</a:t>
              </a:r>
            </a:p>
          </p:txBody>
        </p:sp>
      </p:grpSp>
      <p:pic>
        <p:nvPicPr>
          <p:cNvPr id="10" name="Picture 9" descr="Icon&#10;&#10;Description automatically generated">
            <a:extLst>
              <a:ext uri="{FF2B5EF4-FFF2-40B4-BE49-F238E27FC236}">
                <a16:creationId xmlns="" xmlns:a16="http://schemas.microsoft.com/office/drawing/2014/main" id="{EBC9C250-8B7E-DFB9-DBB7-6FBBFFDE8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4700" y="2133164"/>
            <a:ext cx="1031669" cy="1031669"/>
          </a:xfrm>
          <a:prstGeom prst="rect">
            <a:avLst/>
          </a:prstGeom>
        </p:spPr>
      </p:pic>
      <p:grpSp>
        <p:nvGrpSpPr>
          <p:cNvPr id="11" name="Group 10">
            <a:extLst>
              <a:ext uri="{FF2B5EF4-FFF2-40B4-BE49-F238E27FC236}">
                <a16:creationId xmlns="" xmlns:a16="http://schemas.microsoft.com/office/drawing/2014/main" id="{B98EA705-9E37-8596-F944-8FA6002E5854}"/>
              </a:ext>
            </a:extLst>
          </p:cNvPr>
          <p:cNvGrpSpPr/>
          <p:nvPr/>
        </p:nvGrpSpPr>
        <p:grpSpPr>
          <a:xfrm>
            <a:off x="900528" y="3237723"/>
            <a:ext cx="3340781" cy="2934733"/>
            <a:chOff x="1720461" y="4039253"/>
            <a:chExt cx="4179071" cy="3671134"/>
          </a:xfrm>
        </p:grpSpPr>
        <p:grpSp>
          <p:nvGrpSpPr>
            <p:cNvPr id="12" name="Group 8">
              <a:extLst>
                <a:ext uri="{FF2B5EF4-FFF2-40B4-BE49-F238E27FC236}">
                  <a16:creationId xmlns="" xmlns:a16="http://schemas.microsoft.com/office/drawing/2014/main" id="{7889FF8F-A19E-F813-9E98-06C851719178}"/>
                </a:ext>
              </a:extLst>
            </p:cNvPr>
            <p:cNvGrpSpPr/>
            <p:nvPr/>
          </p:nvGrpSpPr>
          <p:grpSpPr>
            <a:xfrm>
              <a:off x="1720461" y="4039253"/>
              <a:ext cx="4179071" cy="3671134"/>
              <a:chOff x="0" y="0"/>
              <a:chExt cx="1100661" cy="893945"/>
            </a:xfrm>
          </p:grpSpPr>
          <p:sp>
            <p:nvSpPr>
              <p:cNvPr id="14" name="Freeform 9">
                <a:extLst>
                  <a:ext uri="{FF2B5EF4-FFF2-40B4-BE49-F238E27FC236}">
                    <a16:creationId xmlns="" xmlns:a16="http://schemas.microsoft.com/office/drawing/2014/main" id="{A31B3A37-F9D1-09EB-657B-6BA6BDE1E7C6}"/>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sz="700">
                  <a:solidFill>
                    <a:schemeClr val="tx1"/>
                  </a:solidFill>
                  <a:latin typeface="UTM Avo" panose="02040603050506020204" pitchFamily="18"/>
                  <a:cs typeface="Arial" panose="020B0604020202020204" pitchFamily="34" charset="0"/>
                </a:endParaRPr>
              </a:p>
            </p:txBody>
          </p:sp>
          <p:sp>
            <p:nvSpPr>
              <p:cNvPr id="15" name="TextBox 10">
                <a:extLst>
                  <a:ext uri="{FF2B5EF4-FFF2-40B4-BE49-F238E27FC236}">
                    <a16:creationId xmlns="" xmlns:a16="http://schemas.microsoft.com/office/drawing/2014/main" id="{77815906-46FC-546A-6045-58D686DE4302}"/>
                  </a:ext>
                </a:extLst>
              </p:cNvPr>
              <p:cNvSpPr txBox="1"/>
              <p:nvPr/>
            </p:nvSpPr>
            <p:spPr>
              <a:xfrm>
                <a:off x="0" y="0"/>
                <a:ext cx="812800" cy="812800"/>
              </a:xfrm>
              <a:prstGeom prst="rect">
                <a:avLst/>
              </a:prstGeom>
            </p:spPr>
            <p:txBody>
              <a:bodyPr lIns="33867" tIns="33867" rIns="33867" bIns="33867" rtlCol="0" anchor="ctr"/>
              <a:lstStyle/>
              <a:p>
                <a:pPr algn="ctr">
                  <a:lnSpc>
                    <a:spcPts val="2059"/>
                  </a:lnSpc>
                </a:pPr>
                <a:endParaRPr sz="700">
                  <a:solidFill>
                    <a:schemeClr val="tx1"/>
                  </a:solidFill>
                  <a:latin typeface="UTM Avo" panose="02040603050506020204" pitchFamily="18"/>
                  <a:cs typeface="Arial" panose="020B0604020202020204" pitchFamily="34" charset="0"/>
                </a:endParaRPr>
              </a:p>
            </p:txBody>
          </p:sp>
        </p:grpSp>
        <p:sp>
          <p:nvSpPr>
            <p:cNvPr id="13" name="Freeform 3">
              <a:extLst>
                <a:ext uri="{FF2B5EF4-FFF2-40B4-BE49-F238E27FC236}">
                  <a16:creationId xmlns="" xmlns:a16="http://schemas.microsoft.com/office/drawing/2014/main" id="{48597BB1-5A3A-FF17-9C90-2B0BE89F4881}"/>
                </a:ext>
              </a:extLst>
            </p:cNvPr>
            <p:cNvSpPr/>
            <p:nvPr/>
          </p:nvSpPr>
          <p:spPr>
            <a:xfrm>
              <a:off x="2414022" y="4628081"/>
              <a:ext cx="2791948" cy="3069942"/>
            </a:xfrm>
            <a:custGeom>
              <a:avLst/>
              <a:gdLst/>
              <a:ahLst/>
              <a:cxnLst/>
              <a:rect l="l" t="t" r="r" b="b"/>
              <a:pathLst>
                <a:path w="6486939" h="6858295">
                  <a:moveTo>
                    <a:pt x="0" y="0"/>
                  </a:moveTo>
                  <a:lnTo>
                    <a:pt x="6486939" y="0"/>
                  </a:lnTo>
                  <a:lnTo>
                    <a:pt x="6486939" y="6858295"/>
                  </a:lnTo>
                  <a:lnTo>
                    <a:pt x="0" y="6858295"/>
                  </a:lnTo>
                  <a:lnTo>
                    <a:pt x="0" y="0"/>
                  </a:lnTo>
                  <a:close/>
                </a:path>
              </a:pathLst>
            </a:custGeom>
            <a:blipFill>
              <a:blip r:embed="rId5">
                <a:extLst>
                  <a:ext uri="{96DAC541-7B7A-43D3-8B79-37D633B846F1}">
                    <asvg:svgBlip xmlns="" xmlns:asvg="http://schemas.microsoft.com/office/drawing/2016/SVG/main" r:embed="rId6"/>
                  </a:ext>
                </a:extLst>
              </a:blip>
              <a:stretch>
                <a:fillRect b="-46954"/>
              </a:stretch>
            </a:blipFill>
          </p:spPr>
          <p:txBody>
            <a:bodyPr/>
            <a:lstStyle/>
            <a:p>
              <a:endParaRPr lang="en-US" sz="700">
                <a:solidFill>
                  <a:schemeClr val="tx1"/>
                </a:solidFill>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3585230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pic>
        <p:nvPicPr>
          <p:cNvPr id="2" name="Picture 1" descr="A stack of books with a magnifying glass&#10;&#10;Description automatically generated">
            <a:hlinkClick r:id="rId4"/>
            <a:extLst>
              <a:ext uri="{FF2B5EF4-FFF2-40B4-BE49-F238E27FC236}">
                <a16:creationId xmlns="" xmlns:a16="http://schemas.microsoft.com/office/drawing/2014/main" id="{B0B6E35E-D2A8-D54D-090E-7892FC370104}"/>
              </a:ext>
            </a:extLst>
          </p:cNvPr>
          <p:cNvPicPr>
            <a:picLocks noChangeAspect="1"/>
          </p:cNvPicPr>
          <p:nvPr/>
        </p:nvPicPr>
        <p:blipFill>
          <a:blip r:embed="rId5"/>
          <a:stretch>
            <a:fillRect/>
          </a:stretch>
        </p:blipFill>
        <p:spPr>
          <a:xfrm>
            <a:off x="4682822" y="2976848"/>
            <a:ext cx="2826355" cy="1701355"/>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7"/>
          <p:cNvSpPr txBox="1"/>
          <p:nvPr/>
        </p:nvSpPr>
        <p:spPr>
          <a:xfrm>
            <a:off x="1063743" y="1445188"/>
            <a:ext cx="10064513" cy="830966"/>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vi-VN" sz="2800" b="1">
                <a:solidFill>
                  <a:srgbClr val="000000"/>
                </a:solidFill>
                <a:latin typeface="UTM Avo" panose="02040603050506020204" pitchFamily="18" charset="0"/>
              </a:rPr>
              <a:t>Hoạt động 1: </a:t>
            </a:r>
            <a:r>
              <a:rPr lang="vi-VN" sz="2800" b="1">
                <a:latin typeface="UTM Avo" panose="02040603050506020204" pitchFamily="18" charset="0"/>
              </a:rPr>
              <a:t>Chia sẻ mong ước khi hè về</a:t>
            </a:r>
            <a:endParaRPr lang="vi-VN" sz="2800" b="1" dirty="0">
              <a:solidFill>
                <a:srgbClr val="000000"/>
              </a:solidFill>
              <a:latin typeface="UTM Avo" panose="02040603050506020204" pitchFamily="18" charset="0"/>
            </a:endParaRPr>
          </a:p>
        </p:txBody>
      </p:sp>
      <p:pic>
        <p:nvPicPr>
          <p:cNvPr id="4" name="Picture 3">
            <a:extLst>
              <a:ext uri="{FF2B5EF4-FFF2-40B4-BE49-F238E27FC236}">
                <a16:creationId xmlns="" xmlns:a16="http://schemas.microsoft.com/office/drawing/2014/main" id="{E6E5C450-6027-2FF7-304C-2939CBB3209E}"/>
              </a:ext>
            </a:extLst>
          </p:cNvPr>
          <p:cNvPicPr>
            <a:picLocks noChangeAspect="1"/>
          </p:cNvPicPr>
          <p:nvPr/>
        </p:nvPicPr>
        <p:blipFill>
          <a:blip r:embed="rId4"/>
          <a:stretch>
            <a:fillRect/>
          </a:stretch>
        </p:blipFill>
        <p:spPr>
          <a:xfrm>
            <a:off x="763310" y="2276154"/>
            <a:ext cx="10665378" cy="458184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a:extLst>
            <a:ext uri="{FF2B5EF4-FFF2-40B4-BE49-F238E27FC236}">
              <a16:creationId xmlns="" xmlns:a16="http://schemas.microsoft.com/office/drawing/2014/main" id="{C6D40CDE-89A0-4DCA-E0F4-794B34ED4228}"/>
            </a:ext>
          </a:extLst>
        </p:cNvPr>
        <p:cNvGrpSpPr/>
        <p:nvPr/>
      </p:nvGrpSpPr>
      <p:grpSpPr>
        <a:xfrm>
          <a:off x="0" y="0"/>
          <a:ext cx="0" cy="0"/>
          <a:chOff x="0" y="0"/>
          <a:chExt cx="0" cy="0"/>
        </a:xfrm>
      </p:grpSpPr>
      <p:grpSp>
        <p:nvGrpSpPr>
          <p:cNvPr id="2" name="Google Shape;201;p34">
            <a:extLst>
              <a:ext uri="{FF2B5EF4-FFF2-40B4-BE49-F238E27FC236}">
                <a16:creationId xmlns="" xmlns:a16="http://schemas.microsoft.com/office/drawing/2014/main" id="{E6F65FED-A0FE-BC34-5FC2-1734D5A8AE11}"/>
              </a:ext>
            </a:extLst>
          </p:cNvPr>
          <p:cNvGrpSpPr/>
          <p:nvPr/>
        </p:nvGrpSpPr>
        <p:grpSpPr>
          <a:xfrm>
            <a:off x="4650378" y="2143942"/>
            <a:ext cx="7114718" cy="3927319"/>
            <a:chOff x="6430055" y="761157"/>
            <a:chExt cx="10671544" cy="7136689"/>
          </a:xfrm>
        </p:grpSpPr>
        <p:grpSp>
          <p:nvGrpSpPr>
            <p:cNvPr id="4" name="Google Shape;202;p34">
              <a:extLst>
                <a:ext uri="{FF2B5EF4-FFF2-40B4-BE49-F238E27FC236}">
                  <a16:creationId xmlns="" xmlns:a16="http://schemas.microsoft.com/office/drawing/2014/main" id="{1980A632-51CC-34D2-04FC-B716F4CAB930}"/>
                </a:ext>
              </a:extLst>
            </p:cNvPr>
            <p:cNvGrpSpPr/>
            <p:nvPr/>
          </p:nvGrpSpPr>
          <p:grpSpPr>
            <a:xfrm>
              <a:off x="6430055" y="1148766"/>
              <a:ext cx="10502892" cy="6749080"/>
              <a:chOff x="-360954" y="5338044"/>
              <a:chExt cx="9492852" cy="6200349"/>
            </a:xfrm>
          </p:grpSpPr>
          <p:sp>
            <p:nvSpPr>
              <p:cNvPr id="8" name="Google Shape;203;p34">
                <a:extLst>
                  <a:ext uri="{FF2B5EF4-FFF2-40B4-BE49-F238E27FC236}">
                    <a16:creationId xmlns="" xmlns:a16="http://schemas.microsoft.com/office/drawing/2014/main" id="{EF4F5090-F5AC-6E2C-FC5C-09B7164096D3}"/>
                  </a:ext>
                </a:extLst>
              </p:cNvPr>
              <p:cNvSpPr/>
              <p:nvPr/>
            </p:nvSpPr>
            <p:spPr>
              <a:xfrm>
                <a:off x="1025591" y="5483087"/>
                <a:ext cx="7972288" cy="3773064"/>
              </a:xfrm>
              <a:custGeom>
                <a:avLst/>
                <a:gdLst/>
                <a:ahLst/>
                <a:cxnLst/>
                <a:rect l="l" t="t" r="r" b="b"/>
                <a:pathLst>
                  <a:path w="10809882" h="5116019"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10440"/>
                      <a:pt x="10800735" y="4353435"/>
                    </a:cubicBezTo>
                    <a:cubicBezTo>
                      <a:pt x="10800735" y="4567594"/>
                      <a:pt x="10809883" y="4866773"/>
                      <a:pt x="10809883" y="4866773"/>
                    </a:cubicBezTo>
                    <a:cubicBezTo>
                      <a:pt x="10809883" y="4995442"/>
                      <a:pt x="10805713" y="5116019"/>
                      <a:pt x="10552875" y="5107885"/>
                    </a:cubicBezTo>
                    <a:cubicBezTo>
                      <a:pt x="10552875" y="5107885"/>
                      <a:pt x="10176403" y="5087586"/>
                      <a:pt x="9081481" y="5095185"/>
                    </a:cubicBezTo>
                    <a:cubicBezTo>
                      <a:pt x="2545013" y="5103319"/>
                      <a:pt x="304023" y="5116019"/>
                      <a:pt x="304023" y="5116019"/>
                    </a:cubicBezTo>
                    <a:cubicBezTo>
                      <a:pt x="132548" y="5116019"/>
                      <a:pt x="4213" y="5014950"/>
                      <a:pt x="8532" y="4812403"/>
                    </a:cubicBezTo>
                    <a:cubicBezTo>
                      <a:pt x="8532" y="4812403"/>
                      <a:pt x="9630" y="4313862"/>
                      <a:pt x="4815" y="1388604"/>
                    </a:cubicBezTo>
                    <a:cubicBezTo>
                      <a:pt x="0" y="663668"/>
                      <a:pt x="25592" y="330596"/>
                      <a:pt x="25592" y="330596"/>
                    </a:cubicBezTo>
                    <a:cubicBezTo>
                      <a:pt x="27224" y="150571"/>
                      <a:pt x="143504" y="16918"/>
                      <a:pt x="278431" y="16918"/>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chemeClr val="tx1"/>
                  </a:solidFill>
                  <a:effectLst/>
                  <a:uLnTx/>
                  <a:uFillTx/>
                  <a:latin typeface="UTM Avo" panose="02040603050506020204" pitchFamily="18" charset="0"/>
                </a:endParaRPr>
              </a:p>
            </p:txBody>
          </p:sp>
          <p:sp>
            <p:nvSpPr>
              <p:cNvPr id="9" name="Google Shape;204;p34">
                <a:extLst>
                  <a:ext uri="{FF2B5EF4-FFF2-40B4-BE49-F238E27FC236}">
                    <a16:creationId xmlns="" xmlns:a16="http://schemas.microsoft.com/office/drawing/2014/main" id="{71FD5CBB-6428-C9A1-0C53-3A726410B540}"/>
                  </a:ext>
                </a:extLst>
              </p:cNvPr>
              <p:cNvSpPr/>
              <p:nvPr/>
            </p:nvSpPr>
            <p:spPr>
              <a:xfrm>
                <a:off x="-360954" y="5338044"/>
                <a:ext cx="9492852" cy="6200349"/>
              </a:xfrm>
              <a:custGeom>
                <a:avLst/>
                <a:gdLst/>
                <a:ahLst/>
                <a:cxnLst/>
                <a:rect l="l" t="t" r="r" b="b"/>
                <a:pathLst>
                  <a:path w="10825342" h="5105739"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3601935"/>
                      <a:pt x="10816195" y="4343154"/>
                    </a:cubicBezTo>
                    <a:cubicBezTo>
                      <a:pt x="10816195" y="4557313"/>
                      <a:pt x="10825342" y="4856492"/>
                      <a:pt x="10825342" y="4856492"/>
                    </a:cubicBezTo>
                    <a:cubicBezTo>
                      <a:pt x="10825342" y="4985161"/>
                      <a:pt x="10821173" y="5105739"/>
                      <a:pt x="10568335" y="5097604"/>
                    </a:cubicBezTo>
                    <a:cubicBezTo>
                      <a:pt x="10568335" y="5097604"/>
                      <a:pt x="10191862" y="5077306"/>
                      <a:pt x="9095459" y="5084904"/>
                    </a:cubicBezTo>
                    <a:cubicBezTo>
                      <a:pt x="2547822" y="5093039"/>
                      <a:pt x="304023" y="5105739"/>
                      <a:pt x="304023" y="5105739"/>
                    </a:cubicBezTo>
                    <a:cubicBezTo>
                      <a:pt x="132548" y="5105739"/>
                      <a:pt x="4213" y="5004670"/>
                      <a:pt x="8532" y="4802122"/>
                    </a:cubicBezTo>
                    <a:cubicBezTo>
                      <a:pt x="8532" y="4802122"/>
                      <a:pt x="9630" y="4303581"/>
                      <a:pt x="4815" y="1387155"/>
                    </a:cubicBezTo>
                    <a:cubicBezTo>
                      <a:pt x="0" y="663668"/>
                      <a:pt x="25592" y="330596"/>
                      <a:pt x="25592" y="330596"/>
                    </a:cubicBezTo>
                    <a:cubicBezTo>
                      <a:pt x="27224" y="150571"/>
                      <a:pt x="143504" y="16918"/>
                      <a:pt x="278431" y="16918"/>
                    </a:cubicBezTo>
                    <a:close/>
                  </a:path>
                </a:pathLst>
              </a:custGeom>
              <a:solidFill>
                <a:srgbClr val="FFF2CC"/>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chemeClr val="tx1"/>
                  </a:solidFill>
                  <a:effectLst/>
                  <a:uLnTx/>
                  <a:uFillTx/>
                  <a:latin typeface="UTM Avo" panose="02040603050506020204" pitchFamily="18" charset="0"/>
                </a:endParaRPr>
              </a:p>
            </p:txBody>
          </p:sp>
        </p:grpSp>
        <p:sp>
          <p:nvSpPr>
            <p:cNvPr id="6" name="Google Shape;205;p34">
              <a:extLst>
                <a:ext uri="{FF2B5EF4-FFF2-40B4-BE49-F238E27FC236}">
                  <a16:creationId xmlns="" xmlns:a16="http://schemas.microsoft.com/office/drawing/2014/main" id="{7C96071F-A205-10DA-246E-C5D41A768BB8}"/>
                </a:ext>
              </a:extLst>
            </p:cNvPr>
            <p:cNvSpPr txBox="1"/>
            <p:nvPr/>
          </p:nvSpPr>
          <p:spPr>
            <a:xfrm>
              <a:off x="6632135" y="1419289"/>
              <a:ext cx="10300811" cy="6208032"/>
            </a:xfrm>
            <a:prstGeom prst="rect">
              <a:avLst/>
            </a:prstGeom>
            <a:noFill/>
            <a:ln>
              <a:noFill/>
            </a:ln>
          </p:spPr>
          <p:txBody>
            <a:bodyPr spcFirstLastPara="1" wrap="square" lIns="91425" tIns="45700" rIns="91425" bIns="45700" anchor="t" anchorCtr="0">
              <a:spAutoFit/>
            </a:bodyPr>
            <a:lstStyle/>
            <a:p>
              <a:pPr>
                <a:lnSpc>
                  <a:spcPct val="150000"/>
                </a:lnSpc>
              </a:pPr>
              <a:r>
                <a:rPr lang="vi-VN" sz="2400" i="0" u="none" strike="noStrike" baseline="0" dirty="0">
                  <a:solidFill>
                    <a:schemeClr val="tx1"/>
                  </a:solidFill>
                  <a:latin typeface="UTM Avo" panose="02040603050506020204" pitchFamily="18" charset="0"/>
                </a:rPr>
                <a:t>Cả lớp chia sẻ theo bàn hoặc theo từng cặp đôi </a:t>
              </a:r>
              <a:r>
                <a:rPr lang="en-US" sz="2400" i="0" u="none" strike="noStrike" baseline="0" dirty="0" err="1">
                  <a:solidFill>
                    <a:schemeClr val="tx1"/>
                  </a:solidFill>
                  <a:latin typeface="UTM Avo" panose="02040603050506020204" pitchFamily="18" charset="0"/>
                </a:rPr>
                <a:t>theo</a:t>
              </a:r>
              <a:r>
                <a:rPr lang="en-US" sz="2400" i="0" u="none" strike="noStrike" baseline="0" dirty="0">
                  <a:solidFill>
                    <a:schemeClr val="tx1"/>
                  </a:solidFill>
                  <a:latin typeface="UTM Avo" panose="02040603050506020204" pitchFamily="18" charset="0"/>
                </a:rPr>
                <a:t> </a:t>
              </a:r>
              <a:r>
                <a:rPr lang="en-US" sz="2400" i="0" u="none" strike="noStrike" baseline="0" dirty="0" err="1">
                  <a:solidFill>
                    <a:schemeClr val="tx1"/>
                  </a:solidFill>
                  <a:latin typeface="UTM Avo" panose="02040603050506020204" pitchFamily="18" charset="0"/>
                </a:rPr>
                <a:t>các</a:t>
              </a:r>
              <a:r>
                <a:rPr lang="en-US" sz="2400" i="0" u="none" strike="noStrike" baseline="0" dirty="0">
                  <a:solidFill>
                    <a:schemeClr val="tx1"/>
                  </a:solidFill>
                  <a:latin typeface="UTM Avo" panose="02040603050506020204" pitchFamily="18" charset="0"/>
                </a:rPr>
                <a:t> </a:t>
              </a:r>
              <a:r>
                <a:rPr lang="en-US" sz="2400" i="0" u="none" strike="noStrike" baseline="0" dirty="0" err="1">
                  <a:solidFill>
                    <a:schemeClr val="tx1"/>
                  </a:solidFill>
                  <a:latin typeface="UTM Avo" panose="02040603050506020204" pitchFamily="18" charset="0"/>
                </a:rPr>
                <a:t>câu</a:t>
              </a:r>
              <a:r>
                <a:rPr lang="en-US" sz="2400" i="0" u="none" strike="noStrike" baseline="0" dirty="0">
                  <a:solidFill>
                    <a:schemeClr val="tx1"/>
                  </a:solidFill>
                  <a:latin typeface="UTM Avo" panose="02040603050506020204" pitchFamily="18" charset="0"/>
                </a:rPr>
                <a:t> </a:t>
              </a:r>
              <a:r>
                <a:rPr lang="en-US" sz="2400" i="0" u="none" strike="noStrike" baseline="0" dirty="0" err="1">
                  <a:solidFill>
                    <a:schemeClr val="tx1"/>
                  </a:solidFill>
                  <a:latin typeface="UTM Avo" panose="02040603050506020204" pitchFamily="18" charset="0"/>
                </a:rPr>
                <a:t>hỏi</a:t>
              </a:r>
              <a:r>
                <a:rPr lang="en-US" sz="2400" i="0" u="none" strike="noStrike" baseline="0" dirty="0">
                  <a:solidFill>
                    <a:schemeClr val="tx1"/>
                  </a:solidFill>
                  <a:latin typeface="UTM Avo" panose="02040603050506020204" pitchFamily="18" charset="0"/>
                </a:rPr>
                <a:t> </a:t>
              </a:r>
              <a:r>
                <a:rPr lang="en-US" sz="2400" i="0" u="none" strike="noStrike" baseline="0" dirty="0" err="1">
                  <a:solidFill>
                    <a:schemeClr val="tx1"/>
                  </a:solidFill>
                  <a:latin typeface="UTM Avo" panose="02040603050506020204" pitchFamily="18" charset="0"/>
                </a:rPr>
                <a:t>gợi</a:t>
              </a:r>
              <a:r>
                <a:rPr lang="en-US" sz="2400" i="0" u="none" strike="noStrike" baseline="0" dirty="0">
                  <a:solidFill>
                    <a:schemeClr val="tx1"/>
                  </a:solidFill>
                  <a:latin typeface="UTM Avo" panose="02040603050506020204" pitchFamily="18" charset="0"/>
                </a:rPr>
                <a:t> ý </a:t>
              </a:r>
              <a:r>
                <a:rPr lang="en-US" sz="2400" i="0" u="none" strike="noStrike" baseline="0" dirty="0" err="1">
                  <a:solidFill>
                    <a:schemeClr val="tx1"/>
                  </a:solidFill>
                  <a:latin typeface="UTM Avo" panose="02040603050506020204" pitchFamily="18" charset="0"/>
                </a:rPr>
                <a:t>sau</a:t>
              </a:r>
              <a:r>
                <a:rPr lang="en-US" sz="2400" i="0" u="none" strike="noStrike" baseline="0" dirty="0">
                  <a:solidFill>
                    <a:schemeClr val="tx1"/>
                  </a:solidFill>
                  <a:latin typeface="UTM Avo" panose="02040603050506020204" pitchFamily="18" charset="0"/>
                </a:rPr>
                <a:t>:</a:t>
              </a:r>
            </a:p>
            <a:p>
              <a:pPr>
                <a:lnSpc>
                  <a:spcPct val="150000"/>
                </a:lnSpc>
              </a:pPr>
              <a:r>
                <a:rPr lang="vi-VN" sz="2400" i="0" u="none" strike="noStrike" baseline="0" dirty="0">
                  <a:solidFill>
                    <a:schemeClr val="tx1"/>
                  </a:solidFill>
                  <a:latin typeface="UTM Avo" panose="02040603050506020204" pitchFamily="18" charset="0"/>
                </a:rPr>
                <a:t>+ Khi mùa hè đến, bạn thường làm gì?</a:t>
              </a:r>
            </a:p>
            <a:p>
              <a:pPr>
                <a:lnSpc>
                  <a:spcPct val="150000"/>
                </a:lnSpc>
              </a:pPr>
              <a:r>
                <a:rPr lang="vi-VN" sz="2400" i="0" u="none" strike="noStrike" baseline="0" dirty="0">
                  <a:solidFill>
                    <a:schemeClr val="tx1"/>
                  </a:solidFill>
                  <a:latin typeface="UTM Avo" panose="02040603050506020204" pitchFamily="18" charset="0"/>
                </a:rPr>
                <a:t>+ Khi nghỉ hè, tạm xa mái trường, xa bạn bè, bạn có buồn không? </a:t>
              </a:r>
            </a:p>
            <a:p>
              <a:pPr>
                <a:lnSpc>
                  <a:spcPct val="150000"/>
                </a:lnSpc>
              </a:pPr>
              <a:r>
                <a:rPr lang="vi-VN" sz="2400" i="0" u="none" strike="noStrike" baseline="0" dirty="0">
                  <a:solidFill>
                    <a:schemeClr val="tx1"/>
                  </a:solidFill>
                  <a:latin typeface="UTM Avo" panose="02040603050506020204" pitchFamily="18" charset="0"/>
                </a:rPr>
                <a:t>+ Em muốn được làm gì trong kì nghỉ hè?</a:t>
              </a:r>
            </a:p>
          </p:txBody>
        </p:sp>
        <p:pic>
          <p:nvPicPr>
            <p:cNvPr id="7" name="Google Shape;206;p34">
              <a:extLst>
                <a:ext uri="{FF2B5EF4-FFF2-40B4-BE49-F238E27FC236}">
                  <a16:creationId xmlns="" xmlns:a16="http://schemas.microsoft.com/office/drawing/2014/main" id="{A1947F46-0100-B4FF-7C7C-755AFD093D8F}"/>
                </a:ext>
              </a:extLst>
            </p:cNvPr>
            <p:cNvPicPr preferRelativeResize="0"/>
            <p:nvPr/>
          </p:nvPicPr>
          <p:blipFill rotWithShape="1">
            <a:blip r:embed="rId4">
              <a:alphaModFix/>
            </a:blip>
            <a:srcRect/>
            <a:stretch/>
          </p:blipFill>
          <p:spPr>
            <a:xfrm>
              <a:off x="16454743" y="761157"/>
              <a:ext cx="646856" cy="869854"/>
            </a:xfrm>
            <a:prstGeom prst="rect">
              <a:avLst/>
            </a:prstGeom>
            <a:noFill/>
            <a:ln>
              <a:noFill/>
            </a:ln>
          </p:spPr>
        </p:pic>
      </p:grpSp>
      <p:grpSp>
        <p:nvGrpSpPr>
          <p:cNvPr id="10" name="Google Shape;213;p34">
            <a:extLst>
              <a:ext uri="{FF2B5EF4-FFF2-40B4-BE49-F238E27FC236}">
                <a16:creationId xmlns="" xmlns:a16="http://schemas.microsoft.com/office/drawing/2014/main" id="{A6EE34D6-1BE3-6CDB-130F-1C60C52FA317}"/>
              </a:ext>
            </a:extLst>
          </p:cNvPr>
          <p:cNvGrpSpPr/>
          <p:nvPr/>
        </p:nvGrpSpPr>
        <p:grpSpPr>
          <a:xfrm>
            <a:off x="1008775" y="1747386"/>
            <a:ext cx="3093555" cy="1628671"/>
            <a:chOff x="74707" y="2473524"/>
            <a:chExt cx="4640100" cy="2442885"/>
          </a:xfrm>
        </p:grpSpPr>
        <p:sp>
          <p:nvSpPr>
            <p:cNvPr id="11" name="Google Shape;214;p34">
              <a:extLst>
                <a:ext uri="{FF2B5EF4-FFF2-40B4-BE49-F238E27FC236}">
                  <a16:creationId xmlns="" xmlns:a16="http://schemas.microsoft.com/office/drawing/2014/main" id="{728F2D72-AD3E-85E8-3117-1EFF1DCD9C46}"/>
                </a:ext>
              </a:extLst>
            </p:cNvPr>
            <p:cNvSpPr/>
            <p:nvPr/>
          </p:nvSpPr>
          <p:spPr>
            <a:xfrm>
              <a:off x="74707" y="2916009"/>
              <a:ext cx="4640100" cy="2000400"/>
            </a:xfrm>
            <a:prstGeom prst="roundRect">
              <a:avLst>
                <a:gd name="adj" fmla="val 16667"/>
              </a:avLst>
            </a:prstGeom>
            <a:solidFill>
              <a:srgbClr val="FFFFFF"/>
            </a:solidFill>
            <a:ln w="12700" cap="flat" cmpd="sng">
              <a:solidFill>
                <a:srgbClr val="833C0B"/>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UTM Avo" panose="02040603050506020204" pitchFamily="18" charset="0"/>
                </a:rPr>
                <a:t>HOẠT ĐỘNG NHÓM ĐÔI</a:t>
              </a:r>
              <a:endParaRPr kumimoji="0" sz="1800" b="0" i="0" u="none" strike="noStrike" kern="0" cap="none" spc="0" normalizeH="0" baseline="0" noProof="0" dirty="0">
                <a:ln>
                  <a:noFill/>
                </a:ln>
                <a:solidFill>
                  <a:schemeClr val="tx1"/>
                </a:solidFill>
                <a:effectLst/>
                <a:uLnTx/>
                <a:uFillTx/>
                <a:latin typeface="UTM Avo" panose="02040603050506020204" pitchFamily="18" charset="0"/>
              </a:endParaRPr>
            </a:p>
          </p:txBody>
        </p:sp>
        <p:pic>
          <p:nvPicPr>
            <p:cNvPr id="12" name="Google Shape;215;p34">
              <a:extLst>
                <a:ext uri="{FF2B5EF4-FFF2-40B4-BE49-F238E27FC236}">
                  <a16:creationId xmlns="" xmlns:a16="http://schemas.microsoft.com/office/drawing/2014/main" id="{78D4BB51-F95B-BD1E-6D96-C710A0BBA9F0}"/>
                </a:ext>
              </a:extLst>
            </p:cNvPr>
            <p:cNvPicPr preferRelativeResize="0"/>
            <p:nvPr/>
          </p:nvPicPr>
          <p:blipFill rotWithShape="1">
            <a:blip r:embed="rId5">
              <a:alphaModFix/>
            </a:blip>
            <a:srcRect/>
            <a:stretch/>
          </p:blipFill>
          <p:spPr>
            <a:xfrm>
              <a:off x="2109234" y="2473524"/>
              <a:ext cx="570935" cy="586942"/>
            </a:xfrm>
            <a:prstGeom prst="rect">
              <a:avLst/>
            </a:prstGeom>
            <a:noFill/>
            <a:ln>
              <a:noFill/>
            </a:ln>
          </p:spPr>
        </p:pic>
      </p:grpSp>
      <p:sp>
        <p:nvSpPr>
          <p:cNvPr id="14" name="Freeform 10">
            <a:extLst>
              <a:ext uri="{FF2B5EF4-FFF2-40B4-BE49-F238E27FC236}">
                <a16:creationId xmlns="" xmlns:a16="http://schemas.microsoft.com/office/drawing/2014/main" id="{5E295BCB-E972-A7EB-1047-368FF1C58A3C}"/>
              </a:ext>
            </a:extLst>
          </p:cNvPr>
          <p:cNvSpPr/>
          <p:nvPr/>
        </p:nvSpPr>
        <p:spPr>
          <a:xfrm>
            <a:off x="1008737" y="3870970"/>
            <a:ext cx="3093556" cy="2200291"/>
          </a:xfrm>
          <a:custGeom>
            <a:avLst/>
            <a:gdLst/>
            <a:ahLst/>
            <a:cxnLst/>
            <a:rect l="l" t="t" r="r" b="b"/>
            <a:pathLst>
              <a:path w="5201685" h="3699698">
                <a:moveTo>
                  <a:pt x="0" y="0"/>
                </a:moveTo>
                <a:lnTo>
                  <a:pt x="5201685" y="0"/>
                </a:lnTo>
                <a:lnTo>
                  <a:pt x="5201685" y="3699699"/>
                </a:lnTo>
                <a:lnTo>
                  <a:pt x="0" y="3699699"/>
                </a:lnTo>
                <a:lnTo>
                  <a:pt x="0" y="0"/>
                </a:lnTo>
                <a:close/>
              </a:path>
            </a:pathLst>
          </a:custGeom>
          <a:blipFill>
            <a:blip r:embed="rId6"/>
            <a:stretch>
              <a:fillRect/>
            </a:stretch>
          </a:blipFill>
        </p:spPr>
        <p:txBody>
          <a:bodyPr/>
          <a:lstStyle/>
          <a:p>
            <a:endParaRPr lang="en-US">
              <a:latin typeface="UTM Avo" panose="02040603050506020204" pitchFamily="18" charset="0"/>
            </a:endParaRPr>
          </a:p>
        </p:txBody>
      </p:sp>
    </p:spTree>
    <p:extLst>
      <p:ext uri="{BB962C8B-B14F-4D97-AF65-F5344CB8AC3E}">
        <p14:creationId xmlns:p14="http://schemas.microsoft.com/office/powerpoint/2010/main" val="1472436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a:extLst>
            <a:ext uri="{FF2B5EF4-FFF2-40B4-BE49-F238E27FC236}">
              <a16:creationId xmlns="" xmlns:a16="http://schemas.microsoft.com/office/drawing/2014/main" id="{601DFE21-11D3-D8A5-5152-83928BD7DCF9}"/>
            </a:ext>
          </a:extLst>
        </p:cNvPr>
        <p:cNvGrpSpPr/>
        <p:nvPr/>
      </p:nvGrpSpPr>
      <p:grpSpPr>
        <a:xfrm>
          <a:off x="0" y="0"/>
          <a:ext cx="0" cy="0"/>
          <a:chOff x="0" y="0"/>
          <a:chExt cx="0" cy="0"/>
        </a:xfrm>
      </p:grpSpPr>
      <p:sp>
        <p:nvSpPr>
          <p:cNvPr id="2" name="Freeform 3">
            <a:extLst>
              <a:ext uri="{FF2B5EF4-FFF2-40B4-BE49-F238E27FC236}">
                <a16:creationId xmlns="" xmlns:a16="http://schemas.microsoft.com/office/drawing/2014/main" id="{E90C1FDB-97ED-3447-0EDE-11FDB5CCCD09}"/>
              </a:ext>
            </a:extLst>
          </p:cNvPr>
          <p:cNvSpPr/>
          <p:nvPr/>
        </p:nvSpPr>
        <p:spPr>
          <a:xfrm>
            <a:off x="600314" y="2643942"/>
            <a:ext cx="10991371" cy="412229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rgbClr val="FFF2C9"/>
          </a:solidFill>
        </p:spPr>
        <p:txBody>
          <a:bodyPr/>
          <a:lstStyle/>
          <a:p>
            <a:r>
              <a:rPr lang="en-US" sz="700">
                <a:solidFill>
                  <a:schemeClr val="tx1"/>
                </a:solidFill>
                <a:latin typeface="UTM Avo" panose="02040603050506020204" pitchFamily="18"/>
                <a:cs typeface="Arial" panose="020B0604020202020204" pitchFamily="34" charset="0"/>
              </a:rPr>
              <a:t> </a:t>
            </a:r>
          </a:p>
        </p:txBody>
      </p:sp>
      <p:sp>
        <p:nvSpPr>
          <p:cNvPr id="4" name="TextBox 3">
            <a:extLst>
              <a:ext uri="{FF2B5EF4-FFF2-40B4-BE49-F238E27FC236}">
                <a16:creationId xmlns="" xmlns:a16="http://schemas.microsoft.com/office/drawing/2014/main" id="{5F247F38-73A1-E480-DB72-6EEC9B5A42F3}"/>
              </a:ext>
            </a:extLst>
          </p:cNvPr>
          <p:cNvSpPr txBox="1"/>
          <p:nvPr/>
        </p:nvSpPr>
        <p:spPr>
          <a:xfrm>
            <a:off x="4370503" y="4053835"/>
            <a:ext cx="6999438" cy="1121846"/>
          </a:xfrm>
          <a:prstGeom prst="rect">
            <a:avLst/>
          </a:prstGeom>
          <a:noFill/>
        </p:spPr>
        <p:txBody>
          <a:bodyPr wrap="square">
            <a:spAutoFit/>
          </a:bodyPr>
          <a:lstStyle/>
          <a:p>
            <a:pPr algn="just">
              <a:lnSpc>
                <a:spcPct val="150000"/>
              </a:lnSpc>
            </a:pPr>
            <a:r>
              <a:rPr lang="vi-VN" sz="2400" dirty="0">
                <a:solidFill>
                  <a:schemeClr val="tx1"/>
                </a:solidFill>
                <a:latin typeface="UTM Avo" panose="02040603050506020204" pitchFamily="18"/>
                <a:ea typeface="Calibri" panose="020F0502020204030204" pitchFamily="34" charset="0"/>
                <a:cs typeface="Arial" panose="020B0604020202020204" pitchFamily="34" charset="0"/>
              </a:rPr>
              <a:t>Mùa hè ai cũng muốn được vui chơi và tham gia các hoạt động năng khiếu theo sở thích.</a:t>
            </a:r>
          </a:p>
        </p:txBody>
      </p:sp>
      <p:grpSp>
        <p:nvGrpSpPr>
          <p:cNvPr id="6" name="Group 5">
            <a:extLst>
              <a:ext uri="{FF2B5EF4-FFF2-40B4-BE49-F238E27FC236}">
                <a16:creationId xmlns="" xmlns:a16="http://schemas.microsoft.com/office/drawing/2014/main" id="{0464C1BF-12B3-11CB-CC63-44457F2CB2C2}"/>
              </a:ext>
            </a:extLst>
          </p:cNvPr>
          <p:cNvGrpSpPr/>
          <p:nvPr/>
        </p:nvGrpSpPr>
        <p:grpSpPr>
          <a:xfrm>
            <a:off x="-2519170" y="1590598"/>
            <a:ext cx="7225216" cy="994372"/>
            <a:chOff x="3467284" y="286730"/>
            <a:chExt cx="10837824" cy="1491558"/>
          </a:xfrm>
        </p:grpSpPr>
        <p:grpSp>
          <p:nvGrpSpPr>
            <p:cNvPr id="7" name="Group 6">
              <a:extLst>
                <a:ext uri="{FF2B5EF4-FFF2-40B4-BE49-F238E27FC236}">
                  <a16:creationId xmlns="" xmlns:a16="http://schemas.microsoft.com/office/drawing/2014/main" id="{9F2C4202-744F-CC7E-E219-7CE6AB897996}"/>
                </a:ext>
              </a:extLst>
            </p:cNvPr>
            <p:cNvGrpSpPr/>
            <p:nvPr/>
          </p:nvGrpSpPr>
          <p:grpSpPr>
            <a:xfrm>
              <a:off x="3467284" y="286730"/>
              <a:ext cx="10837824" cy="1491558"/>
              <a:chOff x="0" y="-38100"/>
              <a:chExt cx="2957716" cy="444500"/>
            </a:xfrm>
          </p:grpSpPr>
          <p:sp>
            <p:nvSpPr>
              <p:cNvPr id="9" name="Freeform 19">
                <a:extLst>
                  <a:ext uri="{FF2B5EF4-FFF2-40B4-BE49-F238E27FC236}">
                    <a16:creationId xmlns="" xmlns:a16="http://schemas.microsoft.com/office/drawing/2014/main" id="{CDD1893D-1EAB-B43D-29A7-1E18AD2F77C0}"/>
                  </a:ext>
                </a:extLst>
              </p:cNvPr>
              <p:cNvSpPr/>
              <p:nvPr/>
            </p:nvSpPr>
            <p:spPr>
              <a:xfrm>
                <a:off x="203200" y="-326"/>
                <a:ext cx="2754516" cy="358384"/>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2">
                  <a:lumMod val="40000"/>
                  <a:lumOff val="60000"/>
                </a:schemeClr>
              </a:solidFill>
            </p:spPr>
            <p:txBody>
              <a:bodyPr/>
              <a:lstStyle/>
              <a:p>
                <a:endParaRPr lang="en-US" sz="700">
                  <a:solidFill>
                    <a:schemeClr val="tx1"/>
                  </a:solidFill>
                  <a:latin typeface="UTM Avo" panose="02040603050506020204" pitchFamily="18"/>
                  <a:cs typeface="Arial" panose="020B0604020202020204" pitchFamily="34" charset="0"/>
                </a:endParaRPr>
              </a:p>
            </p:txBody>
          </p:sp>
          <p:sp>
            <p:nvSpPr>
              <p:cNvPr id="10" name="TextBox 9">
                <a:extLst>
                  <a:ext uri="{FF2B5EF4-FFF2-40B4-BE49-F238E27FC236}">
                    <a16:creationId xmlns="" xmlns:a16="http://schemas.microsoft.com/office/drawing/2014/main" id="{994DBEC6-FCA0-7301-FFD4-CE75F6EBDF9B}"/>
                  </a:ext>
                </a:extLst>
              </p:cNvPr>
              <p:cNvSpPr txBox="1"/>
              <p:nvPr/>
            </p:nvSpPr>
            <p:spPr>
              <a:xfrm>
                <a:off x="0" y="-38100"/>
                <a:ext cx="812800" cy="444500"/>
              </a:xfrm>
              <a:prstGeom prst="rect">
                <a:avLst/>
              </a:prstGeom>
            </p:spPr>
            <p:txBody>
              <a:bodyPr lIns="33867" tIns="33867" rIns="33867" bIns="33867" rtlCol="0" anchor="ctr"/>
              <a:lstStyle/>
              <a:p>
                <a:pPr algn="ctr">
                  <a:lnSpc>
                    <a:spcPts val="1773"/>
                  </a:lnSpc>
                  <a:spcBef>
                    <a:spcPct val="0"/>
                  </a:spcBef>
                </a:pPr>
                <a:endParaRPr sz="700">
                  <a:solidFill>
                    <a:schemeClr val="tx1"/>
                  </a:solidFill>
                  <a:latin typeface="UTM Avo" panose="02040603050506020204" pitchFamily="18"/>
                  <a:cs typeface="Arial" panose="020B0604020202020204" pitchFamily="34" charset="0"/>
                </a:endParaRPr>
              </a:p>
            </p:txBody>
          </p:sp>
        </p:grpSp>
        <p:sp>
          <p:nvSpPr>
            <p:cNvPr id="8" name="TextBox 7">
              <a:extLst>
                <a:ext uri="{FF2B5EF4-FFF2-40B4-BE49-F238E27FC236}">
                  <a16:creationId xmlns="" xmlns:a16="http://schemas.microsoft.com/office/drawing/2014/main" id="{B210624A-26EA-D577-39E6-4EB409DF5A73}"/>
                </a:ext>
              </a:extLst>
            </p:cNvPr>
            <p:cNvSpPr txBox="1"/>
            <p:nvPr/>
          </p:nvSpPr>
          <p:spPr>
            <a:xfrm>
              <a:off x="6653730" y="637504"/>
              <a:ext cx="7148064" cy="877163"/>
            </a:xfrm>
            <a:prstGeom prst="rect">
              <a:avLst/>
            </a:prstGeom>
            <a:noFill/>
          </p:spPr>
          <p:txBody>
            <a:bodyPr wrap="square" rtlCol="0">
              <a:spAutoFit/>
            </a:bodyPr>
            <a:lstStyle/>
            <a:p>
              <a:pPr algn="ctr"/>
              <a:r>
                <a:rPr lang="en-US" sz="3200" b="1" dirty="0">
                  <a:solidFill>
                    <a:schemeClr val="tx1"/>
                  </a:solidFill>
                  <a:latin typeface="UTM Avo" panose="02040603050506020204" pitchFamily="18"/>
                  <a:cs typeface="Arial" panose="020B0604020202020204" pitchFamily="34" charset="0"/>
                </a:rPr>
                <a:t>KẾT LUẬN</a:t>
              </a:r>
            </a:p>
          </p:txBody>
        </p:sp>
      </p:grpSp>
      <p:pic>
        <p:nvPicPr>
          <p:cNvPr id="11" name="Picture 10" descr="Icon&#10;&#10;Description automatically generated">
            <a:extLst>
              <a:ext uri="{FF2B5EF4-FFF2-40B4-BE49-F238E27FC236}">
                <a16:creationId xmlns="" xmlns:a16="http://schemas.microsoft.com/office/drawing/2014/main" id="{F7BEDE38-9887-E104-7B9E-B2E640C795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4700" y="2133164"/>
            <a:ext cx="1031669" cy="1031669"/>
          </a:xfrm>
          <a:prstGeom prst="rect">
            <a:avLst/>
          </a:prstGeom>
        </p:spPr>
      </p:pic>
      <p:grpSp>
        <p:nvGrpSpPr>
          <p:cNvPr id="12" name="Group 11">
            <a:extLst>
              <a:ext uri="{FF2B5EF4-FFF2-40B4-BE49-F238E27FC236}">
                <a16:creationId xmlns="" xmlns:a16="http://schemas.microsoft.com/office/drawing/2014/main" id="{2D2F4479-C017-1FAE-22B3-785461585558}"/>
              </a:ext>
            </a:extLst>
          </p:cNvPr>
          <p:cNvGrpSpPr/>
          <p:nvPr/>
        </p:nvGrpSpPr>
        <p:grpSpPr>
          <a:xfrm>
            <a:off x="900528" y="3237723"/>
            <a:ext cx="3340781" cy="2934733"/>
            <a:chOff x="1720461" y="4039253"/>
            <a:chExt cx="4179071" cy="3671134"/>
          </a:xfrm>
        </p:grpSpPr>
        <p:grpSp>
          <p:nvGrpSpPr>
            <p:cNvPr id="14" name="Group 8">
              <a:extLst>
                <a:ext uri="{FF2B5EF4-FFF2-40B4-BE49-F238E27FC236}">
                  <a16:creationId xmlns="" xmlns:a16="http://schemas.microsoft.com/office/drawing/2014/main" id="{5A043759-3C39-57E9-E6FF-FA770047EA2A}"/>
                </a:ext>
              </a:extLst>
            </p:cNvPr>
            <p:cNvGrpSpPr/>
            <p:nvPr/>
          </p:nvGrpSpPr>
          <p:grpSpPr>
            <a:xfrm>
              <a:off x="1720461" y="4039253"/>
              <a:ext cx="4179071" cy="3671134"/>
              <a:chOff x="0" y="0"/>
              <a:chExt cx="1100661" cy="893945"/>
            </a:xfrm>
          </p:grpSpPr>
          <p:sp>
            <p:nvSpPr>
              <p:cNvPr id="17" name="Freeform 9">
                <a:extLst>
                  <a:ext uri="{FF2B5EF4-FFF2-40B4-BE49-F238E27FC236}">
                    <a16:creationId xmlns="" xmlns:a16="http://schemas.microsoft.com/office/drawing/2014/main" id="{5920FEF6-C98B-401B-D435-B65E8FC09B19}"/>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sz="700">
                  <a:solidFill>
                    <a:schemeClr val="tx1"/>
                  </a:solidFill>
                  <a:latin typeface="UTM Avo" panose="02040603050506020204" pitchFamily="18"/>
                  <a:cs typeface="Arial" panose="020B0604020202020204" pitchFamily="34" charset="0"/>
                </a:endParaRPr>
              </a:p>
            </p:txBody>
          </p:sp>
          <p:sp>
            <p:nvSpPr>
              <p:cNvPr id="18" name="TextBox 10">
                <a:extLst>
                  <a:ext uri="{FF2B5EF4-FFF2-40B4-BE49-F238E27FC236}">
                    <a16:creationId xmlns="" xmlns:a16="http://schemas.microsoft.com/office/drawing/2014/main" id="{AFB75DD8-4CCB-EA4F-3A21-CD3F46D8E78F}"/>
                  </a:ext>
                </a:extLst>
              </p:cNvPr>
              <p:cNvSpPr txBox="1"/>
              <p:nvPr/>
            </p:nvSpPr>
            <p:spPr>
              <a:xfrm>
                <a:off x="0" y="0"/>
                <a:ext cx="812800" cy="812800"/>
              </a:xfrm>
              <a:prstGeom prst="rect">
                <a:avLst/>
              </a:prstGeom>
            </p:spPr>
            <p:txBody>
              <a:bodyPr lIns="33867" tIns="33867" rIns="33867" bIns="33867" rtlCol="0" anchor="ctr"/>
              <a:lstStyle/>
              <a:p>
                <a:pPr algn="ctr">
                  <a:lnSpc>
                    <a:spcPts val="2059"/>
                  </a:lnSpc>
                </a:pPr>
                <a:endParaRPr sz="700">
                  <a:solidFill>
                    <a:schemeClr val="tx1"/>
                  </a:solidFill>
                  <a:latin typeface="UTM Avo" panose="02040603050506020204" pitchFamily="18"/>
                  <a:cs typeface="Arial" panose="020B0604020202020204" pitchFamily="34" charset="0"/>
                </a:endParaRPr>
              </a:p>
            </p:txBody>
          </p:sp>
        </p:grpSp>
        <p:sp>
          <p:nvSpPr>
            <p:cNvPr id="16" name="Freeform 3">
              <a:extLst>
                <a:ext uri="{FF2B5EF4-FFF2-40B4-BE49-F238E27FC236}">
                  <a16:creationId xmlns="" xmlns:a16="http://schemas.microsoft.com/office/drawing/2014/main" id="{EFD7E340-F298-3692-87C2-6237AA5F279E}"/>
                </a:ext>
              </a:extLst>
            </p:cNvPr>
            <p:cNvSpPr/>
            <p:nvPr/>
          </p:nvSpPr>
          <p:spPr>
            <a:xfrm>
              <a:off x="2414022" y="4628081"/>
              <a:ext cx="2791948" cy="3069942"/>
            </a:xfrm>
            <a:custGeom>
              <a:avLst/>
              <a:gdLst/>
              <a:ahLst/>
              <a:cxnLst/>
              <a:rect l="l" t="t" r="r" b="b"/>
              <a:pathLst>
                <a:path w="6486939" h="6858295">
                  <a:moveTo>
                    <a:pt x="0" y="0"/>
                  </a:moveTo>
                  <a:lnTo>
                    <a:pt x="6486939" y="0"/>
                  </a:lnTo>
                  <a:lnTo>
                    <a:pt x="6486939" y="6858295"/>
                  </a:lnTo>
                  <a:lnTo>
                    <a:pt x="0" y="6858295"/>
                  </a:lnTo>
                  <a:lnTo>
                    <a:pt x="0" y="0"/>
                  </a:lnTo>
                  <a:close/>
                </a:path>
              </a:pathLst>
            </a:custGeom>
            <a:blipFill>
              <a:blip r:embed="rId5">
                <a:extLst>
                  <a:ext uri="{96DAC541-7B7A-43D3-8B79-37D633B846F1}">
                    <asvg:svgBlip xmlns="" xmlns:asvg="http://schemas.microsoft.com/office/drawing/2016/SVG/main" r:embed="rId6"/>
                  </a:ext>
                </a:extLst>
              </a:blip>
              <a:stretch>
                <a:fillRect b="-46954"/>
              </a:stretch>
            </a:blipFill>
          </p:spPr>
          <p:txBody>
            <a:bodyPr/>
            <a:lstStyle/>
            <a:p>
              <a:endParaRPr lang="en-US" sz="700">
                <a:solidFill>
                  <a:schemeClr val="tx1"/>
                </a:solidFill>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4277003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g32282f178eb_0_6"/>
          <p:cNvSpPr txBox="1"/>
          <p:nvPr/>
        </p:nvSpPr>
        <p:spPr>
          <a:xfrm>
            <a:off x="364677" y="1599830"/>
            <a:ext cx="11462646" cy="68015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800" b="1" dirty="0" err="1">
                <a:solidFill>
                  <a:srgbClr val="000000"/>
                </a:solidFill>
                <a:latin typeface="UTM Avo" panose="02040603050506020204" pitchFamily="18" charset="0"/>
              </a:rPr>
              <a:t>Hoạt</a:t>
            </a:r>
            <a:r>
              <a:rPr lang="en-US" sz="2800" b="1" dirty="0">
                <a:solidFill>
                  <a:srgbClr val="000000"/>
                </a:solidFill>
                <a:latin typeface="UTM Avo" panose="02040603050506020204" pitchFamily="18" charset="0"/>
              </a:rPr>
              <a:t> </a:t>
            </a:r>
            <a:r>
              <a:rPr lang="en-US" sz="2800" b="1" dirty="0" err="1">
                <a:solidFill>
                  <a:srgbClr val="000000"/>
                </a:solidFill>
                <a:latin typeface="UTM Avo" panose="02040603050506020204" pitchFamily="18" charset="0"/>
              </a:rPr>
              <a:t>động</a:t>
            </a:r>
            <a:r>
              <a:rPr lang="en-US" sz="2800" b="1" dirty="0">
                <a:solidFill>
                  <a:srgbClr val="000000"/>
                </a:solidFill>
                <a:latin typeface="UTM Avo" panose="02040603050506020204" pitchFamily="18" charset="0"/>
              </a:rPr>
              <a:t> </a:t>
            </a:r>
            <a:r>
              <a:rPr lang="en-US" sz="2800" b="1" dirty="0">
                <a:latin typeface="UTM Avo" panose="02040603050506020204" pitchFamily="18" charset="0"/>
              </a:rPr>
              <a:t>2</a:t>
            </a:r>
            <a:r>
              <a:rPr lang="en-US" sz="2800" b="1" dirty="0">
                <a:solidFill>
                  <a:srgbClr val="000000"/>
                </a:solidFill>
                <a:latin typeface="UTM Avo" panose="02040603050506020204" pitchFamily="18" charset="0"/>
              </a:rPr>
              <a:t>: </a:t>
            </a:r>
            <a:r>
              <a:rPr lang="en-US" sz="2800" b="1" dirty="0">
                <a:latin typeface="UTM Avo" panose="02040603050506020204" pitchFamily="18" charset="0"/>
              </a:rPr>
              <a:t>Quan </a:t>
            </a:r>
            <a:r>
              <a:rPr lang="en-US" sz="2800" b="1" dirty="0" err="1">
                <a:latin typeface="UTM Avo" panose="02040603050506020204" pitchFamily="18" charset="0"/>
              </a:rPr>
              <a:t>sát</a:t>
            </a:r>
            <a:r>
              <a:rPr lang="en-US" sz="2800" b="1" dirty="0">
                <a:latin typeface="UTM Avo" panose="02040603050506020204" pitchFamily="18" charset="0"/>
              </a:rPr>
              <a:t> </a:t>
            </a:r>
            <a:r>
              <a:rPr lang="en-US" sz="2800" b="1" dirty="0" err="1">
                <a:latin typeface="UTM Avo" panose="02040603050506020204" pitchFamily="18" charset="0"/>
              </a:rPr>
              <a:t>tranh</a:t>
            </a:r>
            <a:r>
              <a:rPr lang="en-US" sz="2800" b="1" dirty="0">
                <a:latin typeface="UTM Avo" panose="02040603050506020204" pitchFamily="18" charset="0"/>
              </a:rPr>
              <a:t> </a:t>
            </a:r>
            <a:r>
              <a:rPr lang="en-US" sz="2800" b="1" dirty="0" err="1">
                <a:latin typeface="UTM Avo" panose="02040603050506020204" pitchFamily="18" charset="0"/>
              </a:rPr>
              <a:t>và</a:t>
            </a:r>
            <a:r>
              <a:rPr lang="en-US" sz="2800" b="1" dirty="0">
                <a:latin typeface="UTM Avo" panose="02040603050506020204" pitchFamily="18" charset="0"/>
              </a:rPr>
              <a:t> </a:t>
            </a:r>
            <a:r>
              <a:rPr lang="en-US" sz="2800" b="1" dirty="0" err="1">
                <a:latin typeface="UTM Avo" panose="02040603050506020204" pitchFamily="18" charset="0"/>
              </a:rPr>
              <a:t>liên</a:t>
            </a:r>
            <a:r>
              <a:rPr lang="en-US" sz="2800" b="1" dirty="0">
                <a:latin typeface="UTM Avo" panose="02040603050506020204" pitchFamily="18" charset="0"/>
              </a:rPr>
              <a:t> </a:t>
            </a:r>
            <a:r>
              <a:rPr lang="en-US" sz="2800" b="1" dirty="0" err="1">
                <a:latin typeface="UTM Avo" panose="02040603050506020204" pitchFamily="18" charset="0"/>
              </a:rPr>
              <a:t>hệ</a:t>
            </a:r>
            <a:r>
              <a:rPr lang="en-US" sz="2800" b="1" dirty="0">
                <a:latin typeface="UTM Avo" panose="02040603050506020204" pitchFamily="18" charset="0"/>
              </a:rPr>
              <a:t> </a:t>
            </a:r>
            <a:r>
              <a:rPr lang="en-US" sz="2800" b="1" dirty="0" err="1">
                <a:latin typeface="UTM Avo" panose="02040603050506020204" pitchFamily="18" charset="0"/>
              </a:rPr>
              <a:t>thực</a:t>
            </a:r>
            <a:r>
              <a:rPr lang="en-US" sz="2800" b="1" dirty="0">
                <a:latin typeface="UTM Avo" panose="02040603050506020204" pitchFamily="18" charset="0"/>
              </a:rPr>
              <a:t> </a:t>
            </a:r>
            <a:r>
              <a:rPr lang="en-US" sz="2800" b="1" dirty="0" err="1">
                <a:latin typeface="UTM Avo" panose="02040603050506020204" pitchFamily="18" charset="0"/>
              </a:rPr>
              <a:t>tế</a:t>
            </a:r>
            <a:endParaRPr sz="2800" b="1" dirty="0">
              <a:solidFill>
                <a:srgbClr val="000000"/>
              </a:solidFill>
              <a:latin typeface="UTM Avo" panose="02040603050506020204" pitchFamily="18" charset="0"/>
            </a:endParaRPr>
          </a:p>
        </p:txBody>
      </p:sp>
      <p:grpSp>
        <p:nvGrpSpPr>
          <p:cNvPr id="2" name="Group 1">
            <a:extLst>
              <a:ext uri="{FF2B5EF4-FFF2-40B4-BE49-F238E27FC236}">
                <a16:creationId xmlns="" xmlns:a16="http://schemas.microsoft.com/office/drawing/2014/main" id="{7A546924-00FC-F36F-BE45-D8CFE8D8D737}"/>
              </a:ext>
            </a:extLst>
          </p:cNvPr>
          <p:cNvGrpSpPr/>
          <p:nvPr/>
        </p:nvGrpSpPr>
        <p:grpSpPr>
          <a:xfrm>
            <a:off x="1630523" y="2060911"/>
            <a:ext cx="9585079" cy="3118827"/>
            <a:chOff x="543337" y="-256562"/>
            <a:chExt cx="14377618" cy="4817527"/>
          </a:xfrm>
        </p:grpSpPr>
        <p:sp>
          <p:nvSpPr>
            <p:cNvPr id="3" name="Rectangle: Rounded Corners 5">
              <a:extLst>
                <a:ext uri="{FF2B5EF4-FFF2-40B4-BE49-F238E27FC236}">
                  <a16:creationId xmlns="" xmlns:a16="http://schemas.microsoft.com/office/drawing/2014/main" id="{30B13BA6-A74F-1F1C-0CDF-822320F2CBA4}"/>
                </a:ext>
              </a:extLst>
            </p:cNvPr>
            <p:cNvSpPr/>
            <p:nvPr/>
          </p:nvSpPr>
          <p:spPr>
            <a:xfrm>
              <a:off x="543337" y="559281"/>
              <a:ext cx="14142003" cy="4001684"/>
            </a:xfrm>
            <a:prstGeom prst="round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1200"/>
                </a:spcBef>
                <a:defRPr/>
              </a:pPr>
              <a:r>
                <a:rPr lang="en-US" sz="2400" dirty="0" err="1">
                  <a:solidFill>
                    <a:prstClr val="black"/>
                  </a:solidFill>
                  <a:latin typeface="UTM Avo" panose="02040603050506020204" pitchFamily="18"/>
                  <a:cs typeface="Arial" panose="020B0604020202020204" pitchFamily="34" charset="0"/>
                </a:rPr>
                <a:t>Cả</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lớp</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quan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sát</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tranh</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trong</a:t>
              </a:r>
              <a:r>
                <a:rPr lang="en-US" sz="2400" dirty="0">
                  <a:solidFill>
                    <a:prstClr val="black"/>
                  </a:solidFill>
                  <a:latin typeface="UTM Avo" panose="02040603050506020204" pitchFamily="18"/>
                  <a:cs typeface="Arial" panose="020B0604020202020204" pitchFamily="34" charset="0"/>
                </a:rPr>
                <a:t> SGK – tr86 </a:t>
              </a:r>
              <a:r>
                <a:rPr lang="en-US" sz="2400" dirty="0" err="1">
                  <a:solidFill>
                    <a:prstClr val="black"/>
                  </a:solidFill>
                  <a:latin typeface="UTM Avo" panose="02040603050506020204" pitchFamily="18"/>
                  <a:cs typeface="Arial" panose="020B0604020202020204" pitchFamily="34" charset="0"/>
                </a:rPr>
                <a:t>và</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trả</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lời</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câu</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hỏi</a:t>
              </a:r>
              <a:r>
                <a:rPr lang="en-US" sz="2400" dirty="0">
                  <a:solidFill>
                    <a:prstClr val="black"/>
                  </a:solidFill>
                  <a:latin typeface="UTM Avo" panose="02040603050506020204" pitchFamily="18"/>
                  <a:cs typeface="Arial" panose="020B0604020202020204" pitchFamily="34" charset="0"/>
                </a:rPr>
                <a:t>:</a:t>
              </a:r>
            </a:p>
            <a:p>
              <a:pPr algn="just">
                <a:lnSpc>
                  <a:spcPct val="150000"/>
                </a:lnSpc>
                <a:spcBef>
                  <a:spcPts val="1200"/>
                </a:spcBef>
                <a:defRPr/>
              </a:pP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Các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bạn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trong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tranh</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đang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làm</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gì</a:t>
              </a:r>
              <a:r>
                <a:rPr lang="en-US" sz="2400" dirty="0">
                  <a:solidFill>
                    <a:prstClr val="black"/>
                  </a:solidFill>
                  <a:latin typeface="UTM Avo" panose="02040603050506020204" pitchFamily="18"/>
                  <a:cs typeface="Arial" panose="020B0604020202020204" pitchFamily="34" charset="0"/>
                </a:rPr>
                <a:t>?</a:t>
              </a:r>
            </a:p>
            <a:p>
              <a:pPr algn="just">
                <a:lnSpc>
                  <a:spcPct val="150000"/>
                </a:lnSpc>
                <a:spcBef>
                  <a:spcPts val="1200"/>
                </a:spcBef>
                <a:defRPr/>
              </a:pP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Việc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làm</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đó</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nên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làm</a:t>
              </a:r>
              <a:r>
                <a:rPr lang="en-US" sz="2400" dirty="0">
                  <a:solidFill>
                    <a:prstClr val="black"/>
                  </a:solidFill>
                  <a:latin typeface="UTM Avo" panose="02040603050506020204" pitchFamily="18"/>
                  <a:cs typeface="Arial" panose="020B0604020202020204" pitchFamily="34" charset="0"/>
                </a:rPr>
                <a:t> hay </a:t>
              </a:r>
              <a:r>
                <a:rPr lang="en-US" sz="2400" dirty="0" err="1">
                  <a:solidFill>
                    <a:prstClr val="black"/>
                  </a:solidFill>
                  <a:latin typeface="UTM Avo" panose="02040603050506020204" pitchFamily="18"/>
                  <a:cs typeface="Arial" panose="020B0604020202020204" pitchFamily="34" charset="0"/>
                </a:rPr>
                <a:t>không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nên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làm</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Vì</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sao</a:t>
              </a:r>
              <a:r>
                <a:rPr lang="en-US" sz="2400" dirty="0">
                  <a:solidFill>
                    <a:prstClr val="black"/>
                  </a:solidFill>
                  <a:latin typeface="UTM Avo" panose="02040603050506020204" pitchFamily="18"/>
                  <a:cs typeface="Arial" panose="020B0604020202020204" pitchFamily="34" charset="0"/>
                </a:rPr>
                <a:t>?</a:t>
              </a:r>
              <a:endParaRPr lang="vi-VN" sz="2400" dirty="0">
                <a:solidFill>
                  <a:prstClr val="black"/>
                </a:solidFill>
                <a:latin typeface="UTM Avo" panose="02040603050506020204" pitchFamily="18"/>
                <a:cs typeface="Arial" panose="020B0604020202020204" pitchFamily="34" charset="0"/>
              </a:endParaRPr>
            </a:p>
          </p:txBody>
        </p:sp>
        <p:pic>
          <p:nvPicPr>
            <p:cNvPr id="5" name="Picture 6">
              <a:extLst>
                <a:ext uri="{FF2B5EF4-FFF2-40B4-BE49-F238E27FC236}">
                  <a16:creationId xmlns="" xmlns:a16="http://schemas.microsoft.com/office/drawing/2014/main" id="{8F706352-FDB1-0B4D-06B8-1AB2C9C16C2D}"/>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249574" y="-256562"/>
              <a:ext cx="1671381" cy="1631688"/>
            </a:xfrm>
            <a:prstGeom prst="rect">
              <a:avLst/>
            </a:prstGeom>
          </p:spPr>
        </p:pic>
      </p:grpSp>
      <p:pic>
        <p:nvPicPr>
          <p:cNvPr id="7" name="Picture 6">
            <a:extLst>
              <a:ext uri="{FF2B5EF4-FFF2-40B4-BE49-F238E27FC236}">
                <a16:creationId xmlns="" xmlns:a16="http://schemas.microsoft.com/office/drawing/2014/main" id="{90031D64-A0AF-FD49-63A2-E18DE0AE3EF9}"/>
              </a:ext>
            </a:extLst>
          </p:cNvPr>
          <p:cNvPicPr>
            <a:picLocks noChangeAspect="1"/>
          </p:cNvPicPr>
          <p:nvPr/>
        </p:nvPicPr>
        <p:blipFill rotWithShape="1">
          <a:blip r:embed="rId6">
            <a:extLst>
              <a:ext uri="{28A0092B-C50C-407E-A947-70E740481C1C}">
                <a14:useLocalDpi xmlns:a14="http://schemas.microsoft.com/office/drawing/2010/main" val="0"/>
              </a:ext>
            </a:extLst>
          </a:blip>
          <a:srcRect b="11228"/>
          <a:stretch/>
        </p:blipFill>
        <p:spPr>
          <a:xfrm>
            <a:off x="-452684" y="4578015"/>
            <a:ext cx="2946434" cy="227998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a:extLst>
            <a:ext uri="{FF2B5EF4-FFF2-40B4-BE49-F238E27FC236}">
              <a16:creationId xmlns="" xmlns:a16="http://schemas.microsoft.com/office/drawing/2014/main" id="{1237FABF-AD49-D64B-1F8A-54EA7A4BA38A}"/>
            </a:ext>
          </a:extLst>
        </p:cNvPr>
        <p:cNvGrpSpPr/>
        <p:nvPr/>
      </p:nvGrpSpPr>
      <p:grpSpPr>
        <a:xfrm>
          <a:off x="0" y="0"/>
          <a:ext cx="0" cy="0"/>
          <a:chOff x="0" y="0"/>
          <a:chExt cx="0" cy="0"/>
        </a:xfrm>
      </p:grpSpPr>
      <p:pic>
        <p:nvPicPr>
          <p:cNvPr id="6" name="Picture 5">
            <a:extLst>
              <a:ext uri="{FF2B5EF4-FFF2-40B4-BE49-F238E27FC236}">
                <a16:creationId xmlns="" xmlns:a16="http://schemas.microsoft.com/office/drawing/2014/main" id="{4C9D63F6-BCC4-F3A3-38BA-66BCA08CF238}"/>
              </a:ext>
            </a:extLst>
          </p:cNvPr>
          <p:cNvPicPr>
            <a:picLocks noChangeAspect="1"/>
          </p:cNvPicPr>
          <p:nvPr/>
        </p:nvPicPr>
        <p:blipFill>
          <a:blip r:embed="rId4"/>
          <a:stretch>
            <a:fillRect/>
          </a:stretch>
        </p:blipFill>
        <p:spPr>
          <a:xfrm>
            <a:off x="929890" y="2067868"/>
            <a:ext cx="4944506" cy="3685231"/>
          </a:xfrm>
          <a:prstGeom prst="rect">
            <a:avLst/>
          </a:prstGeom>
        </p:spPr>
      </p:pic>
      <p:pic>
        <p:nvPicPr>
          <p:cNvPr id="8" name="Picture 7">
            <a:extLst>
              <a:ext uri="{FF2B5EF4-FFF2-40B4-BE49-F238E27FC236}">
                <a16:creationId xmlns="" xmlns:a16="http://schemas.microsoft.com/office/drawing/2014/main" id="{27B5921B-BA6E-ECD8-0E70-6AA81E2E8358}"/>
              </a:ext>
            </a:extLst>
          </p:cNvPr>
          <p:cNvPicPr>
            <a:picLocks noChangeAspect="1"/>
          </p:cNvPicPr>
          <p:nvPr/>
        </p:nvPicPr>
        <p:blipFill>
          <a:blip r:embed="rId5"/>
          <a:stretch>
            <a:fillRect/>
          </a:stretch>
        </p:blipFill>
        <p:spPr>
          <a:xfrm>
            <a:off x="6317604" y="2067868"/>
            <a:ext cx="4944506" cy="3685231"/>
          </a:xfrm>
          <a:prstGeom prst="rect">
            <a:avLst/>
          </a:prstGeom>
        </p:spPr>
      </p:pic>
    </p:spTree>
    <p:extLst>
      <p:ext uri="{BB962C8B-B14F-4D97-AF65-F5344CB8AC3E}">
        <p14:creationId xmlns:p14="http://schemas.microsoft.com/office/powerpoint/2010/main" val="1681592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a:extLst>
            <a:ext uri="{FF2B5EF4-FFF2-40B4-BE49-F238E27FC236}">
              <a16:creationId xmlns="" xmlns:a16="http://schemas.microsoft.com/office/drawing/2014/main" id="{48636C23-9FB7-7EE1-4AF0-2AC63D8F0200}"/>
            </a:ext>
          </a:extLst>
        </p:cNvPr>
        <p:cNvGrpSpPr/>
        <p:nvPr/>
      </p:nvGrpSpPr>
      <p:grpSpPr>
        <a:xfrm>
          <a:off x="0" y="0"/>
          <a:ext cx="0" cy="0"/>
          <a:chOff x="0" y="0"/>
          <a:chExt cx="0" cy="0"/>
        </a:xfrm>
      </p:grpSpPr>
      <p:pic>
        <p:nvPicPr>
          <p:cNvPr id="4" name="Picture 3">
            <a:extLst>
              <a:ext uri="{FF2B5EF4-FFF2-40B4-BE49-F238E27FC236}">
                <a16:creationId xmlns="" xmlns:a16="http://schemas.microsoft.com/office/drawing/2014/main" id="{02383351-10AF-B01D-2381-445130C96B68}"/>
              </a:ext>
            </a:extLst>
          </p:cNvPr>
          <p:cNvPicPr>
            <a:picLocks noChangeAspect="1"/>
          </p:cNvPicPr>
          <p:nvPr/>
        </p:nvPicPr>
        <p:blipFill>
          <a:blip r:embed="rId4"/>
          <a:stretch>
            <a:fillRect/>
          </a:stretch>
        </p:blipFill>
        <p:spPr>
          <a:xfrm>
            <a:off x="904875" y="2249790"/>
            <a:ext cx="5009040" cy="3733330"/>
          </a:xfrm>
          <a:prstGeom prst="rect">
            <a:avLst/>
          </a:prstGeom>
        </p:spPr>
      </p:pic>
      <p:pic>
        <p:nvPicPr>
          <p:cNvPr id="10" name="Picture 9">
            <a:extLst>
              <a:ext uri="{FF2B5EF4-FFF2-40B4-BE49-F238E27FC236}">
                <a16:creationId xmlns="" xmlns:a16="http://schemas.microsoft.com/office/drawing/2014/main" id="{294AECC7-A2C4-65AC-F2FA-2621EC4CE849}"/>
              </a:ext>
            </a:extLst>
          </p:cNvPr>
          <p:cNvPicPr>
            <a:picLocks noChangeAspect="1"/>
          </p:cNvPicPr>
          <p:nvPr/>
        </p:nvPicPr>
        <p:blipFill>
          <a:blip r:embed="rId5"/>
          <a:stretch>
            <a:fillRect/>
          </a:stretch>
        </p:blipFill>
        <p:spPr>
          <a:xfrm>
            <a:off x="6438900" y="2249790"/>
            <a:ext cx="5009040" cy="3733330"/>
          </a:xfrm>
          <a:prstGeom prst="rect">
            <a:avLst/>
          </a:prstGeom>
        </p:spPr>
      </p:pic>
    </p:spTree>
    <p:extLst>
      <p:ext uri="{BB962C8B-B14F-4D97-AF65-F5344CB8AC3E}">
        <p14:creationId xmlns:p14="http://schemas.microsoft.com/office/powerpoint/2010/main" val="1960424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345</Words>
  <Application>Microsoft Office PowerPoint</Application>
  <PresentationFormat>Widescreen</PresentationFormat>
  <Paragraphs>31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Courier New</vt:lpstr>
      <vt:lpstr>Arial</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lamqu</dc:creator>
  <cp:lastModifiedBy>Microsoft account</cp:lastModifiedBy>
  <cp:revision>38</cp:revision>
  <dcterms:created xsi:type="dcterms:W3CDTF">2023-05-08T02:27:45Z</dcterms:created>
  <dcterms:modified xsi:type="dcterms:W3CDTF">2026-05-20T22:51:51Z</dcterms:modified>
</cp:coreProperties>
</file>