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9"/>
  </p:notesMasterIdLst>
  <p:sldIdLst>
    <p:sldId id="281" r:id="rId4"/>
    <p:sldId id="259" r:id="rId5"/>
    <p:sldId id="266" r:id="rId6"/>
    <p:sldId id="283" r:id="rId7"/>
    <p:sldId id="260" r:id="rId8"/>
    <p:sldId id="264" r:id="rId9"/>
    <p:sldId id="284" r:id="rId10"/>
    <p:sldId id="285" r:id="rId11"/>
    <p:sldId id="286" r:id="rId12"/>
    <p:sldId id="287" r:id="rId13"/>
    <p:sldId id="288" r:id="rId14"/>
    <p:sldId id="289" r:id="rId15"/>
    <p:sldId id="290" r:id="rId16"/>
    <p:sldId id="294" r:id="rId17"/>
    <p:sldId id="295" r:id="rId18"/>
    <p:sldId id="296" r:id="rId19"/>
    <p:sldId id="297" r:id="rId20"/>
    <p:sldId id="298" r:id="rId21"/>
    <p:sldId id="257" r:id="rId22"/>
    <p:sldId id="274" r:id="rId23"/>
    <p:sldId id="292" r:id="rId24"/>
    <p:sldId id="263" r:id="rId25"/>
    <p:sldId id="270" r:id="rId26"/>
    <p:sldId id="279" r:id="rId27"/>
    <p:sldId id="280"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UTM Avo" panose="02040603050506020204" pitchFamily="18" charset="0"/>
      <p:regular r:id="rId36"/>
      <p:bold r:id="rId37"/>
      <p:italic r:id="rId38"/>
      <p:boldItalic r:id="rId3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2368"/>
  </p:normalViewPr>
  <p:slideViewPr>
    <p:cSldViewPr snapToGrid="0">
      <p:cViewPr varScale="1">
        <p:scale>
          <a:sx n="66" d="100"/>
          <a:sy n="66" d="100"/>
        </p:scale>
        <p:origin x="96"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F4B46-2520-0044-A1D7-5CC4C64A8ACF}" type="datetimeFigureOut">
              <a:rPr lang="en-VN" smtClean="0"/>
              <a:t>02/19/2024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25E53-79AE-F24E-8D0B-568266AECB13}" type="slidenum">
              <a:rPr lang="en-VN" smtClean="0"/>
              <a:t>‹#›</a:t>
            </a:fld>
            <a:endParaRPr lang="en-VN"/>
          </a:p>
        </p:txBody>
      </p:sp>
    </p:spTree>
    <p:extLst>
      <p:ext uri="{BB962C8B-B14F-4D97-AF65-F5344CB8AC3E}">
        <p14:creationId xmlns:p14="http://schemas.microsoft.com/office/powerpoint/2010/main" val="269032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Click </a:t>
            </a:r>
            <a:r>
              <a:rPr lang="en-VN" b="1" dirty="0"/>
              <a:t>PLAY</a:t>
            </a:r>
            <a:r>
              <a:rPr lang="en-VN" dirty="0"/>
              <a:t> để bắt đầu chơi game </a:t>
            </a:r>
          </a:p>
        </p:txBody>
      </p:sp>
      <p:sp>
        <p:nvSpPr>
          <p:cNvPr id="4" name="Slide Number Placeholder 3"/>
          <p:cNvSpPr>
            <a:spLocks noGrp="1"/>
          </p:cNvSpPr>
          <p:nvPr>
            <p:ph type="sldNum" sz="quarter" idx="5"/>
          </p:nvPr>
        </p:nvSpPr>
        <p:spPr/>
        <p:txBody>
          <a:bodyPr/>
          <a:lstStyle/>
          <a:p>
            <a:fld id="{83F25E53-79AE-F24E-8D0B-568266AECB13}" type="slidenum">
              <a:rPr lang="en-VN" smtClean="0"/>
              <a:t>13</a:t>
            </a:fld>
            <a:endParaRPr lang="en-VN"/>
          </a:p>
        </p:txBody>
      </p:sp>
    </p:spTree>
    <p:extLst>
      <p:ext uri="{BB962C8B-B14F-4D97-AF65-F5344CB8AC3E}">
        <p14:creationId xmlns:p14="http://schemas.microsoft.com/office/powerpoint/2010/main" val="222680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Hướng dẫn:</a:t>
            </a:r>
          </a:p>
          <a:p>
            <a:r>
              <a:rPr lang="en-VN" dirty="0"/>
              <a:t>- Có 4 câu hỏi tương ứng với 4 củ cà rốt =&gt; Click vào củ cà rốt để xuất hiện câu hỏi tương ứng</a:t>
            </a:r>
          </a:p>
          <a:p>
            <a:pPr marL="171450" indent="-171450">
              <a:buFontTx/>
              <a:buChar char="-"/>
            </a:pPr>
            <a:r>
              <a:rPr lang="en-VN" dirty="0"/>
              <a:t>C</a:t>
            </a:r>
            <a:r>
              <a:rPr lang="en-US" dirty="0"/>
              <a:t>l</a:t>
            </a:r>
            <a:r>
              <a:rPr lang="en-VN" dirty="0"/>
              <a:t>ick vào </a:t>
            </a:r>
            <a:r>
              <a:rPr lang="en-VN" b="1" dirty="0"/>
              <a:t>icon ngôi nhà</a:t>
            </a:r>
            <a:r>
              <a:rPr lang="en-VN" dirty="0"/>
              <a:t> phía dưới, góc phải màn hình để tới </a:t>
            </a:r>
            <a:r>
              <a:rPr lang="en-VN" b="1" dirty="0"/>
              <a:t>slide bài học tiếp</a:t>
            </a:r>
          </a:p>
        </p:txBody>
      </p:sp>
      <p:sp>
        <p:nvSpPr>
          <p:cNvPr id="4" name="Slide Number Placeholder 3"/>
          <p:cNvSpPr>
            <a:spLocks noGrp="1"/>
          </p:cNvSpPr>
          <p:nvPr>
            <p:ph type="sldNum" sz="quarter" idx="5"/>
          </p:nvPr>
        </p:nvSpPr>
        <p:spPr/>
        <p:txBody>
          <a:bodyPr/>
          <a:lstStyle/>
          <a:p>
            <a:fld id="{83F25E53-79AE-F24E-8D0B-568266AECB13}" type="slidenum">
              <a:rPr lang="en-VN" smtClean="0"/>
              <a:t>14</a:t>
            </a:fld>
            <a:endParaRPr lang="en-VN"/>
          </a:p>
        </p:txBody>
      </p:sp>
    </p:spTree>
    <p:extLst>
      <p:ext uri="{BB962C8B-B14F-4D97-AF65-F5344CB8AC3E}">
        <p14:creationId xmlns:p14="http://schemas.microsoft.com/office/powerpoint/2010/main" val="423509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b="0" dirty="0"/>
              <a:t>- Click 1 lần vào màn hình để xuất hiện câu trả lời</a:t>
            </a:r>
          </a:p>
          <a:p>
            <a:r>
              <a:rPr lang="en-VN" b="0" dirty="0"/>
              <a:t>- C</a:t>
            </a:r>
            <a:r>
              <a:rPr lang="en-US" b="0" dirty="0"/>
              <a:t>l</a:t>
            </a:r>
            <a:r>
              <a:rPr lang="en-VN" b="0" dirty="0"/>
              <a:t>ick vào con thỏ bên phải màn hình để trở lại slide chọn câu hỏi</a:t>
            </a:r>
          </a:p>
        </p:txBody>
      </p:sp>
      <p:sp>
        <p:nvSpPr>
          <p:cNvPr id="4" name="Slide Number Placeholder 3"/>
          <p:cNvSpPr>
            <a:spLocks noGrp="1"/>
          </p:cNvSpPr>
          <p:nvPr>
            <p:ph type="sldNum" sz="quarter" idx="5"/>
          </p:nvPr>
        </p:nvSpPr>
        <p:spPr/>
        <p:txBody>
          <a:bodyPr/>
          <a:lstStyle/>
          <a:p>
            <a:fld id="{83F25E53-79AE-F24E-8D0B-568266AECB13}" type="slidenum">
              <a:rPr lang="en-VN" smtClean="0"/>
              <a:t>15</a:t>
            </a:fld>
            <a:endParaRPr lang="en-VN"/>
          </a:p>
        </p:txBody>
      </p:sp>
    </p:spTree>
    <p:extLst>
      <p:ext uri="{BB962C8B-B14F-4D97-AF65-F5344CB8AC3E}">
        <p14:creationId xmlns:p14="http://schemas.microsoft.com/office/powerpoint/2010/main" val="100222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VN" b="1" dirty="0"/>
          </a:p>
        </p:txBody>
      </p:sp>
      <p:sp>
        <p:nvSpPr>
          <p:cNvPr id="4" name="Slide Number Placeholder 3"/>
          <p:cNvSpPr>
            <a:spLocks noGrp="1"/>
          </p:cNvSpPr>
          <p:nvPr>
            <p:ph type="sldNum" sz="quarter" idx="5"/>
          </p:nvPr>
        </p:nvSpPr>
        <p:spPr/>
        <p:txBody>
          <a:bodyPr/>
          <a:lstStyle/>
          <a:p>
            <a:fld id="{83F25E53-79AE-F24E-8D0B-568266AECB13}" type="slidenum">
              <a:rPr lang="en-VN" smtClean="0"/>
              <a:t>16</a:t>
            </a:fld>
            <a:endParaRPr lang="en-VN"/>
          </a:p>
        </p:txBody>
      </p:sp>
    </p:spTree>
    <p:extLst>
      <p:ext uri="{BB962C8B-B14F-4D97-AF65-F5344CB8AC3E}">
        <p14:creationId xmlns:p14="http://schemas.microsoft.com/office/powerpoint/2010/main" val="10280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slide" Target="slide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slideLayout" Target="../slideLayouts/slideLayout7.xml"/><Relationship Id="rId21" Type="http://schemas.openxmlformats.org/officeDocument/2006/relationships/image" Target="../media/image16.jpeg"/><Relationship Id="rId7" Type="http://schemas.openxmlformats.org/officeDocument/2006/relationships/image" Target="../media/image17.png"/><Relationship Id="rId12" Type="http://schemas.openxmlformats.org/officeDocument/2006/relationships/image" Target="../media/image19.png"/><Relationship Id="rId17" Type="http://schemas.openxmlformats.org/officeDocument/2006/relationships/slide" Target="slide19.xml"/><Relationship Id="rId2" Type="http://schemas.openxmlformats.org/officeDocument/2006/relationships/audio" Target="../media/media1.mp3"/><Relationship Id="rId16" Type="http://schemas.openxmlformats.org/officeDocument/2006/relationships/image" Target="../media/image23.png"/><Relationship Id="rId20" Type="http://schemas.openxmlformats.org/officeDocument/2006/relationships/image" Target="../media/image26.png"/><Relationship Id="rId1" Type="http://schemas.microsoft.com/office/2007/relationships/media" Target="../media/media1.mp3"/><Relationship Id="rId6" Type="http://schemas.openxmlformats.org/officeDocument/2006/relationships/slide" Target="slide15.xml"/><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slide" Target="slide18.xml"/><Relationship Id="rId19" Type="http://schemas.openxmlformats.org/officeDocument/2006/relationships/image" Target="../media/image25.png"/><Relationship Id="rId4" Type="http://schemas.openxmlformats.org/officeDocument/2006/relationships/notesSlide" Target="../notesSlides/notesSlide2.xml"/><Relationship Id="rId9" Type="http://schemas.openxmlformats.org/officeDocument/2006/relationships/slide" Target="slide17.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3.png"/><Relationship Id="rId7" Type="http://schemas.openxmlformats.org/officeDocument/2006/relationships/image" Target="../media/image3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svg"/><Relationship Id="rId10" Type="http://schemas.openxmlformats.org/officeDocument/2006/relationships/image" Target="../media/image16.jpeg"/><Relationship Id="rId4" Type="http://schemas.openxmlformats.org/officeDocument/2006/relationships/image" Target="../media/image27.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28.svg"/><Relationship Id="rId9" Type="http://schemas.openxmlformats.org/officeDocument/2006/relationships/slide" Target="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7.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28.svg"/><Relationship Id="rId9"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hyperlink" Target="https://hoc10.vn/luyen-tap/11601" TargetMode="Externa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95/"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hoc10.vn/doc-sach/tieng-viet-4-tap-2/1/388/95/"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41.jpg"/><Relationship Id="rId1" Type="http://schemas.openxmlformats.org/officeDocument/2006/relationships/slideLayout" Target="../slideLayouts/slideLayout23.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ieng-viet-4-tap-2/1/388/95/"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31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đọc 4</a:t>
            </a:r>
            <a:r>
              <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lang="en-US" sz="5400" b="1" i="0" u="none" strike="noStrike" dirty="0" err="1">
                <a:solidFill>
                  <a:srgbClr val="FF0000"/>
                </a:solidFill>
                <a:effectLst/>
                <a:latin typeface="UTM Avo" panose="02040603050506020204" pitchFamily="18"/>
              </a:rPr>
              <a:t>Bức</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mật</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thư</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2" name="Google Shape;2274;p10">
            <a:extLst>
              <a:ext uri="{FF2B5EF4-FFF2-40B4-BE49-F238E27FC236}">
                <a16:creationId xmlns:a16="http://schemas.microsoft.com/office/drawing/2014/main" id="{2DF7980A-9ED3-EE0C-1FAB-C23D686DB469}"/>
              </a:ext>
            </a:extLst>
          </p:cNvPr>
          <p:cNvSpPr txBox="1">
            <a:spLocks/>
          </p:cNvSpPr>
          <p:nvPr/>
        </p:nvSpPr>
        <p:spPr>
          <a:xfrm>
            <a:off x="4761907" y="1370908"/>
            <a:ext cx="2668186"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000"/>
            </a:pPr>
            <a:r>
              <a:rPr lang="vi-VN" sz="2800" b="1" dirty="0">
                <a:solidFill>
                  <a:schemeClr val="bg1"/>
                </a:solidFill>
                <a:latin typeface="UTM Avo" panose="02040603050506020204" pitchFamily="18"/>
                <a:ea typeface="Arial"/>
                <a:cs typeface="Arial"/>
                <a:sym typeface="Arial"/>
              </a:rPr>
              <a:t>Luyện đọc</a:t>
            </a:r>
          </a:p>
        </p:txBody>
      </p:sp>
      <p:sp>
        <p:nvSpPr>
          <p:cNvPr id="233" name="Google Shape;2275;p10">
            <a:extLst>
              <a:ext uri="{FF2B5EF4-FFF2-40B4-BE49-F238E27FC236}">
                <a16:creationId xmlns:a16="http://schemas.microsoft.com/office/drawing/2014/main" id="{88E6BDD0-F227-A147-84AF-F415694E18DE}"/>
              </a:ext>
            </a:extLst>
          </p:cNvPr>
          <p:cNvSpPr/>
          <p:nvPr/>
        </p:nvSpPr>
        <p:spPr>
          <a:xfrm>
            <a:off x="1635506" y="2243162"/>
            <a:ext cx="5120640" cy="3014479"/>
          </a:xfrm>
          <a:prstGeom prst="wedgeRectCallout">
            <a:avLst>
              <a:gd name="adj1" fmla="val -20481"/>
              <a:gd name="adj2" fmla="val 56041"/>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bg1"/>
                </a:solidFill>
                <a:latin typeface="UTM Avo" panose="02040603050506020204" pitchFamily="18"/>
                <a:ea typeface="Arial"/>
                <a:cs typeface="Arial"/>
                <a:sym typeface="Arial"/>
              </a:rPr>
              <a:t>Luyện đọc câu chuyện với giọng đọc diễn cảm, nhấn giọng đúng chỗ, phù hợp và đọc đúng các từ khó có trong bài đọc.</a:t>
            </a:r>
            <a:endParaRPr sz="2400" b="0" i="0" u="none" strike="noStrike" cap="none" dirty="0">
              <a:solidFill>
                <a:schemeClr val="bg1"/>
              </a:solidFill>
              <a:latin typeface="UTM Avo" panose="02040603050506020204" pitchFamily="18"/>
              <a:ea typeface="Arial"/>
              <a:cs typeface="Arial"/>
              <a:sym typeface="Arial"/>
            </a:endParaRPr>
          </a:p>
        </p:txBody>
      </p:sp>
      <p:pic>
        <p:nvPicPr>
          <p:cNvPr id="234" name="Picture 233">
            <a:extLst>
              <a:ext uri="{FF2B5EF4-FFF2-40B4-BE49-F238E27FC236}">
                <a16:creationId xmlns:a16="http://schemas.microsoft.com/office/drawing/2014/main" id="{8BC8D43B-A200-BAA9-F11A-FDF3551F9D9E}"/>
              </a:ext>
            </a:extLst>
          </p:cNvPr>
          <p:cNvPicPr>
            <a:picLocks noChangeAspect="1"/>
          </p:cNvPicPr>
          <p:nvPr/>
        </p:nvPicPr>
        <p:blipFill>
          <a:blip r:embed="rId3"/>
          <a:stretch>
            <a:fillRect/>
          </a:stretch>
        </p:blipFill>
        <p:spPr>
          <a:xfrm>
            <a:off x="7448803" y="1746180"/>
            <a:ext cx="3168651" cy="4032828"/>
          </a:xfrm>
          <a:prstGeom prst="rect">
            <a:avLst/>
          </a:prstGeom>
        </p:spPr>
      </p:pic>
    </p:spTree>
    <p:extLst>
      <p:ext uri="{BB962C8B-B14F-4D97-AF65-F5344CB8AC3E}">
        <p14:creationId xmlns:p14="http://schemas.microsoft.com/office/powerpoint/2010/main" val="27451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2" name="Google Shape;2480;p11">
            <a:extLst>
              <a:ext uri="{FF2B5EF4-FFF2-40B4-BE49-F238E27FC236}">
                <a16:creationId xmlns:a16="http://schemas.microsoft.com/office/drawing/2014/main" id="{E5F91448-7DC4-8633-8323-E2443E750196}"/>
              </a:ext>
            </a:extLst>
          </p:cNvPr>
          <p:cNvSpPr txBox="1"/>
          <p:nvPr/>
        </p:nvSpPr>
        <p:spPr>
          <a:xfrm>
            <a:off x="8227182" y="2757043"/>
            <a:ext cx="969608" cy="777494"/>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vi-VN" sz="4400" b="1" i="0" u="none" strike="noStrike" cap="none">
                <a:solidFill>
                  <a:srgbClr val="000000"/>
                </a:solidFill>
                <a:latin typeface="UTM Avo" panose="02040603050506020204" pitchFamily="18"/>
                <a:ea typeface="Arial"/>
                <a:cs typeface="Arial"/>
                <a:sym typeface="Arial"/>
              </a:rPr>
              <a:t>02</a:t>
            </a:r>
            <a:endParaRPr sz="4400" b="1" i="0" u="none" strike="noStrike" cap="none">
              <a:solidFill>
                <a:srgbClr val="000000"/>
              </a:solidFill>
              <a:latin typeface="UTM Avo" panose="02040603050506020204" pitchFamily="18"/>
              <a:ea typeface="Arial"/>
              <a:cs typeface="Arial"/>
              <a:sym typeface="Arial"/>
            </a:endParaRPr>
          </a:p>
        </p:txBody>
      </p:sp>
      <p:sp>
        <p:nvSpPr>
          <p:cNvPr id="203" name="Google Shape;2481;p11">
            <a:extLst>
              <a:ext uri="{FF2B5EF4-FFF2-40B4-BE49-F238E27FC236}">
                <a16:creationId xmlns:a16="http://schemas.microsoft.com/office/drawing/2014/main" id="{FF202908-8C2F-92CC-7A20-95C5E01F07A6}"/>
              </a:ext>
            </a:extLst>
          </p:cNvPr>
          <p:cNvSpPr txBox="1"/>
          <p:nvPr/>
        </p:nvSpPr>
        <p:spPr>
          <a:xfrm>
            <a:off x="7148602" y="3712210"/>
            <a:ext cx="3126768"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400" b="1" i="0" u="none" strike="noStrike" cap="none">
                <a:solidFill>
                  <a:srgbClr val="000000"/>
                </a:solidFill>
                <a:latin typeface="UTM Avo" panose="02040603050506020204" pitchFamily="18"/>
                <a:ea typeface="Arial"/>
                <a:cs typeface="Arial"/>
                <a:sym typeface="Arial"/>
              </a:rPr>
              <a:t>ĐỌC HIỂU</a:t>
            </a:r>
            <a:endParaRPr sz="2400">
              <a:latin typeface="UTM Avo" panose="02040603050506020204" pitchFamily="18"/>
            </a:endParaRPr>
          </a:p>
        </p:txBody>
      </p:sp>
      <p:pic>
        <p:nvPicPr>
          <p:cNvPr id="204" name="Picture 203">
            <a:extLst>
              <a:ext uri="{FF2B5EF4-FFF2-40B4-BE49-F238E27FC236}">
                <a16:creationId xmlns:a16="http://schemas.microsoft.com/office/drawing/2014/main" id="{FECC9784-59D8-39EC-9A7A-8377F7346A88}"/>
              </a:ext>
            </a:extLst>
          </p:cNvPr>
          <p:cNvPicPr>
            <a:picLocks noChangeAspect="1"/>
          </p:cNvPicPr>
          <p:nvPr/>
        </p:nvPicPr>
        <p:blipFill>
          <a:blip r:embed="rId3"/>
          <a:stretch>
            <a:fillRect/>
          </a:stretch>
        </p:blipFill>
        <p:spPr>
          <a:xfrm>
            <a:off x="1916630" y="1545254"/>
            <a:ext cx="4488694" cy="4333912"/>
          </a:xfrm>
          <a:prstGeom prst="rect">
            <a:avLst/>
          </a:prstGeom>
        </p:spPr>
      </p:pic>
    </p:spTree>
    <p:extLst>
      <p:ext uri="{BB962C8B-B14F-4D97-AF65-F5344CB8AC3E}">
        <p14:creationId xmlns:p14="http://schemas.microsoft.com/office/powerpoint/2010/main" val="22553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486;p12">
            <a:extLst>
              <a:ext uri="{FF2B5EF4-FFF2-40B4-BE49-F238E27FC236}">
                <a16:creationId xmlns:a16="http://schemas.microsoft.com/office/drawing/2014/main" id="{3F0D1021-9FF3-1A43-BF69-79EC986A809A}"/>
              </a:ext>
            </a:extLst>
          </p:cNvPr>
          <p:cNvSpPr txBox="1">
            <a:spLocks/>
          </p:cNvSpPr>
          <p:nvPr/>
        </p:nvSpPr>
        <p:spPr>
          <a:xfrm>
            <a:off x="4520648" y="1668182"/>
            <a:ext cx="3150701"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Trả lời câu hỏi</a:t>
            </a:r>
          </a:p>
        </p:txBody>
      </p:sp>
      <p:sp>
        <p:nvSpPr>
          <p:cNvPr id="3" name="Google Shape;2487;p12">
            <a:extLst>
              <a:ext uri="{FF2B5EF4-FFF2-40B4-BE49-F238E27FC236}">
                <a16:creationId xmlns:a16="http://schemas.microsoft.com/office/drawing/2014/main" id="{BAD4B70C-D673-91BF-293D-508EC90981E0}"/>
              </a:ext>
            </a:extLst>
          </p:cNvPr>
          <p:cNvSpPr/>
          <p:nvPr/>
        </p:nvSpPr>
        <p:spPr>
          <a:xfrm>
            <a:off x="454149" y="2246564"/>
            <a:ext cx="11283698" cy="3397237"/>
          </a:xfrm>
          <a:prstGeom prst="wedgeRectCallout">
            <a:avLst>
              <a:gd name="adj1" fmla="val -20481"/>
              <a:gd name="adj2" fmla="val 56041"/>
            </a:avLst>
          </a:prstGeom>
          <a:noFill/>
          <a:ln w="25400" cap="flat" cmpd="sng">
            <a:noFill/>
            <a:prstDash val="solid"/>
            <a:round/>
            <a:headEnd type="none" w="sm" len="sm"/>
            <a:tailEnd type="none" w="sm" len="sm"/>
          </a:ln>
        </p:spPr>
        <p:txBody>
          <a:bodyPr spcFirstLastPara="1" wrap="square" lIns="91425" tIns="45700" rIns="91425" bIns="216000" anchor="ctr" anchorCtr="0">
            <a:noAutofit/>
          </a:bodyPr>
          <a:lstStyle/>
          <a:p>
            <a:pPr marR="0" lvl="0" algn="just" rtl="0">
              <a:lnSpc>
                <a:spcPct val="150000"/>
              </a:lnSpc>
              <a:spcBef>
                <a:spcPts val="0"/>
              </a:spcBef>
              <a:spcAft>
                <a:spcPts val="0"/>
              </a:spcAft>
              <a:buClr>
                <a:srgbClr val="000000"/>
              </a:buClr>
              <a:buSzPts val="1800"/>
            </a:pPr>
            <a:r>
              <a:rPr lang="vi-VN" sz="2200" b="1" i="0" u="none" strike="noStrike" cap="none" dirty="0">
                <a:solidFill>
                  <a:schemeClr val="bg1"/>
                </a:solidFill>
                <a:latin typeface="UTM Avo" panose="02040603050506020204" pitchFamily="18"/>
                <a:ea typeface="Arial"/>
                <a:cs typeface="Arial"/>
                <a:sym typeface="Arial"/>
              </a:rPr>
              <a:t>Câu 1. </a:t>
            </a:r>
            <a:r>
              <a:rPr lang="vi-VN" sz="2200" b="0" i="0" u="none" strike="noStrike" cap="none" dirty="0">
                <a:solidFill>
                  <a:schemeClr val="bg1"/>
                </a:solidFill>
                <a:latin typeface="UTM Avo" panose="02040603050506020204" pitchFamily="18"/>
                <a:ea typeface="Arial"/>
                <a:cs typeface="Arial"/>
                <a:sym typeface="Arial"/>
              </a:rPr>
              <a:t>Chuyện gì xảy ra khi người chú nói với cháu về quyển sách cổ?</a:t>
            </a:r>
            <a:endParaRPr sz="2200" dirty="0">
              <a:solidFill>
                <a:schemeClr val="bg1"/>
              </a:solidFill>
              <a:latin typeface="UTM Avo" panose="02040603050506020204" pitchFamily="18"/>
            </a:endParaRPr>
          </a:p>
          <a:p>
            <a:pPr marR="0" lvl="0" algn="just" rtl="0">
              <a:lnSpc>
                <a:spcPct val="150000"/>
              </a:lnSpc>
              <a:spcBef>
                <a:spcPts val="0"/>
              </a:spcBef>
              <a:spcAft>
                <a:spcPts val="0"/>
              </a:spcAft>
              <a:buClr>
                <a:srgbClr val="000000"/>
              </a:buClr>
              <a:buSzPts val="1800"/>
            </a:pPr>
            <a:r>
              <a:rPr lang="vi-VN" sz="2200" b="1" i="0" u="none" strike="noStrike" cap="none" dirty="0">
                <a:solidFill>
                  <a:schemeClr val="bg1"/>
                </a:solidFill>
                <a:latin typeface="UTM Avo" panose="02040603050506020204" pitchFamily="18"/>
                <a:ea typeface="Arial"/>
                <a:cs typeface="Arial"/>
                <a:sym typeface="Arial"/>
              </a:rPr>
              <a:t>Câu 2. </a:t>
            </a:r>
            <a:r>
              <a:rPr lang="vi-VN" sz="2200" b="0" i="0" u="none" strike="noStrike" cap="none" dirty="0">
                <a:solidFill>
                  <a:schemeClr val="bg1"/>
                </a:solidFill>
                <a:latin typeface="UTM Avo" panose="02040603050506020204" pitchFamily="18"/>
                <a:ea typeface="Arial"/>
                <a:cs typeface="Arial"/>
                <a:sym typeface="Arial"/>
              </a:rPr>
              <a:t>Người cháu tình cờ phát hiện ra cách đọc bức mật thư thế nào?</a:t>
            </a:r>
            <a:endParaRPr sz="2200" dirty="0">
              <a:solidFill>
                <a:schemeClr val="bg1"/>
              </a:solidFill>
              <a:latin typeface="UTM Avo" panose="02040603050506020204" pitchFamily="18"/>
            </a:endParaRPr>
          </a:p>
          <a:p>
            <a:pPr marR="0" lvl="0" algn="just" rtl="0">
              <a:lnSpc>
                <a:spcPct val="150000"/>
              </a:lnSpc>
              <a:spcBef>
                <a:spcPts val="0"/>
              </a:spcBef>
              <a:spcAft>
                <a:spcPts val="0"/>
              </a:spcAft>
              <a:buClr>
                <a:srgbClr val="000000"/>
              </a:buClr>
              <a:buSzPts val="1800"/>
            </a:pPr>
            <a:r>
              <a:rPr lang="vi-VN" sz="2200" b="1" i="0" u="none" strike="noStrike" cap="none" dirty="0">
                <a:solidFill>
                  <a:schemeClr val="bg1"/>
                </a:solidFill>
                <a:latin typeface="UTM Avo" panose="02040603050506020204" pitchFamily="18"/>
                <a:ea typeface="Arial"/>
                <a:cs typeface="Arial"/>
                <a:sym typeface="Arial"/>
              </a:rPr>
              <a:t>Câu 3. </a:t>
            </a:r>
            <a:r>
              <a:rPr lang="vi-VN" sz="2200" b="0" i="0" u="none" strike="noStrike" cap="none" dirty="0">
                <a:solidFill>
                  <a:schemeClr val="bg1"/>
                </a:solidFill>
                <a:latin typeface="UTM Avo" panose="02040603050506020204" pitchFamily="18"/>
                <a:ea typeface="Arial"/>
                <a:cs typeface="Arial"/>
                <a:sym typeface="Arial"/>
              </a:rPr>
              <a:t>Vì sao lúc đầu người cháu không định nói với chú về phát hiện của mình? </a:t>
            </a:r>
            <a:endParaRPr sz="2200" dirty="0">
              <a:solidFill>
                <a:schemeClr val="bg1"/>
              </a:solidFill>
              <a:latin typeface="UTM Avo" panose="02040603050506020204" pitchFamily="18"/>
            </a:endParaRPr>
          </a:p>
          <a:p>
            <a:pPr marR="0" lvl="0" algn="just" rtl="0">
              <a:lnSpc>
                <a:spcPct val="150000"/>
              </a:lnSpc>
              <a:spcBef>
                <a:spcPts val="0"/>
              </a:spcBef>
              <a:spcAft>
                <a:spcPts val="0"/>
              </a:spcAft>
              <a:buClr>
                <a:srgbClr val="000000"/>
              </a:buClr>
              <a:buSzPts val="1800"/>
            </a:pPr>
            <a:r>
              <a:rPr lang="vi-VN" sz="2200" b="1" i="0" u="none" strike="noStrike" cap="none" dirty="0">
                <a:solidFill>
                  <a:schemeClr val="bg1"/>
                </a:solidFill>
                <a:latin typeface="UTM Avo" panose="02040603050506020204" pitchFamily="18"/>
                <a:ea typeface="Arial"/>
                <a:cs typeface="Arial"/>
                <a:sym typeface="Arial"/>
              </a:rPr>
              <a:t>Câu 4. </a:t>
            </a:r>
            <a:r>
              <a:rPr lang="vi-VN" sz="2200" b="0" i="0" u="none" strike="noStrike" cap="none" dirty="0">
                <a:solidFill>
                  <a:schemeClr val="bg1"/>
                </a:solidFill>
                <a:latin typeface="UTM Avo" panose="02040603050506020204" pitchFamily="18"/>
                <a:ea typeface="Arial"/>
                <a:cs typeface="Arial"/>
                <a:sym typeface="Arial"/>
              </a:rPr>
              <a:t>Vì sao người chú tin vào bức mật thư và quyết định thực hiện ngay cuộc thám hiểm?</a:t>
            </a:r>
            <a:endParaRPr sz="2200" dirty="0">
              <a:solidFill>
                <a:schemeClr val="bg1"/>
              </a:solidFill>
              <a:latin typeface="UTM Avo" panose="02040603050506020204" pitchFamily="18"/>
            </a:endParaRPr>
          </a:p>
        </p:txBody>
      </p:sp>
    </p:spTree>
    <p:extLst>
      <p:ext uri="{BB962C8B-B14F-4D97-AF65-F5344CB8AC3E}">
        <p14:creationId xmlns:p14="http://schemas.microsoft.com/office/powerpoint/2010/main" val="217009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1" descr="6131d3148657a26e1bfe386e7ba65811.png">
            <a:extLst>
              <a:ext uri="{FF2B5EF4-FFF2-40B4-BE49-F238E27FC236}">
                <a16:creationId xmlns:a16="http://schemas.microsoft.com/office/drawing/2014/main" id="{7F8E71F9-2D66-27D2-DAB1-1623E05D1508}"/>
              </a:ext>
            </a:extLst>
          </p:cNvPr>
          <p:cNvPicPr>
            <a:picLocks noChangeAspect="1"/>
          </p:cNvPicPr>
          <p:nvPr/>
        </p:nvPicPr>
        <p:blipFill>
          <a:blip r:embed="rId4" cstate="print"/>
          <a:stretch>
            <a:fillRect/>
          </a:stretch>
        </p:blipFill>
        <p:spPr>
          <a:xfrm>
            <a:off x="-1652267" y="2743200"/>
            <a:ext cx="3176267" cy="4495800"/>
          </a:xfrm>
          <a:prstGeom prst="rect">
            <a:avLst/>
          </a:prstGeom>
        </p:spPr>
      </p:pic>
      <p:sp>
        <p:nvSpPr>
          <p:cNvPr id="3" name="Cloud 2">
            <a:extLst>
              <a:ext uri="{FF2B5EF4-FFF2-40B4-BE49-F238E27FC236}">
                <a16:creationId xmlns:a16="http://schemas.microsoft.com/office/drawing/2014/main" id="{0168FC85-E4FF-63E5-AE0D-61925483F931}"/>
              </a:ext>
            </a:extLst>
          </p:cNvPr>
          <p:cNvSpPr/>
          <p:nvPr/>
        </p:nvSpPr>
        <p:spPr>
          <a:xfrm>
            <a:off x="-2057400" y="0"/>
            <a:ext cx="3733800" cy="2362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latin typeface="UTM Avo" panose="02040603050506020204" pitchFamily="18"/>
              </a:rPr>
              <a:t>Chào</a:t>
            </a:r>
            <a:r>
              <a:rPr lang="en-US" dirty="0">
                <a:latin typeface="UTM Avo" panose="02040603050506020204" pitchFamily="18"/>
              </a:rPr>
              <a:t> </a:t>
            </a:r>
            <a:r>
              <a:rPr lang="en-US" dirty="0" err="1">
                <a:latin typeface="UTM Avo" panose="02040603050506020204" pitchFamily="18"/>
              </a:rPr>
              <a:t>Các</a:t>
            </a:r>
            <a:r>
              <a:rPr lang="en-US" dirty="0">
                <a:latin typeface="UTM Avo" panose="02040603050506020204" pitchFamily="18"/>
              </a:rPr>
              <a:t> </a:t>
            </a:r>
            <a:r>
              <a:rPr lang="en-US" dirty="0" err="1">
                <a:latin typeface="UTM Avo" panose="02040603050506020204" pitchFamily="18"/>
              </a:rPr>
              <a:t>bạn</a:t>
            </a:r>
            <a:r>
              <a:rPr lang="en-US" dirty="0">
                <a:latin typeface="UTM Avo" panose="02040603050506020204" pitchFamily="18"/>
              </a:rPr>
              <a:t> </a:t>
            </a:r>
            <a:r>
              <a:rPr lang="en-US" dirty="0" err="1">
                <a:latin typeface="UTM Avo" panose="02040603050506020204" pitchFamily="18"/>
              </a:rPr>
              <a:t>mình</a:t>
            </a:r>
            <a:r>
              <a:rPr lang="en-US" dirty="0">
                <a:latin typeface="UTM Avo" panose="02040603050506020204" pitchFamily="18"/>
              </a:rPr>
              <a:t> </a:t>
            </a:r>
            <a:r>
              <a:rPr lang="en-US" dirty="0" err="1">
                <a:latin typeface="UTM Avo" panose="02040603050506020204" pitchFamily="18"/>
              </a:rPr>
              <a:t>là</a:t>
            </a:r>
            <a:r>
              <a:rPr lang="en-US" dirty="0">
                <a:latin typeface="UTM Avo" panose="02040603050506020204" pitchFamily="18"/>
              </a:rPr>
              <a:t> </a:t>
            </a:r>
            <a:r>
              <a:rPr lang="en-US" dirty="0" err="1">
                <a:latin typeface="UTM Avo" panose="02040603050506020204" pitchFamily="18"/>
              </a:rPr>
              <a:t>thỏ</a:t>
            </a:r>
            <a:r>
              <a:rPr lang="en-US" dirty="0">
                <a:latin typeface="UTM Avo" panose="02040603050506020204" pitchFamily="18"/>
              </a:rPr>
              <a:t> con, </a:t>
            </a:r>
            <a:r>
              <a:rPr lang="en-US" dirty="0" err="1">
                <a:latin typeface="UTM Avo" panose="02040603050506020204" pitchFamily="18"/>
              </a:rPr>
              <a:t>Hôm</a:t>
            </a:r>
            <a:r>
              <a:rPr lang="en-US" dirty="0">
                <a:latin typeface="UTM Avo" panose="02040603050506020204" pitchFamily="18"/>
              </a:rPr>
              <a:t> nay </a:t>
            </a:r>
            <a:r>
              <a:rPr lang="en-US" dirty="0" err="1">
                <a:latin typeface="UTM Avo" panose="02040603050506020204" pitchFamily="18"/>
              </a:rPr>
              <a:t>các</a:t>
            </a:r>
            <a:r>
              <a:rPr lang="en-US" dirty="0">
                <a:latin typeface="UTM Avo" panose="02040603050506020204" pitchFamily="18"/>
              </a:rPr>
              <a:t> </a:t>
            </a:r>
            <a:r>
              <a:rPr lang="en-US" dirty="0" err="1">
                <a:latin typeface="UTM Avo" panose="02040603050506020204" pitchFamily="18"/>
              </a:rPr>
              <a:t>bạn</a:t>
            </a:r>
            <a:r>
              <a:rPr lang="en-US" dirty="0">
                <a:latin typeface="UTM Avo" panose="02040603050506020204" pitchFamily="18"/>
              </a:rPr>
              <a:t> </a:t>
            </a:r>
            <a:r>
              <a:rPr lang="en-US" dirty="0" err="1">
                <a:latin typeface="UTM Avo" panose="02040603050506020204" pitchFamily="18"/>
              </a:rPr>
              <a:t>giúp</a:t>
            </a:r>
            <a:r>
              <a:rPr lang="en-US" dirty="0">
                <a:latin typeface="UTM Avo" panose="02040603050506020204" pitchFamily="18"/>
              </a:rPr>
              <a:t> </a:t>
            </a:r>
            <a:r>
              <a:rPr lang="en-US" dirty="0" err="1">
                <a:latin typeface="UTM Avo" panose="02040603050506020204" pitchFamily="18"/>
              </a:rPr>
              <a:t>mình</a:t>
            </a:r>
            <a:r>
              <a:rPr lang="en-US" dirty="0">
                <a:latin typeface="UTM Avo" panose="02040603050506020204" pitchFamily="18"/>
              </a:rPr>
              <a:t>  </a:t>
            </a:r>
            <a:r>
              <a:rPr lang="en-US" dirty="0" err="1">
                <a:latin typeface="UTM Avo" panose="02040603050506020204" pitchFamily="18"/>
              </a:rPr>
              <a:t>lấy</a:t>
            </a:r>
            <a:r>
              <a:rPr lang="en-US" dirty="0">
                <a:latin typeface="UTM Avo" panose="02040603050506020204" pitchFamily="18"/>
              </a:rPr>
              <a:t> </a:t>
            </a:r>
            <a:r>
              <a:rPr lang="en-US" dirty="0" err="1">
                <a:latin typeface="UTM Avo" panose="02040603050506020204" pitchFamily="18"/>
              </a:rPr>
              <a:t>những</a:t>
            </a:r>
            <a:r>
              <a:rPr lang="en-US" dirty="0">
                <a:latin typeface="UTM Avo" panose="02040603050506020204" pitchFamily="18"/>
              </a:rPr>
              <a:t> </a:t>
            </a:r>
            <a:r>
              <a:rPr lang="en-US" dirty="0" err="1">
                <a:latin typeface="UTM Avo" panose="02040603050506020204" pitchFamily="18"/>
              </a:rPr>
              <a:t>củ</a:t>
            </a:r>
            <a:r>
              <a:rPr lang="en-US" dirty="0">
                <a:latin typeface="UTM Avo" panose="02040603050506020204" pitchFamily="18"/>
              </a:rPr>
              <a:t> </a:t>
            </a:r>
            <a:r>
              <a:rPr lang="en-US" dirty="0" err="1">
                <a:latin typeface="UTM Avo" panose="02040603050506020204" pitchFamily="18"/>
              </a:rPr>
              <a:t>cà</a:t>
            </a:r>
            <a:r>
              <a:rPr lang="en-US" dirty="0">
                <a:latin typeface="UTM Avo" panose="02040603050506020204" pitchFamily="18"/>
              </a:rPr>
              <a:t> </a:t>
            </a:r>
            <a:r>
              <a:rPr lang="en-US" dirty="0" err="1">
                <a:latin typeface="UTM Avo" panose="02040603050506020204" pitchFamily="18"/>
              </a:rPr>
              <a:t>rốt</a:t>
            </a:r>
            <a:r>
              <a:rPr lang="en-US" dirty="0">
                <a:latin typeface="UTM Avo" panose="02040603050506020204" pitchFamily="18"/>
              </a:rPr>
              <a:t> </a:t>
            </a:r>
            <a:r>
              <a:rPr lang="en-US" dirty="0" err="1">
                <a:latin typeface="UTM Avo" panose="02040603050506020204" pitchFamily="18"/>
              </a:rPr>
              <a:t>ngon</a:t>
            </a:r>
            <a:r>
              <a:rPr lang="en-US" dirty="0">
                <a:latin typeface="UTM Avo" panose="02040603050506020204" pitchFamily="18"/>
              </a:rPr>
              <a:t> </a:t>
            </a:r>
            <a:r>
              <a:rPr lang="en-US" dirty="0" err="1">
                <a:latin typeface="UTM Avo" panose="02040603050506020204" pitchFamily="18"/>
              </a:rPr>
              <a:t>nhé</a:t>
            </a:r>
            <a:r>
              <a:rPr lang="en-US" dirty="0">
                <a:latin typeface="UTM Avo" panose="02040603050506020204" pitchFamily="18"/>
              </a:rPr>
              <a:t> ^^</a:t>
            </a:r>
          </a:p>
        </p:txBody>
      </p:sp>
      <p:pic>
        <p:nvPicPr>
          <p:cNvPr id="4" name="Picture 3" descr="4a28406e86abb27c8f54aaa4fce82474.png">
            <a:hlinkClick r:id="rId5" action="ppaction://hlinksldjump"/>
            <a:extLst>
              <a:ext uri="{FF2B5EF4-FFF2-40B4-BE49-F238E27FC236}">
                <a16:creationId xmlns:a16="http://schemas.microsoft.com/office/drawing/2014/main" id="{87B5ADB8-3C38-B22E-D712-E9284DD06EAD}"/>
              </a:ext>
            </a:extLst>
          </p:cNvPr>
          <p:cNvPicPr>
            <a:picLocks noChangeAspect="1"/>
          </p:cNvPicPr>
          <p:nvPr/>
        </p:nvPicPr>
        <p:blipFill>
          <a:blip r:embed="rId6" cstate="print"/>
          <a:stretch>
            <a:fillRect/>
          </a:stretch>
        </p:blipFill>
        <p:spPr>
          <a:xfrm>
            <a:off x="10439401" y="4733540"/>
            <a:ext cx="2286005" cy="2124460"/>
          </a:xfrm>
          <a:prstGeom prst="rect">
            <a:avLst/>
          </a:prstGeom>
        </p:spPr>
      </p:pic>
      <p:sp>
        <p:nvSpPr>
          <p:cNvPr id="5" name="TextBox 4">
            <a:hlinkClick r:id="rId7" action="ppaction://hlinksldjump"/>
            <a:extLst>
              <a:ext uri="{FF2B5EF4-FFF2-40B4-BE49-F238E27FC236}">
                <a16:creationId xmlns:a16="http://schemas.microsoft.com/office/drawing/2014/main" id="{5B25555D-32D0-0E49-0977-822A5EBA8ABD}"/>
              </a:ext>
            </a:extLst>
          </p:cNvPr>
          <p:cNvSpPr txBox="1"/>
          <p:nvPr/>
        </p:nvSpPr>
        <p:spPr>
          <a:xfrm>
            <a:off x="10931172" y="5129291"/>
            <a:ext cx="1371600" cy="646331"/>
          </a:xfrm>
          <a:prstGeom prst="rect">
            <a:avLst/>
          </a:prstGeom>
          <a:noFill/>
        </p:spPr>
        <p:txBody>
          <a:bodyPr wrap="square" rtlCol="0">
            <a:spAutoFit/>
          </a:bodyPr>
          <a:lstStyle/>
          <a:p>
            <a:r>
              <a:rPr lang="en-US" sz="3600" b="1" dirty="0">
                <a:solidFill>
                  <a:schemeClr val="bg1"/>
                </a:solidFill>
                <a:latin typeface="UTM Avo" panose="02040603050506020204" pitchFamily="18"/>
                <a:hlinkClick r:id="rId5" action="ppaction://hlinksldjump">
                  <a:extLst>
                    <a:ext uri="{A12FA001-AC4F-418D-AE19-62706E023703}">
                      <ahyp:hlinkClr xmlns:ahyp="http://schemas.microsoft.com/office/drawing/2018/hyperlinkcolor" val="tx"/>
                    </a:ext>
                  </a:extLst>
                </a:hlinkClick>
              </a:rPr>
              <a:t>PLAY</a:t>
            </a:r>
            <a:endParaRPr lang="en-US" sz="3600" b="1" dirty="0">
              <a:solidFill>
                <a:schemeClr val="bg1"/>
              </a:solidFill>
              <a:latin typeface="UTM Avo" panose="02040603050506020204" pitchFamily="18"/>
            </a:endParaRPr>
          </a:p>
        </p:txBody>
      </p:sp>
      <p:pic>
        <p:nvPicPr>
          <p:cNvPr id="8" name="Picture 7" descr="Logo, company name&#10;&#10;Description automatically generated">
            <a:extLst>
              <a:ext uri="{FF2B5EF4-FFF2-40B4-BE49-F238E27FC236}">
                <a16:creationId xmlns:a16="http://schemas.microsoft.com/office/drawing/2014/main" id="{1784B727-40B8-A2B0-CC28-B615EF4E1B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546259" cy="609600"/>
          </a:xfrm>
          <a:prstGeom prst="rect">
            <a:avLst/>
          </a:prstGeom>
        </p:spPr>
      </p:pic>
      <p:sp>
        <p:nvSpPr>
          <p:cNvPr id="9" name="Rectangle 8">
            <a:extLst>
              <a:ext uri="{FF2B5EF4-FFF2-40B4-BE49-F238E27FC236}">
                <a16:creationId xmlns:a16="http://schemas.microsoft.com/office/drawing/2014/main" id="{E51CBF88-BC9A-0B50-019B-6969AC133F44}"/>
              </a:ext>
            </a:extLst>
          </p:cNvPr>
          <p:cNvSpPr/>
          <p:nvPr/>
        </p:nvSpPr>
        <p:spPr>
          <a:xfrm>
            <a:off x="1177568" y="1181100"/>
            <a:ext cx="2718619" cy="2585323"/>
          </a:xfrm>
          <a:prstGeom prst="rect">
            <a:avLst/>
          </a:prstGeom>
          <a:noFill/>
        </p:spPr>
        <p:txBody>
          <a:bodyPr wrap="square" lIns="91440" tIns="45720" rIns="91440" bIns="45720">
            <a:spAutoFit/>
          </a:bodyPr>
          <a:lstStyle/>
          <a:p>
            <a:pPr algn="ctr"/>
            <a:r>
              <a:rPr lang="en-US" sz="5400" b="1" dirty="0" err="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rPr>
              <a:t>Thỏ</a:t>
            </a:r>
            <a:endPar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endParaRPr>
          </a:p>
          <a:p>
            <a:pPr algn="ctr"/>
            <a:r>
              <a:rPr lang="en-US" sz="5400" b="1" dirty="0" err="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rPr>
              <a:t>kiếm</a:t>
            </a:r>
            <a:r>
              <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rPr>
              <a:t> </a:t>
            </a:r>
          </a:p>
          <a:p>
            <a:pPr algn="ctr"/>
            <a:r>
              <a:rPr lang="en-US" sz="5400" b="1" dirty="0" err="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rPr>
              <a:t>ăn</a:t>
            </a:r>
            <a:endPar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endParaRPr>
          </a:p>
        </p:txBody>
      </p:sp>
    </p:spTree>
    <p:extLst>
      <p:ext uri="{BB962C8B-B14F-4D97-AF65-F5344CB8AC3E}">
        <p14:creationId xmlns:p14="http://schemas.microsoft.com/office/powerpoint/2010/main" val="348848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31185 -0.01621 L 0.41185 -0.01065 " pathEditMode="relative" rAng="0" ptsTypes="AA">
                                      <p:cBhvr>
                                        <p:cTn id="6" dur="2000" fill="hold"/>
                                        <p:tgtEl>
                                          <p:spTgt spid="2"/>
                                        </p:tgtEl>
                                        <p:attrNameLst>
                                          <p:attrName>ppt_x</p:attrName>
                                          <p:attrName>ppt_y</p:attrName>
                                        </p:attrNameLst>
                                      </p:cBhvr>
                                      <p:rCtr x="36185" y="278"/>
                                    </p:animMotion>
                                  </p:childTnLst>
                                </p:cTn>
                              </p:par>
                              <p:par>
                                <p:cTn id="7" presetID="63" presetClass="path" presetSubtype="0" accel="50000" decel="50000" fill="hold" grpId="0" nodeType="withEffect">
                                  <p:stCondLst>
                                    <p:cond delay="0"/>
                                  </p:stCondLst>
                                  <p:childTnLst>
                                    <p:animMotion origin="layout" path="M -0.10782 0.00047 L 0.62969 -0.00509 " pathEditMode="relative" rAng="0" ptsTypes="AA">
                                      <p:cBhvr>
                                        <p:cTn id="8" dur="2000" fill="hold"/>
                                        <p:tgtEl>
                                          <p:spTgt spid="3"/>
                                        </p:tgtEl>
                                        <p:attrNameLst>
                                          <p:attrName>ppt_x</p:attrName>
                                          <p:attrName>ppt_y</p:attrName>
                                        </p:attrNameLst>
                                      </p:cBhvr>
                                      <p:rCtr x="36875" y="-278"/>
                                    </p:animMotion>
                                  </p:childTnLst>
                                </p:cTn>
                              </p:par>
                            </p:childTnLst>
                          </p:cTn>
                        </p:par>
                        <p:par>
                          <p:cTn id="9" fill="hold">
                            <p:stCondLst>
                              <p:cond delay="2000"/>
                            </p:stCondLst>
                            <p:childTnLst>
                              <p:par>
                                <p:cTn id="10" presetID="35" presetClass="path" presetSubtype="0" accel="50000" decel="50000" fill="hold" nodeType="afterEffect">
                                  <p:stCondLst>
                                    <p:cond delay="0"/>
                                  </p:stCondLst>
                                  <p:childTnLst>
                                    <p:animMotion origin="layout" path="M 0.07161 -0.00486 L -0.17839 -0.00486 " pathEditMode="relative" rAng="0" ptsTypes="AA">
                                      <p:cBhvr>
                                        <p:cTn id="11" dur="2000" fill="hold"/>
                                        <p:tgtEl>
                                          <p:spTgt spid="4"/>
                                        </p:tgtEl>
                                        <p:attrNameLst>
                                          <p:attrName>ppt_x</p:attrName>
                                          <p:attrName>ppt_y</p:attrName>
                                        </p:attrNameLst>
                                      </p:cBhvr>
                                      <p:rCtr x="-12500" y="0"/>
                                    </p:animMotion>
                                  </p:childTnLst>
                                </p:cTn>
                              </p:par>
                              <p:par>
                                <p:cTn id="12" presetID="35" presetClass="path" presetSubtype="0" accel="50000" decel="50000" fill="hold" grpId="0" nodeType="withEffect">
                                  <p:stCondLst>
                                    <p:cond delay="0"/>
                                  </p:stCondLst>
                                  <p:childTnLst>
                                    <p:animMotion origin="layout" path="M 0.06875 -0.0007 L -0.18125 -0.0007 " pathEditMode="relative" rAng="0" ptsTypes="AA">
                                      <p:cBhvr>
                                        <p:cTn id="13" dur="2000" fill="hold"/>
                                        <p:tgtEl>
                                          <p:spTgt spid="5"/>
                                        </p:tgtEl>
                                        <p:attrNameLst>
                                          <p:attrName>ppt_x</p:attrName>
                                          <p:attrName>ppt_y</p:attrName>
                                        </p:attrNameLst>
                                      </p:cBhvr>
                                      <p:rCtr x="-12500" y="0"/>
                                    </p:animMotion>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5000" b="-5000"/>
          </a:stretch>
        </a:blipFill>
        <a:effectLst/>
      </p:bgPr>
    </p:bg>
    <p:spTree>
      <p:nvGrpSpPr>
        <p:cNvPr id="1" name=""/>
        <p:cNvGrpSpPr/>
        <p:nvPr/>
      </p:nvGrpSpPr>
      <p:grpSpPr>
        <a:xfrm>
          <a:off x="0" y="0"/>
          <a:ext cx="0" cy="0"/>
          <a:chOff x="0" y="0"/>
          <a:chExt cx="0" cy="0"/>
        </a:xfrm>
      </p:grpSpPr>
      <p:pic>
        <p:nvPicPr>
          <p:cNvPr id="7" name="Picture 6" descr="bd81bbb18139c6b7a3c3be45a0b5eaa8.png">
            <a:hlinkClick r:id="rId6" action="ppaction://hlinksldjump"/>
            <a:extLst>
              <a:ext uri="{FF2B5EF4-FFF2-40B4-BE49-F238E27FC236}">
                <a16:creationId xmlns:a16="http://schemas.microsoft.com/office/drawing/2014/main" id="{DC7E776C-71BA-99B6-0E48-89E2F94A032A}"/>
              </a:ext>
            </a:extLst>
          </p:cNvPr>
          <p:cNvPicPr>
            <a:picLocks noChangeAspect="1"/>
          </p:cNvPicPr>
          <p:nvPr/>
        </p:nvPicPr>
        <p:blipFill>
          <a:blip r:embed="rId7" cstate="print"/>
          <a:stretch>
            <a:fillRect/>
          </a:stretch>
        </p:blipFill>
        <p:spPr>
          <a:xfrm>
            <a:off x="2736850" y="5257800"/>
            <a:ext cx="1295400" cy="1295400"/>
          </a:xfrm>
          <a:prstGeom prst="rect">
            <a:avLst/>
          </a:prstGeom>
        </p:spPr>
      </p:pic>
      <p:pic>
        <p:nvPicPr>
          <p:cNvPr id="10" name="Picture 9" descr="bd81bbb18139c6b7a3c3be45a0b5eaa8.png">
            <a:hlinkClick r:id="rId8" action="ppaction://hlinksldjump"/>
            <a:extLst>
              <a:ext uri="{FF2B5EF4-FFF2-40B4-BE49-F238E27FC236}">
                <a16:creationId xmlns:a16="http://schemas.microsoft.com/office/drawing/2014/main" id="{43A23F6C-A237-92AE-2A46-A659F1927516}"/>
              </a:ext>
            </a:extLst>
          </p:cNvPr>
          <p:cNvPicPr>
            <a:picLocks noChangeAspect="1"/>
          </p:cNvPicPr>
          <p:nvPr/>
        </p:nvPicPr>
        <p:blipFill>
          <a:blip r:embed="rId7" cstate="print"/>
          <a:stretch>
            <a:fillRect/>
          </a:stretch>
        </p:blipFill>
        <p:spPr>
          <a:xfrm>
            <a:off x="4463540" y="5295900"/>
            <a:ext cx="1295400" cy="1295400"/>
          </a:xfrm>
          <a:prstGeom prst="rect">
            <a:avLst/>
          </a:prstGeom>
        </p:spPr>
      </p:pic>
      <p:pic>
        <p:nvPicPr>
          <p:cNvPr id="11" name="Picture 10" descr="bd81bbb18139c6b7a3c3be45a0b5eaa8.png">
            <a:hlinkClick r:id="rId9" action="ppaction://hlinksldjump"/>
            <a:extLst>
              <a:ext uri="{FF2B5EF4-FFF2-40B4-BE49-F238E27FC236}">
                <a16:creationId xmlns:a16="http://schemas.microsoft.com/office/drawing/2014/main" id="{354A32F3-D2BA-AF39-4510-C8F8C1534E43}"/>
              </a:ext>
            </a:extLst>
          </p:cNvPr>
          <p:cNvPicPr>
            <a:picLocks noChangeAspect="1"/>
          </p:cNvPicPr>
          <p:nvPr/>
        </p:nvPicPr>
        <p:blipFill>
          <a:blip r:embed="rId7" cstate="print"/>
          <a:stretch>
            <a:fillRect/>
          </a:stretch>
        </p:blipFill>
        <p:spPr>
          <a:xfrm>
            <a:off x="6326260" y="5332412"/>
            <a:ext cx="1295400" cy="1295400"/>
          </a:xfrm>
          <a:prstGeom prst="rect">
            <a:avLst/>
          </a:prstGeom>
        </p:spPr>
      </p:pic>
      <p:pic>
        <p:nvPicPr>
          <p:cNvPr id="12" name="Picture 11" descr="bd81bbb18139c6b7a3c3be45a0b5eaa8.png">
            <a:hlinkClick r:id="rId10" action="ppaction://hlinksldjump"/>
            <a:extLst>
              <a:ext uri="{FF2B5EF4-FFF2-40B4-BE49-F238E27FC236}">
                <a16:creationId xmlns:a16="http://schemas.microsoft.com/office/drawing/2014/main" id="{D630DF9B-62FF-73AA-4DC1-2E494B3BEF41}"/>
              </a:ext>
            </a:extLst>
          </p:cNvPr>
          <p:cNvPicPr>
            <a:picLocks noChangeAspect="1"/>
          </p:cNvPicPr>
          <p:nvPr/>
        </p:nvPicPr>
        <p:blipFill>
          <a:blip r:embed="rId7" cstate="print"/>
          <a:stretch>
            <a:fillRect/>
          </a:stretch>
        </p:blipFill>
        <p:spPr>
          <a:xfrm>
            <a:off x="8085328" y="5295900"/>
            <a:ext cx="1295400" cy="1295400"/>
          </a:xfrm>
          <a:prstGeom prst="rect">
            <a:avLst/>
          </a:prstGeom>
        </p:spPr>
      </p:pic>
      <p:pic>
        <p:nvPicPr>
          <p:cNvPr id="14" name="Picture 13" descr="2ddded3c47508e0775bea75a55625106.png">
            <a:extLst>
              <a:ext uri="{FF2B5EF4-FFF2-40B4-BE49-F238E27FC236}">
                <a16:creationId xmlns:a16="http://schemas.microsoft.com/office/drawing/2014/main" id="{E5D4134C-A038-598F-7DB2-8E980BE94BBC}"/>
              </a:ext>
            </a:extLst>
          </p:cNvPr>
          <p:cNvPicPr>
            <a:picLocks noChangeAspect="1"/>
          </p:cNvPicPr>
          <p:nvPr/>
        </p:nvPicPr>
        <p:blipFill>
          <a:blip r:embed="rId11" cstate="print"/>
          <a:stretch>
            <a:fillRect/>
          </a:stretch>
        </p:blipFill>
        <p:spPr>
          <a:xfrm>
            <a:off x="1524000" y="6324600"/>
            <a:ext cx="9144000" cy="533400"/>
          </a:xfrm>
          <a:prstGeom prst="rect">
            <a:avLst/>
          </a:prstGeom>
        </p:spPr>
      </p:pic>
      <p:pic>
        <p:nvPicPr>
          <p:cNvPr id="15" name="Picture 14" descr="sun-309027_1280.png">
            <a:extLst>
              <a:ext uri="{FF2B5EF4-FFF2-40B4-BE49-F238E27FC236}">
                <a16:creationId xmlns:a16="http://schemas.microsoft.com/office/drawing/2014/main" id="{8E10DEB6-F079-F12D-B148-DD9D911D6D94}"/>
              </a:ext>
            </a:extLst>
          </p:cNvPr>
          <p:cNvPicPr>
            <a:picLocks noChangeAspect="1"/>
          </p:cNvPicPr>
          <p:nvPr/>
        </p:nvPicPr>
        <p:blipFill>
          <a:blip r:embed="rId12" cstate="print"/>
          <a:stretch>
            <a:fillRect/>
          </a:stretch>
        </p:blipFill>
        <p:spPr>
          <a:xfrm>
            <a:off x="1524000" y="0"/>
            <a:ext cx="1524000" cy="1524000"/>
          </a:xfrm>
          <a:prstGeom prst="rect">
            <a:avLst/>
          </a:prstGeom>
        </p:spPr>
      </p:pic>
      <p:pic>
        <p:nvPicPr>
          <p:cNvPr id="16" name="Picture 15" descr="cloud-303181_1280.png">
            <a:extLst>
              <a:ext uri="{FF2B5EF4-FFF2-40B4-BE49-F238E27FC236}">
                <a16:creationId xmlns:a16="http://schemas.microsoft.com/office/drawing/2014/main" id="{3D7ED67D-C17A-786A-AB3B-A4628C7A4E4C}"/>
              </a:ext>
            </a:extLst>
          </p:cNvPr>
          <p:cNvPicPr>
            <a:picLocks noChangeAspect="1"/>
          </p:cNvPicPr>
          <p:nvPr/>
        </p:nvPicPr>
        <p:blipFill>
          <a:blip r:embed="rId13" cstate="print"/>
          <a:stretch>
            <a:fillRect/>
          </a:stretch>
        </p:blipFill>
        <p:spPr>
          <a:xfrm>
            <a:off x="1143000" y="304800"/>
            <a:ext cx="2743200" cy="1066800"/>
          </a:xfrm>
          <a:prstGeom prst="rect">
            <a:avLst/>
          </a:prstGeom>
        </p:spPr>
      </p:pic>
      <p:pic>
        <p:nvPicPr>
          <p:cNvPr id="17" name="Picture 16" descr="cloud-303181_1280.png">
            <a:extLst>
              <a:ext uri="{FF2B5EF4-FFF2-40B4-BE49-F238E27FC236}">
                <a16:creationId xmlns:a16="http://schemas.microsoft.com/office/drawing/2014/main" id="{7A67CB96-9429-7CD2-4FE9-EBEC4C7057E7}"/>
              </a:ext>
            </a:extLst>
          </p:cNvPr>
          <p:cNvPicPr>
            <a:picLocks noChangeAspect="1"/>
          </p:cNvPicPr>
          <p:nvPr/>
        </p:nvPicPr>
        <p:blipFill>
          <a:blip r:embed="rId14" cstate="print"/>
          <a:stretch>
            <a:fillRect/>
          </a:stretch>
        </p:blipFill>
        <p:spPr>
          <a:xfrm>
            <a:off x="5867400" y="368300"/>
            <a:ext cx="2819400" cy="1143000"/>
          </a:xfrm>
          <a:prstGeom prst="rect">
            <a:avLst/>
          </a:prstGeom>
        </p:spPr>
      </p:pic>
      <p:pic>
        <p:nvPicPr>
          <p:cNvPr id="18" name="Picture 17" descr="6131d3148657a26e1bfe386e7ba65811.png">
            <a:extLst>
              <a:ext uri="{FF2B5EF4-FFF2-40B4-BE49-F238E27FC236}">
                <a16:creationId xmlns:a16="http://schemas.microsoft.com/office/drawing/2014/main" id="{F383A52C-8239-6382-12D1-53B2EE3DD885}"/>
              </a:ext>
            </a:extLst>
          </p:cNvPr>
          <p:cNvPicPr>
            <a:picLocks noChangeAspect="1"/>
          </p:cNvPicPr>
          <p:nvPr/>
        </p:nvPicPr>
        <p:blipFill>
          <a:blip r:embed="rId15" cstate="print"/>
          <a:stretch>
            <a:fillRect/>
          </a:stretch>
        </p:blipFill>
        <p:spPr>
          <a:xfrm>
            <a:off x="582854" y="3944018"/>
            <a:ext cx="1524000" cy="2422167"/>
          </a:xfrm>
          <a:prstGeom prst="rect">
            <a:avLst/>
          </a:prstGeom>
        </p:spPr>
      </p:pic>
      <p:pic>
        <p:nvPicPr>
          <p:cNvPr id="19" name="Picture 18" descr="1.png">
            <a:extLst>
              <a:ext uri="{FF2B5EF4-FFF2-40B4-BE49-F238E27FC236}">
                <a16:creationId xmlns:a16="http://schemas.microsoft.com/office/drawing/2014/main" id="{80259B5F-264C-BC3E-7432-61591BE65D17}"/>
              </a:ext>
            </a:extLst>
          </p:cNvPr>
          <p:cNvPicPr>
            <a:picLocks noChangeAspect="1"/>
          </p:cNvPicPr>
          <p:nvPr/>
        </p:nvPicPr>
        <p:blipFill>
          <a:blip r:embed="rId16" cstate="print"/>
          <a:stretch>
            <a:fillRect/>
          </a:stretch>
        </p:blipFill>
        <p:spPr>
          <a:xfrm>
            <a:off x="1524000" y="6248400"/>
            <a:ext cx="9144000" cy="609600"/>
          </a:xfrm>
          <a:prstGeom prst="rect">
            <a:avLst/>
          </a:prstGeom>
        </p:spPr>
      </p:pic>
      <p:pic>
        <p:nvPicPr>
          <p:cNvPr id="20" name="Picture 19" descr="3f7e749c750b79cbde134e7bcf00a140.png">
            <a:hlinkClick r:id="rId17" action="ppaction://hlinksldjump"/>
            <a:extLst>
              <a:ext uri="{FF2B5EF4-FFF2-40B4-BE49-F238E27FC236}">
                <a16:creationId xmlns:a16="http://schemas.microsoft.com/office/drawing/2014/main" id="{FE9C3EC5-3AE1-B938-0A65-94747FABEF3D}"/>
              </a:ext>
            </a:extLst>
          </p:cNvPr>
          <p:cNvPicPr>
            <a:picLocks noChangeAspect="1"/>
          </p:cNvPicPr>
          <p:nvPr/>
        </p:nvPicPr>
        <p:blipFill>
          <a:blip r:embed="rId18" cstate="print"/>
          <a:stretch>
            <a:fillRect/>
          </a:stretch>
        </p:blipFill>
        <p:spPr>
          <a:xfrm>
            <a:off x="9296400" y="3579019"/>
            <a:ext cx="2743200" cy="3506787"/>
          </a:xfrm>
          <a:prstGeom prst="rect">
            <a:avLst/>
          </a:prstGeom>
        </p:spPr>
      </p:pic>
      <p:pic>
        <p:nvPicPr>
          <p:cNvPr id="21" name="Picture 20" descr="trai tim nay.png">
            <a:extLst>
              <a:ext uri="{FF2B5EF4-FFF2-40B4-BE49-F238E27FC236}">
                <a16:creationId xmlns:a16="http://schemas.microsoft.com/office/drawing/2014/main" id="{60E9512B-3234-FF05-34B8-1463797D4639}"/>
              </a:ext>
            </a:extLst>
          </p:cNvPr>
          <p:cNvPicPr>
            <a:picLocks noChangeAspect="1"/>
          </p:cNvPicPr>
          <p:nvPr/>
        </p:nvPicPr>
        <p:blipFill>
          <a:blip r:embed="rId19" cstate="print"/>
          <a:stretch>
            <a:fillRect/>
          </a:stretch>
        </p:blipFill>
        <p:spPr>
          <a:xfrm flipH="1">
            <a:off x="343294" y="1447801"/>
            <a:ext cx="1180707" cy="786597"/>
          </a:xfrm>
          <a:prstGeom prst="rect">
            <a:avLst/>
          </a:prstGeom>
        </p:spPr>
      </p:pic>
      <p:pic>
        <p:nvPicPr>
          <p:cNvPr id="23" name="Tieng-nhai-thuc-an-www_tiengdong_com">
            <a:hlinkClick r:id="" action="ppaction://media"/>
            <a:extLst>
              <a:ext uri="{FF2B5EF4-FFF2-40B4-BE49-F238E27FC236}">
                <a16:creationId xmlns:a16="http://schemas.microsoft.com/office/drawing/2014/main" id="{FB1E40C9-3977-360E-AAA2-60747AAA78B4}"/>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70050" y="4265613"/>
            <a:ext cx="609600" cy="609600"/>
          </a:xfrm>
          <a:prstGeom prst="rect">
            <a:avLst/>
          </a:prstGeom>
        </p:spPr>
      </p:pic>
      <p:pic>
        <p:nvPicPr>
          <p:cNvPr id="24" name="Tieng-nhai-thuc-an-www_tiengdong_com">
            <a:hlinkClick r:id="" action="ppaction://media"/>
            <a:extLst>
              <a:ext uri="{FF2B5EF4-FFF2-40B4-BE49-F238E27FC236}">
                <a16:creationId xmlns:a16="http://schemas.microsoft.com/office/drawing/2014/main" id="{89D164D4-C3D0-DB37-7C52-3750BFFFF969}"/>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517650" y="4418013"/>
            <a:ext cx="609600" cy="609600"/>
          </a:xfrm>
          <a:prstGeom prst="rect">
            <a:avLst/>
          </a:prstGeom>
        </p:spPr>
      </p:pic>
      <p:pic>
        <p:nvPicPr>
          <p:cNvPr id="25" name="Tieng-nhai-thuc-an-www_tiengdong_com">
            <a:hlinkClick r:id="" action="ppaction://media"/>
            <a:extLst>
              <a:ext uri="{FF2B5EF4-FFF2-40B4-BE49-F238E27FC236}">
                <a16:creationId xmlns:a16="http://schemas.microsoft.com/office/drawing/2014/main" id="{6B27A2A7-525D-E3AE-00C9-FCC9BDE10370}"/>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365250" y="4570413"/>
            <a:ext cx="609600" cy="609600"/>
          </a:xfrm>
          <a:prstGeom prst="rect">
            <a:avLst/>
          </a:prstGeom>
        </p:spPr>
      </p:pic>
      <p:pic>
        <p:nvPicPr>
          <p:cNvPr id="26" name="Tieng-nhai-thuc-an-www_tiengdong_com">
            <a:hlinkClick r:id="" action="ppaction://media"/>
            <a:extLst>
              <a:ext uri="{FF2B5EF4-FFF2-40B4-BE49-F238E27FC236}">
                <a16:creationId xmlns:a16="http://schemas.microsoft.com/office/drawing/2014/main" id="{B7635148-305B-0122-A6FC-897CF60C3582}"/>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12850" y="4722813"/>
            <a:ext cx="609600" cy="609600"/>
          </a:xfrm>
          <a:prstGeom prst="rect">
            <a:avLst/>
          </a:prstGeom>
        </p:spPr>
      </p:pic>
      <p:pic>
        <p:nvPicPr>
          <p:cNvPr id="27" name="Tieng-nhai-thuc-an-www_tiengdong_com">
            <a:hlinkClick r:id="" action="ppaction://media"/>
            <a:extLst>
              <a:ext uri="{FF2B5EF4-FFF2-40B4-BE49-F238E27FC236}">
                <a16:creationId xmlns:a16="http://schemas.microsoft.com/office/drawing/2014/main" id="{F746687C-01B6-900A-4545-7D1FD5E1DFB4}"/>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060450" y="4875213"/>
            <a:ext cx="609600" cy="609600"/>
          </a:xfrm>
          <a:prstGeom prst="rect">
            <a:avLst/>
          </a:prstGeom>
        </p:spPr>
      </p:pic>
      <p:sp>
        <p:nvSpPr>
          <p:cNvPr id="28" name="Rectangle 27">
            <a:extLst>
              <a:ext uri="{FF2B5EF4-FFF2-40B4-BE49-F238E27FC236}">
                <a16:creationId xmlns:a16="http://schemas.microsoft.com/office/drawing/2014/main" id="{8297E399-B70D-F53E-BBF9-A3340600C1F1}"/>
              </a:ext>
            </a:extLst>
          </p:cNvPr>
          <p:cNvSpPr/>
          <p:nvPr/>
        </p:nvSpPr>
        <p:spPr>
          <a:xfrm>
            <a:off x="1808522" y="1476479"/>
            <a:ext cx="2718619" cy="2585323"/>
          </a:xfrm>
          <a:prstGeom prst="rect">
            <a:avLst/>
          </a:prstGeom>
          <a:noFill/>
        </p:spPr>
        <p:txBody>
          <a:bodyPr wrap="square" lIns="91440" tIns="45720" rIns="91440" bIns="45720">
            <a:spAutoFit/>
          </a:bodyPr>
          <a:lstStyle/>
          <a:p>
            <a:pPr algn="ctr"/>
            <a:r>
              <a:rPr lang="en-US" sz="5400" b="1" dirty="0" err="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rPr>
              <a:t>Thỏ</a:t>
            </a:r>
            <a:endPar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endParaRPr>
          </a:p>
          <a:p>
            <a:pPr algn="ctr"/>
            <a:r>
              <a:rPr lang="en-US" sz="5400" b="1" dirty="0" err="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rPr>
              <a:t>kiếm</a:t>
            </a:r>
            <a:r>
              <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rPr>
              <a:t> </a:t>
            </a:r>
          </a:p>
          <a:p>
            <a:pPr algn="ctr"/>
            <a:r>
              <a:rPr lang="en-US" sz="5400" b="1" dirty="0" err="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rPr>
              <a:t>ăn</a:t>
            </a:r>
            <a:endPar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UTM Avo" panose="02040603050506020204" pitchFamily="18"/>
            </a:endParaRPr>
          </a:p>
        </p:txBody>
      </p:sp>
      <p:pic>
        <p:nvPicPr>
          <p:cNvPr id="29" name="Picture 28" descr="Logo, company name&#10;&#10;Description automatically generated">
            <a:extLst>
              <a:ext uri="{FF2B5EF4-FFF2-40B4-BE49-F238E27FC236}">
                <a16:creationId xmlns:a16="http://schemas.microsoft.com/office/drawing/2014/main" id="{3EDDF066-EA2C-DADC-A340-26D9F1D20AA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546259" cy="609600"/>
          </a:xfrm>
          <a:prstGeom prst="rect">
            <a:avLst/>
          </a:prstGeom>
        </p:spPr>
      </p:pic>
    </p:spTree>
    <p:extLst>
      <p:ext uri="{BB962C8B-B14F-4D97-AF65-F5344CB8AC3E}">
        <p14:creationId xmlns:p14="http://schemas.microsoft.com/office/powerpoint/2010/main" val="179295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6"/>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7"/>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1"/>
                                        </p:tgtEl>
                                        <p:attrNameLst>
                                          <p:attrName>ppt_x</p:attrName>
                                          <p:attrName>ppt_y</p:attrName>
                                        </p:attrNameLst>
                                      </p:cBhvr>
                                      <p:rCtr x="609" y="-1"/>
                                    </p:animMotion>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par>
                          <p:cTn id="14" fill="hold">
                            <p:stCondLst>
                              <p:cond delay="12000"/>
                            </p:stCondLst>
                            <p:childTnLst>
                              <p:par>
                                <p:cTn id="15" presetID="1" presetClass="mediacall" presetSubtype="0" fill="hold" nodeType="afterEffect">
                                  <p:stCondLst>
                                    <p:cond delay="0"/>
                                  </p:stCondLst>
                                  <p:childTnLst>
                                    <p:cmd type="call" cmd="playFrom(0.0)">
                                      <p:cBhvr>
                                        <p:cTn id="16" dur="8160"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3" presetClass="path" presetSubtype="0" accel="50000" decel="50000" fill="hold" nodeType="withEffect">
                                  <p:stCondLst>
                                    <p:cond delay="0"/>
                                  </p:stCondLst>
                                  <p:childTnLst>
                                    <p:animMotion origin="layout" path="M 0.03333 -0.00116 L 0.16666 -0.00116 " pathEditMode="relative" rAng="0" ptsTypes="AA">
                                      <p:cBhvr>
                                        <p:cTn id="21" dur="500" fill="hold"/>
                                        <p:tgtEl>
                                          <p:spTgt spid="18"/>
                                        </p:tgtEl>
                                        <p:attrNameLst>
                                          <p:attrName>ppt_x</p:attrName>
                                          <p:attrName>ppt_y</p:attrName>
                                        </p:attrNameLst>
                                      </p:cBhvr>
                                      <p:rCtr x="6667" y="0"/>
                                    </p:animMotion>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8160" fill="hold"/>
                                        <p:tgtEl>
                                          <p:spTgt spid="23"/>
                                        </p:tgtEl>
                                      </p:cBhvr>
                                    </p:cmd>
                                  </p:childTnLst>
                                </p:cTn>
                              </p:par>
                              <p:par>
                                <p:cTn id="25" presetID="47" presetClass="exit" presetSubtype="0" fill="hold" nodeType="withEffect">
                                  <p:stCondLst>
                                    <p:cond delay="0"/>
                                  </p:stCondLst>
                                  <p:childTnLst>
                                    <p:animEffect transition="out" filter="fade">
                                      <p:cBhvr>
                                        <p:cTn id="26" dur="3000"/>
                                        <p:tgtEl>
                                          <p:spTgt spid="7"/>
                                        </p:tgtEl>
                                      </p:cBhvr>
                                    </p:animEffect>
                                    <p:anim calcmode="lin" valueType="num">
                                      <p:cBhvr>
                                        <p:cTn id="27" dur="3000"/>
                                        <p:tgtEl>
                                          <p:spTgt spid="7"/>
                                        </p:tgtEl>
                                        <p:attrNameLst>
                                          <p:attrName>ppt_x</p:attrName>
                                        </p:attrNameLst>
                                      </p:cBhvr>
                                      <p:tavLst>
                                        <p:tav tm="0">
                                          <p:val>
                                            <p:strVal val="ppt_x"/>
                                          </p:val>
                                        </p:tav>
                                        <p:tav tm="100000">
                                          <p:val>
                                            <p:strVal val="ppt_x"/>
                                          </p:val>
                                        </p:tav>
                                      </p:tavLst>
                                    </p:anim>
                                    <p:anim calcmode="lin" valueType="num">
                                      <p:cBhvr>
                                        <p:cTn id="28" dur="3000"/>
                                        <p:tgtEl>
                                          <p:spTgt spid="7"/>
                                        </p:tgtEl>
                                        <p:attrNameLst>
                                          <p:attrName>ppt_y</p:attrName>
                                        </p:attrNameLst>
                                      </p:cBhvr>
                                      <p:tavLst>
                                        <p:tav tm="0">
                                          <p:val>
                                            <p:strVal val="ppt_y"/>
                                          </p:val>
                                        </p:tav>
                                        <p:tav tm="100000">
                                          <p:val>
                                            <p:strVal val="ppt_y-.1"/>
                                          </p:val>
                                        </p:tav>
                                      </p:tavLst>
                                    </p:anim>
                                    <p:set>
                                      <p:cBhvr>
                                        <p:cTn id="29"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63" presetClass="path" presetSubtype="0" accel="50000" decel="50000" fill="hold" nodeType="withEffect">
                                  <p:stCondLst>
                                    <p:cond delay="0"/>
                                  </p:stCondLst>
                                  <p:childTnLst>
                                    <p:animMotion origin="layout" path="M 0.16666 -0.00116 L 0.25833 -3.7037E-7 " pathEditMode="relative" rAng="0" ptsTypes="AA">
                                      <p:cBhvr>
                                        <p:cTn id="34" dur="500" fill="hold"/>
                                        <p:tgtEl>
                                          <p:spTgt spid="18"/>
                                        </p:tgtEl>
                                        <p:attrNameLst>
                                          <p:attrName>ppt_x</p:attrName>
                                          <p:attrName>ppt_y</p:attrName>
                                        </p:attrNameLst>
                                      </p:cBhvr>
                                      <p:rCtr x="4583" y="46"/>
                                    </p:animMotion>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8160" fill="hold"/>
                                        <p:tgtEl>
                                          <p:spTgt spid="24"/>
                                        </p:tgtEl>
                                      </p:cBhvr>
                                    </p:cmd>
                                  </p:childTnLst>
                                </p:cTn>
                              </p:par>
                              <p:par>
                                <p:cTn id="38" presetID="47" presetClass="exit" presetSubtype="0" fill="hold" nodeType="withEffect">
                                  <p:stCondLst>
                                    <p:cond delay="0"/>
                                  </p:stCondLst>
                                  <p:childTnLst>
                                    <p:animEffect transition="out" filter="fade">
                                      <p:cBhvr>
                                        <p:cTn id="39" dur="1000"/>
                                        <p:tgtEl>
                                          <p:spTgt spid="10"/>
                                        </p:tgtEl>
                                      </p:cBhvr>
                                    </p:animEffect>
                                    <p:anim calcmode="lin" valueType="num">
                                      <p:cBhvr>
                                        <p:cTn id="40" dur="1000"/>
                                        <p:tgtEl>
                                          <p:spTgt spid="10"/>
                                        </p:tgtEl>
                                        <p:attrNameLst>
                                          <p:attrName>ppt_x</p:attrName>
                                        </p:attrNameLst>
                                      </p:cBhvr>
                                      <p:tavLst>
                                        <p:tav tm="0">
                                          <p:val>
                                            <p:strVal val="ppt_x"/>
                                          </p:val>
                                        </p:tav>
                                        <p:tav tm="100000">
                                          <p:val>
                                            <p:strVal val="ppt_x"/>
                                          </p:val>
                                        </p:tav>
                                      </p:tavLst>
                                    </p:anim>
                                    <p:anim calcmode="lin" valueType="num">
                                      <p:cBhvr>
                                        <p:cTn id="41" dur="1000"/>
                                        <p:tgtEl>
                                          <p:spTgt spid="10"/>
                                        </p:tgtEl>
                                        <p:attrNameLst>
                                          <p:attrName>ppt_y</p:attrName>
                                        </p:attrNameLst>
                                      </p:cBhvr>
                                      <p:tavLst>
                                        <p:tav tm="0">
                                          <p:val>
                                            <p:strVal val="ppt_y"/>
                                          </p:val>
                                        </p:tav>
                                        <p:tav tm="100000">
                                          <p:val>
                                            <p:strVal val="ppt_y-.1"/>
                                          </p:val>
                                        </p:tav>
                                      </p:tavLst>
                                    </p:anim>
                                    <p:set>
                                      <p:cBhvr>
                                        <p:cTn id="4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63" presetClass="path" presetSubtype="0" accel="50000" decel="50000" fill="hold" nodeType="withEffect">
                                  <p:stCondLst>
                                    <p:cond delay="0"/>
                                  </p:stCondLst>
                                  <p:childTnLst>
                                    <p:animMotion origin="layout" path="M 0.33138 0.0037 L 0.44804 0.00255 " pathEditMode="relative" rAng="0" ptsTypes="AA">
                                      <p:cBhvr>
                                        <p:cTn id="47" dur="500" fill="hold"/>
                                        <p:tgtEl>
                                          <p:spTgt spid="18"/>
                                        </p:tgtEl>
                                        <p:attrNameLst>
                                          <p:attrName>ppt_x</p:attrName>
                                          <p:attrName>ppt_y</p:attrName>
                                        </p:attrNameLst>
                                      </p:cBhvr>
                                      <p:rCtr x="5833" y="-69"/>
                                    </p:animMotion>
                                  </p:childTnLst>
                                </p:cTn>
                              </p:par>
                            </p:childTnLst>
                          </p:cTn>
                        </p:par>
                        <p:par>
                          <p:cTn id="48" fill="hold">
                            <p:stCondLst>
                              <p:cond delay="500"/>
                            </p:stCondLst>
                            <p:childTnLst>
                              <p:par>
                                <p:cTn id="49" presetID="1" presetClass="mediacall" presetSubtype="0" fill="hold" nodeType="afterEffect">
                                  <p:stCondLst>
                                    <p:cond delay="0"/>
                                  </p:stCondLst>
                                  <p:childTnLst>
                                    <p:cmd type="call" cmd="playFrom(0.0)">
                                      <p:cBhvr>
                                        <p:cTn id="50" dur="8160" fill="hold"/>
                                        <p:tgtEl>
                                          <p:spTgt spid="25"/>
                                        </p:tgtEl>
                                      </p:cBhvr>
                                    </p:cmd>
                                  </p:childTnLst>
                                </p:cTn>
                              </p:par>
                              <p:par>
                                <p:cTn id="51" presetID="47" presetClass="exit" presetSubtype="0" fill="hold" nodeType="withEffect">
                                  <p:stCondLst>
                                    <p:cond delay="0"/>
                                  </p:stCondLst>
                                  <p:childTnLst>
                                    <p:animEffect transition="out" filter="fade">
                                      <p:cBhvr>
                                        <p:cTn id="52" dur="1000"/>
                                        <p:tgtEl>
                                          <p:spTgt spid="11"/>
                                        </p:tgtEl>
                                      </p:cBhvr>
                                    </p:animEffect>
                                    <p:anim calcmode="lin" valueType="num">
                                      <p:cBhvr>
                                        <p:cTn id="53" dur="1000"/>
                                        <p:tgtEl>
                                          <p:spTgt spid="11"/>
                                        </p:tgtEl>
                                        <p:attrNameLst>
                                          <p:attrName>ppt_x</p:attrName>
                                        </p:attrNameLst>
                                      </p:cBhvr>
                                      <p:tavLst>
                                        <p:tav tm="0">
                                          <p:val>
                                            <p:strVal val="ppt_x"/>
                                          </p:val>
                                        </p:tav>
                                        <p:tav tm="100000">
                                          <p:val>
                                            <p:strVal val="ppt_x"/>
                                          </p:val>
                                        </p:tav>
                                      </p:tavLst>
                                    </p:anim>
                                    <p:anim calcmode="lin" valueType="num">
                                      <p:cBhvr>
                                        <p:cTn id="54" dur="1000"/>
                                        <p:tgtEl>
                                          <p:spTgt spid="11"/>
                                        </p:tgtEl>
                                        <p:attrNameLst>
                                          <p:attrName>ppt_y</p:attrName>
                                        </p:attrNameLst>
                                      </p:cBhvr>
                                      <p:tavLst>
                                        <p:tav tm="0">
                                          <p:val>
                                            <p:strVal val="ppt_y"/>
                                          </p:val>
                                        </p:tav>
                                        <p:tav tm="100000">
                                          <p:val>
                                            <p:strVal val="ppt_y-.1"/>
                                          </p:val>
                                        </p:tav>
                                      </p:tavLst>
                                    </p:anim>
                                    <p:set>
                                      <p:cBhvr>
                                        <p:cTn id="55"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63" presetClass="path" presetSubtype="0" accel="50000" decel="50000" fill="hold" nodeType="withEffect">
                                  <p:stCondLst>
                                    <p:cond delay="0"/>
                                  </p:stCondLst>
                                  <p:childTnLst>
                                    <p:animMotion origin="layout" path="M 0.47747 0.0037 L 0.59414 0.0037 " pathEditMode="relative" rAng="0" ptsTypes="AA">
                                      <p:cBhvr>
                                        <p:cTn id="60" dur="500" fill="hold"/>
                                        <p:tgtEl>
                                          <p:spTgt spid="18"/>
                                        </p:tgtEl>
                                        <p:attrNameLst>
                                          <p:attrName>ppt_x</p:attrName>
                                          <p:attrName>ppt_y</p:attrName>
                                        </p:attrNameLst>
                                      </p:cBhvr>
                                      <p:rCtr x="5833" y="0"/>
                                    </p:animMotion>
                                  </p:childTnLst>
                                </p:cTn>
                              </p:par>
                            </p:childTnLst>
                          </p:cTn>
                        </p:par>
                        <p:par>
                          <p:cTn id="61" fill="hold">
                            <p:stCondLst>
                              <p:cond delay="500"/>
                            </p:stCondLst>
                            <p:childTnLst>
                              <p:par>
                                <p:cTn id="62" presetID="1" presetClass="mediacall" presetSubtype="0" fill="hold" nodeType="afterEffect">
                                  <p:stCondLst>
                                    <p:cond delay="0"/>
                                  </p:stCondLst>
                                  <p:childTnLst>
                                    <p:cmd type="call" cmd="playFrom(0.0)">
                                      <p:cBhvr>
                                        <p:cTn id="63" dur="8160" fill="hold"/>
                                        <p:tgtEl>
                                          <p:spTgt spid="27"/>
                                        </p:tgtEl>
                                      </p:cBhvr>
                                    </p:cmd>
                                  </p:childTnLst>
                                </p:cTn>
                              </p:par>
                              <p:par>
                                <p:cTn id="64" presetID="47" presetClass="exit" presetSubtype="0" fill="hold" nodeType="withEffect">
                                  <p:stCondLst>
                                    <p:cond delay="0"/>
                                  </p:stCondLst>
                                  <p:childTnLst>
                                    <p:animEffect transition="out" filter="fade">
                                      <p:cBhvr>
                                        <p:cTn id="65" dur="1000"/>
                                        <p:tgtEl>
                                          <p:spTgt spid="12"/>
                                        </p:tgtEl>
                                      </p:cBhvr>
                                    </p:animEffect>
                                    <p:anim calcmode="lin" valueType="num">
                                      <p:cBhvr>
                                        <p:cTn id="66" dur="1000"/>
                                        <p:tgtEl>
                                          <p:spTgt spid="12"/>
                                        </p:tgtEl>
                                        <p:attrNameLst>
                                          <p:attrName>ppt_x</p:attrName>
                                        </p:attrNameLst>
                                      </p:cBhvr>
                                      <p:tavLst>
                                        <p:tav tm="0">
                                          <p:val>
                                            <p:strVal val="ppt_x"/>
                                          </p:val>
                                        </p:tav>
                                        <p:tav tm="100000">
                                          <p:val>
                                            <p:strVal val="ppt_x"/>
                                          </p:val>
                                        </p:tav>
                                      </p:tavLst>
                                    </p:anim>
                                    <p:anim calcmode="lin" valueType="num">
                                      <p:cBhvr>
                                        <p:cTn id="67" dur="1000"/>
                                        <p:tgtEl>
                                          <p:spTgt spid="12"/>
                                        </p:tgtEl>
                                        <p:attrNameLst>
                                          <p:attrName>ppt_y</p:attrName>
                                        </p:attrNameLst>
                                      </p:cBhvr>
                                      <p:tavLst>
                                        <p:tav tm="0">
                                          <p:val>
                                            <p:strVal val="ppt_y"/>
                                          </p:val>
                                        </p:tav>
                                        <p:tav tm="100000">
                                          <p:val>
                                            <p:strVal val="ppt_y-.1"/>
                                          </p:val>
                                        </p:tav>
                                      </p:tavLst>
                                    </p:anim>
                                    <p:set>
                                      <p:cBhvr>
                                        <p:cTn id="6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80000">
                <p:cTn id="69" fill="hold" display="0">
                  <p:stCondLst>
                    <p:cond delay="indefinite"/>
                  </p:stCondLst>
                  <p:endCondLst>
                    <p:cond evt="onStopAudio" delay="0">
                      <p:tgtEl>
                        <p:sldTgt/>
                      </p:tgtEl>
                    </p:cond>
                  </p:endCondLst>
                </p:cTn>
                <p:tgtEl>
                  <p:spTgt spid="23"/>
                </p:tgtEl>
              </p:cMediaNode>
            </p:audio>
            <p:audio>
              <p:cMediaNode vol="80000">
                <p:cTn id="70" fill="hold" display="0">
                  <p:stCondLst>
                    <p:cond delay="indefinite"/>
                  </p:stCondLst>
                  <p:endCondLst>
                    <p:cond evt="onStopAudio" delay="0">
                      <p:tgtEl>
                        <p:sldTgt/>
                      </p:tgtEl>
                    </p:cond>
                  </p:endCondLst>
                </p:cTn>
                <p:tgtEl>
                  <p:spTgt spid="24"/>
                </p:tgtEl>
              </p:cMediaNode>
            </p:audio>
            <p:audio>
              <p:cMediaNode vol="80000">
                <p:cTn id="71" fill="hold" display="0">
                  <p:stCondLst>
                    <p:cond delay="indefinite"/>
                  </p:stCondLst>
                  <p:endCondLst>
                    <p:cond evt="onStopAudio" delay="0">
                      <p:tgtEl>
                        <p:sldTgt/>
                      </p:tgtEl>
                    </p:cond>
                  </p:endCondLst>
                </p:cTn>
                <p:tgtEl>
                  <p:spTgt spid="25"/>
                </p:tgtEl>
              </p:cMediaNode>
            </p:audio>
            <p:audio>
              <p:cMediaNode vol="80000">
                <p:cTn id="72" fill="hold" display="0">
                  <p:stCondLst>
                    <p:cond delay="indefinite"/>
                  </p:stCondLst>
                  <p:endCondLst>
                    <p:cond evt="onStopAudio" delay="0">
                      <p:tgtEl>
                        <p:sldTgt/>
                      </p:tgtEl>
                    </p:cond>
                  </p:endCondLst>
                </p:cTn>
                <p:tgtEl>
                  <p:spTgt spid="26"/>
                </p:tgtEl>
              </p:cMediaNode>
            </p:audio>
            <p:audio>
              <p:cMediaNode vol="80000">
                <p:cTn id="73" fill="hold" display="0">
                  <p:stCondLst>
                    <p:cond delay="indefinite"/>
                  </p:stCondLst>
                  <p:endCondLst>
                    <p:cond evt="onStopAudio" delay="0">
                      <p:tgtEl>
                        <p:sldTgt/>
                      </p:tgtEl>
                    </p:cond>
                  </p:endCondLst>
                </p:cTn>
                <p:tgtEl>
                  <p:spTgt spid="27"/>
                </p:tgtEl>
              </p:cMediaNode>
            </p:audio>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5ECF68C-2D0E-1198-15E9-B7E8E0EE51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76088">
            <a:off x="1064105" y="110066"/>
            <a:ext cx="6971605" cy="2443424"/>
          </a:xfrm>
          <a:prstGeom prst="rect">
            <a:avLst/>
          </a:prstGeom>
        </p:spPr>
      </p:pic>
      <p:sp>
        <p:nvSpPr>
          <p:cNvPr id="4" name="TextBox 3">
            <a:extLst>
              <a:ext uri="{FF2B5EF4-FFF2-40B4-BE49-F238E27FC236}">
                <a16:creationId xmlns:a16="http://schemas.microsoft.com/office/drawing/2014/main" id="{D469D4E5-9FFA-CD61-3B72-4C41E1D0FF48}"/>
              </a:ext>
            </a:extLst>
          </p:cNvPr>
          <p:cNvSpPr txBox="1"/>
          <p:nvPr/>
        </p:nvSpPr>
        <p:spPr>
          <a:xfrm>
            <a:off x="1497542" y="411208"/>
            <a:ext cx="6248399" cy="1121846"/>
          </a:xfrm>
          <a:prstGeom prst="rect">
            <a:avLst/>
          </a:prstGeom>
          <a:noFill/>
        </p:spPr>
        <p:txBody>
          <a:bodyPr wrap="square" rtlCol="0">
            <a:spAutoFit/>
          </a:bodyPr>
          <a:lstStyle/>
          <a:p>
            <a:pPr lvl="0" algn="just">
              <a:lnSpc>
                <a:spcPct val="150000"/>
              </a:lnSpc>
            </a:pPr>
            <a:r>
              <a:rPr lang="vi-VN" sz="2400" b="1" dirty="0">
                <a:solidFill>
                  <a:srgbClr val="191919"/>
                </a:solidFill>
                <a:latin typeface="UTM Avo" panose="02040603050506020204" pitchFamily="18"/>
                <a:ea typeface="Arial"/>
                <a:cs typeface="Arial"/>
                <a:sym typeface="Arial"/>
              </a:rPr>
              <a:t>Câu 1. </a:t>
            </a:r>
            <a:r>
              <a:rPr lang="vi-VN" sz="2400" dirty="0">
                <a:solidFill>
                  <a:srgbClr val="191919"/>
                </a:solidFill>
                <a:latin typeface="UTM Avo" panose="02040603050506020204" pitchFamily="18"/>
                <a:ea typeface="Arial"/>
                <a:cs typeface="Arial"/>
                <a:sym typeface="Arial"/>
              </a:rPr>
              <a:t>Chuyện gì xảy ra khi người chú nói với cháu về quyển sách cổ?</a:t>
            </a:r>
            <a:endParaRPr lang="vi-VN" sz="2400" dirty="0">
              <a:latin typeface="UTM Avo" panose="02040603050506020204" pitchFamily="18"/>
            </a:endParaRPr>
          </a:p>
        </p:txBody>
      </p:sp>
      <p:grpSp>
        <p:nvGrpSpPr>
          <p:cNvPr id="5" name="Group 4">
            <a:extLst>
              <a:ext uri="{FF2B5EF4-FFF2-40B4-BE49-F238E27FC236}">
                <a16:creationId xmlns:a16="http://schemas.microsoft.com/office/drawing/2014/main" id="{45080E18-9F76-B065-9196-1746D70D03A7}"/>
              </a:ext>
            </a:extLst>
          </p:cNvPr>
          <p:cNvGrpSpPr/>
          <p:nvPr/>
        </p:nvGrpSpPr>
        <p:grpSpPr>
          <a:xfrm>
            <a:off x="4606638" y="2529328"/>
            <a:ext cx="5448343" cy="3127761"/>
            <a:chOff x="2940726" y="2888916"/>
            <a:chExt cx="2576441" cy="2246171"/>
          </a:xfrm>
        </p:grpSpPr>
        <p:pic>
          <p:nvPicPr>
            <p:cNvPr id="6" name="Graphic 5">
              <a:extLst>
                <a:ext uri="{FF2B5EF4-FFF2-40B4-BE49-F238E27FC236}">
                  <a16:creationId xmlns:a16="http://schemas.microsoft.com/office/drawing/2014/main" id="{7A9F08FE-65C1-8F63-D825-54F76FFE0C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40726" y="2888916"/>
              <a:ext cx="2576441" cy="2246171"/>
            </a:xfrm>
            <a:prstGeom prst="rect">
              <a:avLst/>
            </a:prstGeom>
          </p:spPr>
        </p:pic>
        <p:sp>
          <p:nvSpPr>
            <p:cNvPr id="8" name="TextBox 7">
              <a:extLst>
                <a:ext uri="{FF2B5EF4-FFF2-40B4-BE49-F238E27FC236}">
                  <a16:creationId xmlns:a16="http://schemas.microsoft.com/office/drawing/2014/main" id="{93154DDD-3F66-A37B-8EE5-B5256E4A04D2}"/>
                </a:ext>
              </a:extLst>
            </p:cNvPr>
            <p:cNvSpPr txBox="1"/>
            <p:nvPr/>
          </p:nvSpPr>
          <p:spPr>
            <a:xfrm>
              <a:off x="3575397" y="3245763"/>
              <a:ext cx="1705389" cy="1473420"/>
            </a:xfrm>
            <a:prstGeom prst="rect">
              <a:avLst/>
            </a:prstGeom>
            <a:noFill/>
          </p:spPr>
          <p:txBody>
            <a:bodyPr wrap="square" rtlCol="0">
              <a:spAutoFit/>
            </a:bodyPr>
            <a:lstStyle/>
            <a:p>
              <a:pPr algn="just">
                <a:lnSpc>
                  <a:spcPct val="150000"/>
                </a:lnSpc>
              </a:pPr>
              <a:r>
                <a:rPr lang="vi-VN" sz="2200" b="0" i="0" u="none" strike="noStrike" cap="none" dirty="0">
                  <a:solidFill>
                    <a:srgbClr val="191919"/>
                  </a:solidFill>
                  <a:latin typeface="UTM Avo" panose="02040603050506020204" pitchFamily="18"/>
                  <a:ea typeface="Arial"/>
                  <a:cs typeface="Arial"/>
                  <a:sym typeface="Arial"/>
                </a:rPr>
                <a:t>Có một miếng da thuộc từ trong quyển sách rơi xuống, trên đó có những dòng chữ kì lạ.</a:t>
              </a:r>
              <a:endParaRPr lang="vi-VN" sz="2200" dirty="0">
                <a:latin typeface="UTM Avo" panose="02040603050506020204" pitchFamily="18"/>
              </a:endParaRPr>
            </a:p>
          </p:txBody>
        </p:sp>
      </p:grpSp>
      <p:pic>
        <p:nvPicPr>
          <p:cNvPr id="9" name="Picture 8" descr="6131d3148657a26e1bfe386e7ba65811.png">
            <a:hlinkClick r:id="rId8" action="ppaction://hlinksldjump"/>
            <a:extLst>
              <a:ext uri="{FF2B5EF4-FFF2-40B4-BE49-F238E27FC236}">
                <a16:creationId xmlns:a16="http://schemas.microsoft.com/office/drawing/2014/main" id="{A2E57303-F659-74CA-C2F7-5132C1AF0259}"/>
              </a:ext>
            </a:extLst>
          </p:cNvPr>
          <p:cNvPicPr>
            <a:picLocks noChangeAspect="1"/>
          </p:cNvPicPr>
          <p:nvPr/>
        </p:nvPicPr>
        <p:blipFill>
          <a:blip r:embed="rId9" cstate="print"/>
          <a:stretch>
            <a:fillRect/>
          </a:stretch>
        </p:blipFill>
        <p:spPr>
          <a:xfrm>
            <a:off x="10054981" y="3291840"/>
            <a:ext cx="1795982" cy="2854513"/>
          </a:xfrm>
          <a:prstGeom prst="rect">
            <a:avLst/>
          </a:prstGeom>
        </p:spPr>
      </p:pic>
      <p:pic>
        <p:nvPicPr>
          <p:cNvPr id="30" name="Picture 29" descr="Logo, company name&#10;&#10;Description automatically generated">
            <a:extLst>
              <a:ext uri="{FF2B5EF4-FFF2-40B4-BE49-F238E27FC236}">
                <a16:creationId xmlns:a16="http://schemas.microsoft.com/office/drawing/2014/main" id="{406959D1-7AC6-4D47-3103-3C74F38D60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546259" cy="609600"/>
          </a:xfrm>
          <a:prstGeom prst="rect">
            <a:avLst/>
          </a:prstGeom>
        </p:spPr>
      </p:pic>
      <p:pic>
        <p:nvPicPr>
          <p:cNvPr id="31" name="Google Shape;2494;p13">
            <a:extLst>
              <a:ext uri="{FF2B5EF4-FFF2-40B4-BE49-F238E27FC236}">
                <a16:creationId xmlns:a16="http://schemas.microsoft.com/office/drawing/2014/main" id="{A060F9C3-B1D7-8D67-8ECB-4BBC7D999B94}"/>
              </a:ext>
            </a:extLst>
          </p:cNvPr>
          <p:cNvPicPr preferRelativeResize="0"/>
          <p:nvPr/>
        </p:nvPicPr>
        <p:blipFill rotWithShape="1">
          <a:blip r:embed="rId11">
            <a:alphaModFix/>
          </a:blip>
          <a:srcRect/>
          <a:stretch/>
        </p:blipFill>
        <p:spPr>
          <a:xfrm>
            <a:off x="602990" y="2646878"/>
            <a:ext cx="4067796" cy="2516414"/>
          </a:xfrm>
          <a:prstGeom prst="roundRect">
            <a:avLst>
              <a:gd name="adj" fmla="val 16667"/>
            </a:avLst>
          </a:prstGeom>
          <a:noFill/>
          <a:ln>
            <a:noFill/>
          </a:ln>
        </p:spPr>
      </p:pic>
    </p:spTree>
    <p:extLst>
      <p:ext uri="{BB962C8B-B14F-4D97-AF65-F5344CB8AC3E}">
        <p14:creationId xmlns:p14="http://schemas.microsoft.com/office/powerpoint/2010/main" val="37644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FEA361D-081B-9193-0F53-C5E5003118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76088">
            <a:off x="1064105" y="110066"/>
            <a:ext cx="6971605" cy="2443424"/>
          </a:xfrm>
          <a:prstGeom prst="rect">
            <a:avLst/>
          </a:prstGeom>
        </p:spPr>
      </p:pic>
      <p:sp>
        <p:nvSpPr>
          <p:cNvPr id="13" name="TextBox 12">
            <a:extLst>
              <a:ext uri="{FF2B5EF4-FFF2-40B4-BE49-F238E27FC236}">
                <a16:creationId xmlns:a16="http://schemas.microsoft.com/office/drawing/2014/main" id="{68DA8A78-8E6F-5A9F-1F3B-382F9DB5D2C7}"/>
              </a:ext>
            </a:extLst>
          </p:cNvPr>
          <p:cNvSpPr txBox="1"/>
          <p:nvPr/>
        </p:nvSpPr>
        <p:spPr>
          <a:xfrm>
            <a:off x="1497542" y="411208"/>
            <a:ext cx="6248399" cy="1121846"/>
          </a:xfrm>
          <a:prstGeom prst="rect">
            <a:avLst/>
          </a:prstGeom>
          <a:noFill/>
        </p:spPr>
        <p:txBody>
          <a:bodyPr wrap="square" rtlCol="0">
            <a:spAutoFit/>
          </a:bodyPr>
          <a:lstStyle/>
          <a:p>
            <a:pPr lvl="0" algn="just">
              <a:lnSpc>
                <a:spcPct val="150000"/>
              </a:lnSpc>
            </a:pPr>
            <a:r>
              <a:rPr lang="vi-VN" sz="2400" b="1" dirty="0">
                <a:solidFill>
                  <a:srgbClr val="191919"/>
                </a:solidFill>
                <a:latin typeface="UTM Avo" panose="02040603050506020204" pitchFamily="18"/>
                <a:ea typeface="Arial"/>
                <a:cs typeface="Arial"/>
                <a:sym typeface="Arial"/>
              </a:rPr>
              <a:t>Câu 2. </a:t>
            </a:r>
            <a:r>
              <a:rPr lang="vi-VN" sz="2400" dirty="0">
                <a:solidFill>
                  <a:srgbClr val="191919"/>
                </a:solidFill>
                <a:latin typeface="UTM Avo" panose="02040603050506020204" pitchFamily="18"/>
                <a:ea typeface="Arial"/>
                <a:cs typeface="Arial"/>
                <a:sym typeface="Arial"/>
              </a:rPr>
              <a:t>Người cháu tình cờ phát hiện ra cách đọc bức mật thư thế nào?</a:t>
            </a:r>
            <a:endParaRPr lang="vi-VN" sz="2400" dirty="0">
              <a:latin typeface="UTM Avo" panose="02040603050506020204" pitchFamily="18"/>
            </a:endParaRPr>
          </a:p>
        </p:txBody>
      </p:sp>
      <p:grpSp>
        <p:nvGrpSpPr>
          <p:cNvPr id="14" name="Group 13">
            <a:extLst>
              <a:ext uri="{FF2B5EF4-FFF2-40B4-BE49-F238E27FC236}">
                <a16:creationId xmlns:a16="http://schemas.microsoft.com/office/drawing/2014/main" id="{31D1A4E6-1BBE-6C4A-BDC2-E402C440A1E5}"/>
              </a:ext>
            </a:extLst>
          </p:cNvPr>
          <p:cNvGrpSpPr/>
          <p:nvPr/>
        </p:nvGrpSpPr>
        <p:grpSpPr>
          <a:xfrm>
            <a:off x="2386952" y="2431792"/>
            <a:ext cx="7418094" cy="3517903"/>
            <a:chOff x="1891069" y="2818872"/>
            <a:chExt cx="3507907" cy="2526348"/>
          </a:xfrm>
        </p:grpSpPr>
        <p:pic>
          <p:nvPicPr>
            <p:cNvPr id="15" name="Graphic 14">
              <a:extLst>
                <a:ext uri="{FF2B5EF4-FFF2-40B4-BE49-F238E27FC236}">
                  <a16:creationId xmlns:a16="http://schemas.microsoft.com/office/drawing/2014/main" id="{6842DC08-1385-FB11-8911-C6BCDC276E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1069" y="2818872"/>
              <a:ext cx="3507907" cy="2526348"/>
            </a:xfrm>
            <a:prstGeom prst="rect">
              <a:avLst/>
            </a:prstGeom>
          </p:spPr>
        </p:pic>
        <p:sp>
          <p:nvSpPr>
            <p:cNvPr id="16" name="TextBox 15">
              <a:extLst>
                <a:ext uri="{FF2B5EF4-FFF2-40B4-BE49-F238E27FC236}">
                  <a16:creationId xmlns:a16="http://schemas.microsoft.com/office/drawing/2014/main" id="{F93856E5-903D-23BB-188D-171146765A3D}"/>
                </a:ext>
              </a:extLst>
            </p:cNvPr>
            <p:cNvSpPr txBox="1"/>
            <p:nvPr/>
          </p:nvSpPr>
          <p:spPr>
            <a:xfrm>
              <a:off x="2641999" y="3247628"/>
              <a:ext cx="2444537" cy="1473420"/>
            </a:xfrm>
            <a:prstGeom prst="rect">
              <a:avLst/>
            </a:prstGeom>
            <a:noFill/>
          </p:spPr>
          <p:txBody>
            <a:bodyPr wrap="square" rtlCol="0">
              <a:spAutoFit/>
            </a:bodyPr>
            <a:lstStyle/>
            <a:p>
              <a:pPr marL="0" marR="0" lvl="0" indent="0" algn="just" rtl="0">
                <a:lnSpc>
                  <a:spcPct val="150000"/>
                </a:lnSpc>
                <a:spcBef>
                  <a:spcPts val="0"/>
                </a:spcBef>
                <a:spcAft>
                  <a:spcPts val="0"/>
                </a:spcAft>
                <a:buNone/>
              </a:pPr>
              <a:r>
                <a:rPr lang="vi-VN" sz="2200" b="0" i="0" u="none" strike="noStrike" cap="none" dirty="0">
                  <a:solidFill>
                    <a:srgbClr val="191919"/>
                  </a:solidFill>
                  <a:latin typeface="UTM Avo" panose="02040603050506020204" pitchFamily="18"/>
                  <a:ea typeface="Arial"/>
                  <a:cs typeface="Arial"/>
                  <a:sym typeface="Arial"/>
                </a:rPr>
                <a:t>Trong lúc vô tình dùng tờ giấy chép lại bức mật thư làm quạt và hướng mặt trái về phía mình, anh phát hiện ra cần đọc ngược, đọc từ dưới lên.</a:t>
              </a:r>
              <a:endParaRPr lang="vi-VN" sz="2200" dirty="0">
                <a:latin typeface="UTM Avo" panose="02040603050506020204" pitchFamily="18"/>
              </a:endParaRPr>
            </a:p>
          </p:txBody>
        </p:sp>
      </p:grpSp>
      <p:pic>
        <p:nvPicPr>
          <p:cNvPr id="18" name="Picture 17" descr="Logo, company name&#10;&#10;Description automatically generated">
            <a:extLst>
              <a:ext uri="{FF2B5EF4-FFF2-40B4-BE49-F238E27FC236}">
                <a16:creationId xmlns:a16="http://schemas.microsoft.com/office/drawing/2014/main" id="{375AA7B5-BFFD-6A19-F83A-C35D8A69A6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546259" cy="609600"/>
          </a:xfrm>
          <a:prstGeom prst="rect">
            <a:avLst/>
          </a:prstGeom>
        </p:spPr>
      </p:pic>
      <p:pic>
        <p:nvPicPr>
          <p:cNvPr id="20" name="Picture 19" descr="6131d3148657a26e1bfe386e7ba65811.png">
            <a:hlinkClick r:id="rId9" action="ppaction://hlinksldjump"/>
            <a:extLst>
              <a:ext uri="{FF2B5EF4-FFF2-40B4-BE49-F238E27FC236}">
                <a16:creationId xmlns:a16="http://schemas.microsoft.com/office/drawing/2014/main" id="{08A28819-DF87-38FC-A5C8-01A2C0DC56E4}"/>
              </a:ext>
            </a:extLst>
          </p:cNvPr>
          <p:cNvPicPr>
            <a:picLocks noChangeAspect="1"/>
          </p:cNvPicPr>
          <p:nvPr/>
        </p:nvPicPr>
        <p:blipFill>
          <a:blip r:embed="rId10" cstate="print"/>
          <a:stretch>
            <a:fillRect/>
          </a:stretch>
        </p:blipFill>
        <p:spPr>
          <a:xfrm>
            <a:off x="10054981" y="3291840"/>
            <a:ext cx="1795982" cy="2854513"/>
          </a:xfrm>
          <a:prstGeom prst="rect">
            <a:avLst/>
          </a:prstGeom>
        </p:spPr>
      </p:pic>
    </p:spTree>
    <p:extLst>
      <p:ext uri="{BB962C8B-B14F-4D97-AF65-F5344CB8AC3E}">
        <p14:creationId xmlns:p14="http://schemas.microsoft.com/office/powerpoint/2010/main" val="38286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F7CA0D9-7389-950C-3804-5652A20A5E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76088">
            <a:off x="1064105" y="110066"/>
            <a:ext cx="6971605" cy="2443424"/>
          </a:xfrm>
          <a:prstGeom prst="rect">
            <a:avLst/>
          </a:prstGeom>
        </p:spPr>
      </p:pic>
      <p:sp>
        <p:nvSpPr>
          <p:cNvPr id="20" name="TextBox 19">
            <a:extLst>
              <a:ext uri="{FF2B5EF4-FFF2-40B4-BE49-F238E27FC236}">
                <a16:creationId xmlns:a16="http://schemas.microsoft.com/office/drawing/2014/main" id="{17AEC3DD-F109-08AD-1F6D-3A8686F64359}"/>
              </a:ext>
            </a:extLst>
          </p:cNvPr>
          <p:cNvSpPr txBox="1"/>
          <p:nvPr/>
        </p:nvSpPr>
        <p:spPr>
          <a:xfrm>
            <a:off x="1497542" y="411208"/>
            <a:ext cx="6248399" cy="1121846"/>
          </a:xfrm>
          <a:prstGeom prst="rect">
            <a:avLst/>
          </a:prstGeom>
          <a:noFill/>
        </p:spPr>
        <p:txBody>
          <a:bodyPr wrap="square" rtlCol="0">
            <a:spAutoFit/>
          </a:bodyPr>
          <a:lstStyle/>
          <a:p>
            <a:pPr lvl="0" algn="just">
              <a:lnSpc>
                <a:spcPct val="150000"/>
              </a:lnSpc>
            </a:pPr>
            <a:r>
              <a:rPr lang="vi-VN" sz="2400" b="1" dirty="0">
                <a:solidFill>
                  <a:srgbClr val="191919"/>
                </a:solidFill>
                <a:latin typeface="UTM Avo" panose="02040603050506020204" pitchFamily="18"/>
                <a:ea typeface="Arial"/>
                <a:cs typeface="Arial"/>
                <a:sym typeface="Arial"/>
              </a:rPr>
              <a:t>Câu 3. </a:t>
            </a:r>
            <a:r>
              <a:rPr lang="vi-VN" sz="2400" dirty="0">
                <a:solidFill>
                  <a:srgbClr val="191919"/>
                </a:solidFill>
                <a:latin typeface="UTM Avo" panose="02040603050506020204" pitchFamily="18"/>
                <a:ea typeface="Arial"/>
                <a:cs typeface="Arial"/>
                <a:sym typeface="Arial"/>
              </a:rPr>
              <a:t>Vì sao lúc đầu người cháu không định nói với chú về phát hiện của mình? </a:t>
            </a:r>
            <a:endParaRPr lang="vi-VN" sz="2400" dirty="0">
              <a:latin typeface="UTM Avo" panose="02040603050506020204" pitchFamily="18"/>
            </a:endParaRPr>
          </a:p>
        </p:txBody>
      </p:sp>
      <p:grpSp>
        <p:nvGrpSpPr>
          <p:cNvPr id="21" name="Group 20">
            <a:extLst>
              <a:ext uri="{FF2B5EF4-FFF2-40B4-BE49-F238E27FC236}">
                <a16:creationId xmlns:a16="http://schemas.microsoft.com/office/drawing/2014/main" id="{95846961-DACE-C8C7-C927-A6923B2B9730}"/>
              </a:ext>
            </a:extLst>
          </p:cNvPr>
          <p:cNvGrpSpPr/>
          <p:nvPr/>
        </p:nvGrpSpPr>
        <p:grpSpPr>
          <a:xfrm>
            <a:off x="4695991" y="2410970"/>
            <a:ext cx="5358990" cy="3145538"/>
            <a:chOff x="1891068" y="2725477"/>
            <a:chExt cx="3643259" cy="2409611"/>
          </a:xfrm>
        </p:grpSpPr>
        <p:pic>
          <p:nvPicPr>
            <p:cNvPr id="23" name="Graphic 22">
              <a:extLst>
                <a:ext uri="{FF2B5EF4-FFF2-40B4-BE49-F238E27FC236}">
                  <a16:creationId xmlns:a16="http://schemas.microsoft.com/office/drawing/2014/main" id="{19E31071-9CAB-4863-8B12-34F594AAE2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1068" y="2725477"/>
              <a:ext cx="3643259" cy="2409611"/>
            </a:xfrm>
            <a:prstGeom prst="rect">
              <a:avLst/>
            </a:prstGeom>
          </p:spPr>
        </p:pic>
        <p:sp>
          <p:nvSpPr>
            <p:cNvPr id="24" name="TextBox 23">
              <a:extLst>
                <a:ext uri="{FF2B5EF4-FFF2-40B4-BE49-F238E27FC236}">
                  <a16:creationId xmlns:a16="http://schemas.microsoft.com/office/drawing/2014/main" id="{8F94B829-9ED3-BED3-8C1B-D00DB93EB677}"/>
                </a:ext>
              </a:extLst>
            </p:cNvPr>
            <p:cNvSpPr txBox="1"/>
            <p:nvPr/>
          </p:nvSpPr>
          <p:spPr>
            <a:xfrm>
              <a:off x="2816338" y="3101364"/>
              <a:ext cx="2333977" cy="1473420"/>
            </a:xfrm>
            <a:prstGeom prst="rect">
              <a:avLst/>
            </a:prstGeom>
            <a:noFill/>
          </p:spPr>
          <p:txBody>
            <a:bodyPr wrap="square" rtlCol="0">
              <a:spAutoFit/>
            </a:bodyPr>
            <a:lstStyle/>
            <a:p>
              <a:pPr marL="0" marR="0" lvl="0" indent="0" algn="just" rtl="0">
                <a:lnSpc>
                  <a:spcPct val="150000"/>
                </a:lnSpc>
                <a:spcBef>
                  <a:spcPts val="0"/>
                </a:spcBef>
                <a:spcAft>
                  <a:spcPts val="0"/>
                </a:spcAft>
                <a:buNone/>
              </a:pPr>
              <a:r>
                <a:rPr lang="vi-VN" sz="2200" b="0" i="0" u="none" strike="noStrike" cap="none" dirty="0">
                  <a:solidFill>
                    <a:schemeClr val="dk1"/>
                  </a:solidFill>
                  <a:latin typeface="UTM Avo" panose="02040603050506020204" pitchFamily="18"/>
                  <a:ea typeface="Arial"/>
                  <a:cs typeface="Arial"/>
                  <a:sym typeface="Arial"/>
                </a:rPr>
                <a:t>Vì anh biết chú mình sẽ lập tức lao vào cuộc thám hiểm và có thể kéo theo anh tham gia.</a:t>
              </a:r>
              <a:endParaRPr lang="vi-VN" sz="2200" dirty="0">
                <a:latin typeface="UTM Avo" panose="02040603050506020204" pitchFamily="18"/>
              </a:endParaRPr>
            </a:p>
          </p:txBody>
        </p:sp>
      </p:grpSp>
      <p:pic>
        <p:nvPicPr>
          <p:cNvPr id="26" name="Picture 25" descr="Logo, company name&#10;&#10;Description automatically generated">
            <a:extLst>
              <a:ext uri="{FF2B5EF4-FFF2-40B4-BE49-F238E27FC236}">
                <a16:creationId xmlns:a16="http://schemas.microsoft.com/office/drawing/2014/main" id="{2CF8EDFD-7241-A271-04C9-92D1FF1E94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546259" cy="609600"/>
          </a:xfrm>
          <a:prstGeom prst="rect">
            <a:avLst/>
          </a:prstGeom>
        </p:spPr>
      </p:pic>
      <p:sp>
        <p:nvSpPr>
          <p:cNvPr id="27" name="Google Shape;2508;p15">
            <a:extLst>
              <a:ext uri="{FF2B5EF4-FFF2-40B4-BE49-F238E27FC236}">
                <a16:creationId xmlns:a16="http://schemas.microsoft.com/office/drawing/2014/main" id="{4445B73E-8A5E-EC8E-3464-FC38BC081B95}"/>
              </a:ext>
            </a:extLst>
          </p:cNvPr>
          <p:cNvSpPr>
            <a:spLocks noChangeAspect="1"/>
          </p:cNvSpPr>
          <p:nvPr/>
        </p:nvSpPr>
        <p:spPr>
          <a:xfrm flipH="1">
            <a:off x="1202042" y="2410970"/>
            <a:ext cx="3211521" cy="3088413"/>
          </a:xfrm>
          <a:custGeom>
            <a:avLst/>
            <a:gdLst/>
            <a:ahLst/>
            <a:cxnLst/>
            <a:rect l="l" t="t" r="r" b="b"/>
            <a:pathLst>
              <a:path w="976887" h="939439" extrusionOk="0">
                <a:moveTo>
                  <a:pt x="0" y="0"/>
                </a:moveTo>
                <a:lnTo>
                  <a:pt x="976887" y="0"/>
                </a:lnTo>
                <a:lnTo>
                  <a:pt x="976887" y="939440"/>
                </a:lnTo>
                <a:lnTo>
                  <a:pt x="0" y="939440"/>
                </a:lnTo>
                <a:lnTo>
                  <a:pt x="0" y="0"/>
                </a:lnTo>
                <a:close/>
              </a:path>
            </a:pathLst>
          </a:custGeom>
          <a:blipFill rotWithShape="1">
            <a:blip r:embed="rId8">
              <a:alphaModFix/>
            </a:blip>
            <a:stretch>
              <a:fillRect/>
            </a:stretch>
          </a:blipFill>
          <a:ln>
            <a:noFill/>
          </a:ln>
        </p:spPr>
        <p:txBody>
          <a:bodyPr/>
          <a:lstStyle/>
          <a:p>
            <a:endParaRPr lang="en-US"/>
          </a:p>
        </p:txBody>
      </p:sp>
      <p:pic>
        <p:nvPicPr>
          <p:cNvPr id="28" name="Picture 27" descr="6131d3148657a26e1bfe386e7ba65811.png">
            <a:hlinkClick r:id="rId9" action="ppaction://hlinksldjump"/>
            <a:extLst>
              <a:ext uri="{FF2B5EF4-FFF2-40B4-BE49-F238E27FC236}">
                <a16:creationId xmlns:a16="http://schemas.microsoft.com/office/drawing/2014/main" id="{30CFE48A-50AA-299A-142F-9CC648AEE00B}"/>
              </a:ext>
            </a:extLst>
          </p:cNvPr>
          <p:cNvPicPr>
            <a:picLocks noChangeAspect="1"/>
          </p:cNvPicPr>
          <p:nvPr/>
        </p:nvPicPr>
        <p:blipFill>
          <a:blip r:embed="rId10" cstate="print"/>
          <a:stretch>
            <a:fillRect/>
          </a:stretch>
        </p:blipFill>
        <p:spPr>
          <a:xfrm>
            <a:off x="10054981" y="3291840"/>
            <a:ext cx="1795982" cy="2854513"/>
          </a:xfrm>
          <a:prstGeom prst="rect">
            <a:avLst/>
          </a:prstGeom>
        </p:spPr>
      </p:pic>
    </p:spTree>
    <p:extLst>
      <p:ext uri="{BB962C8B-B14F-4D97-AF65-F5344CB8AC3E}">
        <p14:creationId xmlns:p14="http://schemas.microsoft.com/office/powerpoint/2010/main" val="233036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30B8646-8813-9FC4-FE9C-F6F2EE7C85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76088">
            <a:off x="1075216" y="64675"/>
            <a:ext cx="7991732" cy="2443424"/>
          </a:xfrm>
          <a:prstGeom prst="rect">
            <a:avLst/>
          </a:prstGeom>
        </p:spPr>
      </p:pic>
      <p:sp>
        <p:nvSpPr>
          <p:cNvPr id="13" name="TextBox 12">
            <a:extLst>
              <a:ext uri="{FF2B5EF4-FFF2-40B4-BE49-F238E27FC236}">
                <a16:creationId xmlns:a16="http://schemas.microsoft.com/office/drawing/2014/main" id="{329A024E-1B6C-F9FF-8AFC-B7C4E1AD78CD}"/>
              </a:ext>
            </a:extLst>
          </p:cNvPr>
          <p:cNvSpPr txBox="1"/>
          <p:nvPr/>
        </p:nvSpPr>
        <p:spPr>
          <a:xfrm>
            <a:off x="1543995" y="377952"/>
            <a:ext cx="7246437" cy="1121846"/>
          </a:xfrm>
          <a:prstGeom prst="rect">
            <a:avLst/>
          </a:prstGeom>
          <a:noFill/>
        </p:spPr>
        <p:txBody>
          <a:bodyPr wrap="square" rtlCol="0">
            <a:spAutoFit/>
          </a:bodyPr>
          <a:lstStyle/>
          <a:p>
            <a:pPr lvl="0" algn="just">
              <a:lnSpc>
                <a:spcPct val="150000"/>
              </a:lnSpc>
            </a:pPr>
            <a:r>
              <a:rPr lang="vi-VN" sz="2400" b="1" dirty="0">
                <a:solidFill>
                  <a:srgbClr val="191919"/>
                </a:solidFill>
                <a:latin typeface="UTM Avo" panose="02040603050506020204" pitchFamily="18"/>
                <a:ea typeface="Arial"/>
                <a:cs typeface="Arial"/>
                <a:sym typeface="Arial"/>
              </a:rPr>
              <a:t>Câu 4. </a:t>
            </a:r>
            <a:r>
              <a:rPr lang="vi-VN" sz="2400" dirty="0">
                <a:solidFill>
                  <a:srgbClr val="191919"/>
                </a:solidFill>
                <a:latin typeface="UTM Avo" panose="02040603050506020204" pitchFamily="18"/>
                <a:ea typeface="Arial"/>
                <a:cs typeface="Arial"/>
                <a:sym typeface="Arial"/>
              </a:rPr>
              <a:t>Vì sao người chú tin vào bức mật thư và quyết định thực hiện ngay cuộc thám hiểm?</a:t>
            </a:r>
            <a:endParaRPr lang="vi-VN" sz="2400" dirty="0">
              <a:latin typeface="UTM Avo" panose="02040603050506020204" pitchFamily="18"/>
            </a:endParaRPr>
          </a:p>
        </p:txBody>
      </p:sp>
      <p:grpSp>
        <p:nvGrpSpPr>
          <p:cNvPr id="14" name="Group 13">
            <a:extLst>
              <a:ext uri="{FF2B5EF4-FFF2-40B4-BE49-F238E27FC236}">
                <a16:creationId xmlns:a16="http://schemas.microsoft.com/office/drawing/2014/main" id="{A3E67EB8-73D4-48B3-32FF-FD429548A99C}"/>
              </a:ext>
            </a:extLst>
          </p:cNvPr>
          <p:cNvGrpSpPr/>
          <p:nvPr/>
        </p:nvGrpSpPr>
        <p:grpSpPr>
          <a:xfrm>
            <a:off x="4048480" y="2217484"/>
            <a:ext cx="6181152" cy="3928869"/>
            <a:chOff x="1332129" y="2725477"/>
            <a:chExt cx="4202198" cy="3009675"/>
          </a:xfrm>
        </p:grpSpPr>
        <p:pic>
          <p:nvPicPr>
            <p:cNvPr id="15" name="Graphic 14">
              <a:extLst>
                <a:ext uri="{FF2B5EF4-FFF2-40B4-BE49-F238E27FC236}">
                  <a16:creationId xmlns:a16="http://schemas.microsoft.com/office/drawing/2014/main" id="{CB189659-5F25-FEE8-0B31-A3B116D2DA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2129" y="2725477"/>
              <a:ext cx="4202198" cy="3009675"/>
            </a:xfrm>
            <a:prstGeom prst="rect">
              <a:avLst/>
            </a:prstGeom>
          </p:spPr>
        </p:pic>
        <p:sp>
          <p:nvSpPr>
            <p:cNvPr id="16" name="TextBox 15">
              <a:extLst>
                <a:ext uri="{FF2B5EF4-FFF2-40B4-BE49-F238E27FC236}">
                  <a16:creationId xmlns:a16="http://schemas.microsoft.com/office/drawing/2014/main" id="{A6F6CD75-F39E-639D-98B0-B40D590C0991}"/>
                </a:ext>
              </a:extLst>
            </p:cNvPr>
            <p:cNvSpPr txBox="1"/>
            <p:nvPr/>
          </p:nvSpPr>
          <p:spPr>
            <a:xfrm>
              <a:off x="2337245" y="3221937"/>
              <a:ext cx="2796492" cy="1960718"/>
            </a:xfrm>
            <a:prstGeom prst="rect">
              <a:avLst/>
            </a:prstGeom>
            <a:noFill/>
          </p:spPr>
          <p:txBody>
            <a:bodyPr wrap="square" rtlCol="0">
              <a:spAutoFit/>
            </a:bodyPr>
            <a:lstStyle/>
            <a:p>
              <a:pPr marL="0" marR="0" lvl="0" indent="0" algn="just" rtl="0">
                <a:lnSpc>
                  <a:spcPct val="150000"/>
                </a:lnSpc>
                <a:spcBef>
                  <a:spcPts val="0"/>
                </a:spcBef>
                <a:spcAft>
                  <a:spcPts val="0"/>
                </a:spcAft>
                <a:buNone/>
              </a:pPr>
              <a:r>
                <a:rPr lang="vi-VN" sz="2200" b="0" i="0" u="none" strike="noStrike" cap="none" dirty="0">
                  <a:solidFill>
                    <a:schemeClr val="dk1"/>
                  </a:solidFill>
                  <a:latin typeface="UTM Avo" panose="02040603050506020204" pitchFamily="18"/>
                  <a:ea typeface="Arial"/>
                  <a:cs typeface="Arial"/>
                  <a:sym typeface="Arial"/>
                </a:rPr>
                <a:t>Vì ông biết Xa-cnu-xem, tác giả bức mật thư, là một nhà thám hiểm nổi tiếng và vì ông luôn sẵn sàng thực hiện các cuộc thám hiểm.</a:t>
              </a:r>
              <a:endParaRPr lang="vi-VN" sz="2200" dirty="0">
                <a:latin typeface="UTM Avo" panose="02040603050506020204" pitchFamily="18"/>
              </a:endParaRPr>
            </a:p>
          </p:txBody>
        </p:sp>
      </p:grpSp>
      <p:pic>
        <p:nvPicPr>
          <p:cNvPr id="18" name="Picture 17" descr="Logo, company name&#10;&#10;Description automatically generated">
            <a:extLst>
              <a:ext uri="{FF2B5EF4-FFF2-40B4-BE49-F238E27FC236}">
                <a16:creationId xmlns:a16="http://schemas.microsoft.com/office/drawing/2014/main" id="{67A22042-4597-AFCB-54FA-ED22948F8F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546259" cy="609600"/>
          </a:xfrm>
          <a:prstGeom prst="rect">
            <a:avLst/>
          </a:prstGeom>
        </p:spPr>
      </p:pic>
      <p:pic>
        <p:nvPicPr>
          <p:cNvPr id="20" name="Google Shape;2513;p16" descr="Ngày này năm xưa: Ly kỳ chuyến thám hiểm quần đảo 'thiên đường dưới hạ giới'">
            <a:extLst>
              <a:ext uri="{FF2B5EF4-FFF2-40B4-BE49-F238E27FC236}">
                <a16:creationId xmlns:a16="http://schemas.microsoft.com/office/drawing/2014/main" id="{E77ABD14-0398-4867-8644-FC953B8B754C}"/>
              </a:ext>
            </a:extLst>
          </p:cNvPr>
          <p:cNvPicPr preferRelativeResize="0">
            <a:picLocks noChangeAspect="1"/>
          </p:cNvPicPr>
          <p:nvPr/>
        </p:nvPicPr>
        <p:blipFill rotWithShape="1">
          <a:blip r:embed="rId8">
            <a:alphaModFix/>
          </a:blip>
          <a:srcRect/>
          <a:stretch/>
        </p:blipFill>
        <p:spPr>
          <a:xfrm>
            <a:off x="497060" y="2630323"/>
            <a:ext cx="3860178" cy="2559547"/>
          </a:xfrm>
          <a:prstGeom prst="roundRect">
            <a:avLst>
              <a:gd name="adj" fmla="val 16667"/>
            </a:avLst>
          </a:prstGeom>
          <a:noFill/>
          <a:ln>
            <a:noFill/>
          </a:ln>
        </p:spPr>
      </p:pic>
      <p:pic>
        <p:nvPicPr>
          <p:cNvPr id="21" name="Picture 20" descr="6131d3148657a26e1bfe386e7ba65811.png">
            <a:hlinkClick r:id="rId9" action="ppaction://hlinksldjump"/>
            <a:extLst>
              <a:ext uri="{FF2B5EF4-FFF2-40B4-BE49-F238E27FC236}">
                <a16:creationId xmlns:a16="http://schemas.microsoft.com/office/drawing/2014/main" id="{15479256-CB43-87EC-D536-2E0F463A2015}"/>
              </a:ext>
            </a:extLst>
          </p:cNvPr>
          <p:cNvPicPr>
            <a:picLocks noChangeAspect="1"/>
          </p:cNvPicPr>
          <p:nvPr/>
        </p:nvPicPr>
        <p:blipFill>
          <a:blip r:embed="rId10" cstate="print"/>
          <a:stretch>
            <a:fillRect/>
          </a:stretch>
        </p:blipFill>
        <p:spPr>
          <a:xfrm>
            <a:off x="10054981" y="3291840"/>
            <a:ext cx="1795982" cy="2854513"/>
          </a:xfrm>
          <a:prstGeom prst="rect">
            <a:avLst/>
          </a:prstGeom>
        </p:spPr>
      </p:pic>
    </p:spTree>
    <p:extLst>
      <p:ext uri="{BB962C8B-B14F-4D97-AF65-F5344CB8AC3E}">
        <p14:creationId xmlns:p14="http://schemas.microsoft.com/office/powerpoint/2010/main" val="193189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5AD905-3B06-C213-0E45-D0FE53B3E075}"/>
              </a:ext>
            </a:extLst>
          </p:cNvPr>
          <p:cNvGrpSpPr/>
          <p:nvPr/>
        </p:nvGrpSpPr>
        <p:grpSpPr>
          <a:xfrm>
            <a:off x="8388095" y="781550"/>
            <a:ext cx="3803905" cy="1863098"/>
            <a:chOff x="8363711" y="842510"/>
            <a:chExt cx="3803905" cy="1863098"/>
          </a:xfrm>
        </p:grpSpPr>
        <p:pic>
          <p:nvPicPr>
            <p:cNvPr id="5" name="Picture 4">
              <a:hlinkClick r:id="rId3"/>
              <a:extLst>
                <a:ext uri="{FF2B5EF4-FFF2-40B4-BE49-F238E27FC236}">
                  <a16:creationId xmlns:a16="http://schemas.microsoft.com/office/drawing/2014/main" id="{7B0C423D-7909-8533-C133-24CF03CA39F5}"/>
                </a:ext>
              </a:extLst>
            </p:cNvPr>
            <p:cNvPicPr>
              <a:picLocks noChangeAspect="1"/>
            </p:cNvPicPr>
            <p:nvPr/>
          </p:nvPicPr>
          <p:blipFill rotWithShape="1">
            <a:blip r:embed="rId4"/>
            <a:srcRect t="22869"/>
            <a:stretch/>
          </p:blipFill>
          <p:spPr>
            <a:xfrm>
              <a:off x="8709722" y="1377696"/>
              <a:ext cx="3111881" cy="1327912"/>
            </a:xfrm>
            <a:prstGeom prst="rect">
              <a:avLst/>
            </a:prstGeom>
          </p:spPr>
        </p:pic>
        <p:sp>
          <p:nvSpPr>
            <p:cNvPr id="6" name="TextBox 5">
              <a:extLst>
                <a:ext uri="{FF2B5EF4-FFF2-40B4-BE49-F238E27FC236}">
                  <a16:creationId xmlns:a16="http://schemas.microsoft.com/office/drawing/2014/main" id="{AE2B8D64-CCDD-8121-72BA-B616C613709B}"/>
                </a:ext>
              </a:extLst>
            </p:cNvPr>
            <p:cNvSpPr txBox="1"/>
            <p:nvPr/>
          </p:nvSpPr>
          <p:spPr>
            <a:xfrm>
              <a:off x="8363711" y="842510"/>
              <a:ext cx="3803905" cy="400110"/>
            </a:xfrm>
            <a:prstGeom prst="rect">
              <a:avLst/>
            </a:prstGeom>
            <a:noFill/>
          </p:spPr>
          <p:txBody>
            <a:bodyPr wrap="square" rtlCol="0">
              <a:spAutoFit/>
            </a:bodyPr>
            <a:lstStyle/>
            <a:p>
              <a:pPr algn="ctr"/>
              <a:r>
                <a:rPr lang="en-US" sz="2000" b="1" i="0" u="none" strike="noStrike" dirty="0" err="1">
                  <a:solidFill>
                    <a:schemeClr val="accent2"/>
                  </a:solidFill>
                  <a:effectLst/>
                  <a:latin typeface="UTM Avo" panose="02040603050506020204" pitchFamily="18"/>
                </a:rPr>
                <a:t>Ấn</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vào</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đây</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để</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luyện</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tập</a:t>
              </a:r>
              <a:endParaRPr lang="en-VN" sz="2000" b="1" dirty="0">
                <a:solidFill>
                  <a:schemeClr val="accent2"/>
                </a:solidFill>
                <a:latin typeface="UTM Avo" panose="02040603050506020204" pitchFamily="18"/>
              </a:endParaRPr>
            </a:p>
          </p:txBody>
        </p:sp>
      </p:grpSp>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8" name="Google Shape;3012;p19">
            <a:extLst>
              <a:ext uri="{FF2B5EF4-FFF2-40B4-BE49-F238E27FC236}">
                <a16:creationId xmlns:a16="http://schemas.microsoft.com/office/drawing/2014/main" id="{6C1A5366-FDF8-D275-BC7B-2070A459BF2D}"/>
              </a:ext>
            </a:extLst>
          </p:cNvPr>
          <p:cNvSpPr txBox="1">
            <a:spLocks/>
          </p:cNvSpPr>
          <p:nvPr/>
        </p:nvSpPr>
        <p:spPr>
          <a:xfrm>
            <a:off x="4761906" y="1398162"/>
            <a:ext cx="2668186"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Luyện đọc</a:t>
            </a:r>
          </a:p>
        </p:txBody>
      </p:sp>
      <p:sp>
        <p:nvSpPr>
          <p:cNvPr id="229" name="Google Shape;3013;p19">
            <a:extLst>
              <a:ext uri="{FF2B5EF4-FFF2-40B4-BE49-F238E27FC236}">
                <a16:creationId xmlns:a16="http://schemas.microsoft.com/office/drawing/2014/main" id="{3DCB3560-4D0E-5297-4DB3-9BB748DDE777}"/>
              </a:ext>
            </a:extLst>
          </p:cNvPr>
          <p:cNvSpPr/>
          <p:nvPr/>
        </p:nvSpPr>
        <p:spPr>
          <a:xfrm>
            <a:off x="1979637" y="2183354"/>
            <a:ext cx="8232725" cy="1462053"/>
          </a:xfrm>
          <a:prstGeom prst="wedgeRectCallout">
            <a:avLst>
              <a:gd name="adj1" fmla="val -20481"/>
              <a:gd name="adj2" fmla="val 62712"/>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ctr" rtl="0">
              <a:lnSpc>
                <a:spcPct val="150000"/>
              </a:lnSpc>
              <a:spcBef>
                <a:spcPts val="0"/>
              </a:spcBef>
              <a:spcAft>
                <a:spcPts val="0"/>
              </a:spcAft>
              <a:buNone/>
            </a:pPr>
            <a:r>
              <a:rPr lang="vi-VN" sz="2600" b="0" i="0" u="none" strike="noStrike" cap="none" dirty="0">
                <a:solidFill>
                  <a:schemeClr val="bg1"/>
                </a:solidFill>
                <a:latin typeface="UTM Avo" panose="02040603050506020204" pitchFamily="18"/>
                <a:ea typeface="Arial"/>
                <a:cs typeface="Arial"/>
                <a:sym typeface="Arial"/>
              </a:rPr>
              <a:t>Luyện tập, chú ý cách ngắt nghỉ ở giữa các câu; nhấn mạnh các từ ngữ quan trọng.</a:t>
            </a:r>
            <a:endParaRPr sz="2600" b="0" i="0" u="none" strike="noStrike" cap="none" dirty="0">
              <a:solidFill>
                <a:schemeClr val="bg1"/>
              </a:solidFill>
              <a:latin typeface="UTM Avo" panose="02040603050506020204" pitchFamily="18"/>
              <a:ea typeface="Arial"/>
              <a:cs typeface="Arial"/>
              <a:sym typeface="Arial"/>
            </a:endParaRPr>
          </a:p>
        </p:txBody>
      </p:sp>
      <p:pic>
        <p:nvPicPr>
          <p:cNvPr id="230" name="Picture 229">
            <a:extLst>
              <a:ext uri="{FF2B5EF4-FFF2-40B4-BE49-F238E27FC236}">
                <a16:creationId xmlns:a16="http://schemas.microsoft.com/office/drawing/2014/main" id="{C239D5B7-715D-F3A5-8EAB-13B35E5A9853}"/>
              </a:ext>
            </a:extLst>
          </p:cNvPr>
          <p:cNvPicPr>
            <a:picLocks noChangeAspect="1"/>
          </p:cNvPicPr>
          <p:nvPr/>
        </p:nvPicPr>
        <p:blipFill>
          <a:blip r:embed="rId3"/>
          <a:stretch>
            <a:fillRect/>
          </a:stretch>
        </p:blipFill>
        <p:spPr>
          <a:xfrm>
            <a:off x="3584392" y="4070391"/>
            <a:ext cx="5023216" cy="2787609"/>
          </a:xfrm>
          <a:prstGeom prst="rect">
            <a:avLst/>
          </a:prstGeom>
        </p:spPr>
      </p:pic>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p:tgtEl>
                                          <p:spTgt spid="2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018;p20">
            <a:extLst>
              <a:ext uri="{FF2B5EF4-FFF2-40B4-BE49-F238E27FC236}">
                <a16:creationId xmlns:a16="http://schemas.microsoft.com/office/drawing/2014/main" id="{EDE104F5-5812-A2B4-8ACA-6AA29D75F043}"/>
              </a:ext>
            </a:extLst>
          </p:cNvPr>
          <p:cNvSpPr txBox="1">
            <a:spLocks/>
          </p:cNvSpPr>
          <p:nvPr/>
        </p:nvSpPr>
        <p:spPr>
          <a:xfrm>
            <a:off x="4761907" y="1077662"/>
            <a:ext cx="2668186"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Luyện đọc</a:t>
            </a:r>
          </a:p>
        </p:txBody>
      </p:sp>
      <p:sp>
        <p:nvSpPr>
          <p:cNvPr id="3" name="Google Shape;3019;p20">
            <a:extLst>
              <a:ext uri="{FF2B5EF4-FFF2-40B4-BE49-F238E27FC236}">
                <a16:creationId xmlns:a16="http://schemas.microsoft.com/office/drawing/2014/main" id="{44CEC838-46FE-DE60-0092-75DE9A479E8C}"/>
              </a:ext>
            </a:extLst>
          </p:cNvPr>
          <p:cNvSpPr/>
          <p:nvPr/>
        </p:nvSpPr>
        <p:spPr>
          <a:xfrm>
            <a:off x="1036320" y="1871661"/>
            <a:ext cx="4324175" cy="2100901"/>
          </a:xfrm>
          <a:prstGeom prst="wedgeRectCallout">
            <a:avLst>
              <a:gd name="adj1" fmla="val -20481"/>
              <a:gd name="adj2" fmla="val 56041"/>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dk1"/>
                </a:solidFill>
                <a:latin typeface="UTM Avo" panose="02040603050506020204" pitchFamily="18"/>
                <a:ea typeface="Arial"/>
                <a:cs typeface="Arial"/>
                <a:sym typeface="Arial"/>
              </a:rPr>
              <a:t>Ông </a:t>
            </a:r>
            <a:r>
              <a:rPr lang="vi-VN" sz="2400" b="1" i="0" u="none" strike="noStrike" cap="none" dirty="0">
                <a:solidFill>
                  <a:srgbClr val="FF0000"/>
                </a:solidFill>
                <a:latin typeface="UTM Avo" panose="02040603050506020204" pitchFamily="18"/>
                <a:ea typeface="Arial"/>
                <a:cs typeface="Arial"/>
                <a:sym typeface="Arial"/>
              </a:rPr>
              <a:t>say sưa </a:t>
            </a:r>
            <a:r>
              <a:rPr lang="vi-VN" sz="2400" b="0" i="0" u="none" strike="noStrike" cap="none" dirty="0">
                <a:solidFill>
                  <a:schemeClr val="dk1"/>
                </a:solidFill>
                <a:latin typeface="UTM Avo" panose="02040603050506020204" pitchFamily="18"/>
                <a:ea typeface="Arial"/>
                <a:cs typeface="Arial"/>
                <a:sym typeface="Arial"/>
              </a:rPr>
              <a:t>nói</a:t>
            </a:r>
            <a:r>
              <a:rPr lang="vi-VN" sz="2400" b="1" i="0" u="none" strike="noStrike" cap="none" dirty="0">
                <a:solidFill>
                  <a:srgbClr val="FF0000"/>
                </a:solidFill>
                <a:latin typeface="UTM Avo" panose="02040603050506020204" pitchFamily="18"/>
                <a:ea typeface="Arial"/>
                <a:cs typeface="Arial"/>
                <a:sym typeface="Arial"/>
              </a:rPr>
              <a:t>/</a:t>
            </a:r>
            <a:r>
              <a:rPr lang="vi-VN" sz="2400" b="0" i="0" u="none" strike="noStrike" cap="none" dirty="0">
                <a:solidFill>
                  <a:schemeClr val="dk1"/>
                </a:solidFill>
                <a:latin typeface="UTM Avo" panose="02040603050506020204" pitchFamily="18"/>
                <a:ea typeface="Arial"/>
                <a:cs typeface="Arial"/>
                <a:sym typeface="Arial"/>
              </a:rPr>
              <a:t> về </a:t>
            </a:r>
            <a:r>
              <a:rPr lang="vi-VN" sz="2400" b="1" i="0" u="none" strike="noStrike" cap="none" dirty="0">
                <a:solidFill>
                  <a:srgbClr val="FF0000"/>
                </a:solidFill>
                <a:latin typeface="UTM Avo" panose="02040603050506020204" pitchFamily="18"/>
                <a:ea typeface="Arial"/>
                <a:cs typeface="Arial"/>
                <a:sym typeface="Arial"/>
              </a:rPr>
              <a:t>một quyển sách cổ/</a:t>
            </a:r>
            <a:r>
              <a:rPr lang="vi-VN" sz="2400" b="0" i="0" u="none" strike="noStrike" cap="none" dirty="0">
                <a:solidFill>
                  <a:schemeClr val="dk1"/>
                </a:solidFill>
                <a:latin typeface="UTM Avo" panose="02040603050506020204" pitchFamily="18"/>
                <a:ea typeface="Arial"/>
                <a:cs typeface="Arial"/>
                <a:sym typeface="Arial"/>
              </a:rPr>
              <a:t> vừa tìm được trong tiệm sách cũ. </a:t>
            </a:r>
            <a:endParaRPr sz="2000" dirty="0">
              <a:latin typeface="UTM Avo" panose="02040603050506020204" pitchFamily="18"/>
            </a:endParaRPr>
          </a:p>
        </p:txBody>
      </p:sp>
      <p:sp>
        <p:nvSpPr>
          <p:cNvPr id="4" name="Google Shape;3020;p20">
            <a:extLst>
              <a:ext uri="{FF2B5EF4-FFF2-40B4-BE49-F238E27FC236}">
                <a16:creationId xmlns:a16="http://schemas.microsoft.com/office/drawing/2014/main" id="{F3A5B77C-DA97-4762-BD55-07E86805A5A3}"/>
              </a:ext>
            </a:extLst>
          </p:cNvPr>
          <p:cNvSpPr/>
          <p:nvPr/>
        </p:nvSpPr>
        <p:spPr>
          <a:xfrm>
            <a:off x="6494079" y="1871661"/>
            <a:ext cx="4661601" cy="2100900"/>
          </a:xfrm>
          <a:prstGeom prst="wedgeRectCallout">
            <a:avLst>
              <a:gd name="adj1" fmla="val -20481"/>
              <a:gd name="adj2" fmla="val 56041"/>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dk1"/>
                </a:solidFill>
                <a:latin typeface="UTM Avo" panose="02040603050506020204" pitchFamily="18"/>
                <a:ea typeface="Arial"/>
                <a:cs typeface="Arial"/>
                <a:sym typeface="Arial"/>
              </a:rPr>
              <a:t>Chú tôi mà biết </a:t>
            </a:r>
            <a:r>
              <a:rPr lang="vi-VN" sz="2400" b="1" i="0" u="none" strike="noStrike" cap="none" dirty="0">
                <a:solidFill>
                  <a:srgbClr val="FF0000"/>
                </a:solidFill>
                <a:latin typeface="UTM Avo" panose="02040603050506020204" pitchFamily="18"/>
                <a:ea typeface="Arial"/>
                <a:cs typeface="Arial"/>
                <a:sym typeface="Arial"/>
              </a:rPr>
              <a:t>điều</a:t>
            </a:r>
            <a:r>
              <a:rPr lang="vi-VN" sz="2400" b="1" i="0" u="none" strike="noStrike" cap="none" dirty="0">
                <a:solidFill>
                  <a:schemeClr val="dk1"/>
                </a:solidFill>
                <a:latin typeface="UTM Avo" panose="02040603050506020204" pitchFamily="18"/>
                <a:ea typeface="Arial"/>
                <a:cs typeface="Arial"/>
                <a:sym typeface="Arial"/>
              </a:rPr>
              <a:t> </a:t>
            </a:r>
            <a:r>
              <a:rPr lang="vi-VN" sz="2400" b="1" i="0" u="none" strike="noStrike" cap="none" dirty="0">
                <a:solidFill>
                  <a:srgbClr val="FF0000"/>
                </a:solidFill>
                <a:latin typeface="UTM Avo" panose="02040603050506020204" pitchFamily="18"/>
                <a:ea typeface="Arial"/>
                <a:cs typeface="Arial"/>
                <a:sym typeface="Arial"/>
              </a:rPr>
              <a:t>bí mật </a:t>
            </a:r>
            <a:r>
              <a:rPr lang="vi-VN" sz="2400" b="0" i="0" u="none" strike="noStrike" cap="none" dirty="0">
                <a:solidFill>
                  <a:schemeClr val="dk1"/>
                </a:solidFill>
                <a:latin typeface="UTM Avo" panose="02040603050506020204" pitchFamily="18"/>
                <a:ea typeface="Arial"/>
                <a:cs typeface="Arial"/>
                <a:sym typeface="Arial"/>
              </a:rPr>
              <a:t>này,</a:t>
            </a:r>
            <a:r>
              <a:rPr lang="vi-VN" sz="2400" b="1" i="0" u="none" strike="noStrike" cap="none" dirty="0">
                <a:solidFill>
                  <a:srgbClr val="FF0000"/>
                </a:solidFill>
                <a:latin typeface="UTM Avo" panose="02040603050506020204" pitchFamily="18"/>
                <a:ea typeface="Arial"/>
                <a:cs typeface="Arial"/>
                <a:sym typeface="Arial"/>
              </a:rPr>
              <a:t>/</a:t>
            </a:r>
            <a:r>
              <a:rPr lang="vi-VN" sz="2400" b="0" i="0" u="none" strike="noStrike" cap="none" dirty="0">
                <a:solidFill>
                  <a:schemeClr val="dk1"/>
                </a:solidFill>
                <a:latin typeface="UTM Avo" panose="02040603050506020204" pitchFamily="18"/>
                <a:ea typeface="Arial"/>
                <a:cs typeface="Arial"/>
                <a:sym typeface="Arial"/>
              </a:rPr>
              <a:t> ông sẽ </a:t>
            </a:r>
            <a:r>
              <a:rPr lang="vi-VN" sz="2400" b="1" i="0" u="none" strike="noStrike" cap="none" dirty="0">
                <a:solidFill>
                  <a:srgbClr val="FF0000"/>
                </a:solidFill>
                <a:latin typeface="UTM Avo" panose="02040603050506020204" pitchFamily="18"/>
                <a:ea typeface="Arial"/>
                <a:cs typeface="Arial"/>
                <a:sym typeface="Arial"/>
              </a:rPr>
              <a:t>sẵn sàng </a:t>
            </a:r>
            <a:r>
              <a:rPr lang="vi-VN" sz="2400" b="0" i="0" u="none" strike="noStrike" cap="none" dirty="0">
                <a:solidFill>
                  <a:schemeClr val="dk1"/>
                </a:solidFill>
                <a:latin typeface="UTM Avo" panose="02040603050506020204" pitchFamily="18"/>
                <a:ea typeface="Arial"/>
                <a:cs typeface="Arial"/>
                <a:sym typeface="Arial"/>
              </a:rPr>
              <a:t>mạo hiểm</a:t>
            </a:r>
            <a:r>
              <a:rPr lang="vi-VN" sz="2400" b="1" i="0" u="none" strike="noStrike" cap="none" dirty="0">
                <a:solidFill>
                  <a:srgbClr val="FF0000"/>
                </a:solidFill>
                <a:latin typeface="UTM Avo" panose="02040603050506020204" pitchFamily="18"/>
                <a:ea typeface="Arial"/>
                <a:cs typeface="Arial"/>
                <a:sym typeface="Arial"/>
              </a:rPr>
              <a:t>/</a:t>
            </a:r>
            <a:r>
              <a:rPr lang="vi-VN" sz="2400" b="0" i="0" u="none" strike="noStrike" cap="none" dirty="0">
                <a:solidFill>
                  <a:schemeClr val="dk1"/>
                </a:solidFill>
                <a:latin typeface="UTM Avo" panose="02040603050506020204" pitchFamily="18"/>
                <a:ea typeface="Arial"/>
                <a:cs typeface="Arial"/>
                <a:sym typeface="Arial"/>
              </a:rPr>
              <a:t> và </a:t>
            </a:r>
            <a:r>
              <a:rPr lang="vi-VN" sz="2400" b="1" i="0" u="none" strike="noStrike" cap="none" dirty="0">
                <a:solidFill>
                  <a:srgbClr val="FF0000"/>
                </a:solidFill>
                <a:latin typeface="UTM Avo" panose="02040603050506020204" pitchFamily="18"/>
                <a:ea typeface="Arial"/>
                <a:cs typeface="Arial"/>
                <a:sym typeface="Arial"/>
              </a:rPr>
              <a:t>kéo tôi </a:t>
            </a:r>
            <a:r>
              <a:rPr lang="vi-VN" sz="2400" b="0" i="0" u="none" strike="noStrike" cap="none" dirty="0">
                <a:solidFill>
                  <a:schemeClr val="dk1"/>
                </a:solidFill>
                <a:latin typeface="UTM Avo" panose="02040603050506020204" pitchFamily="18"/>
                <a:ea typeface="Arial"/>
                <a:cs typeface="Arial"/>
                <a:sym typeface="Arial"/>
              </a:rPr>
              <a:t>theo.</a:t>
            </a:r>
            <a:endParaRPr sz="2000" dirty="0">
              <a:latin typeface="UTM Avo" panose="02040603050506020204" pitchFamily="18"/>
            </a:endParaRPr>
          </a:p>
        </p:txBody>
      </p:sp>
      <p:sp>
        <p:nvSpPr>
          <p:cNvPr id="5" name="Google Shape;3021;p20">
            <a:extLst>
              <a:ext uri="{FF2B5EF4-FFF2-40B4-BE49-F238E27FC236}">
                <a16:creationId xmlns:a16="http://schemas.microsoft.com/office/drawing/2014/main" id="{DB36575A-8C07-A26E-AE33-7C5DEEE4DC27}"/>
              </a:ext>
            </a:extLst>
          </p:cNvPr>
          <p:cNvSpPr/>
          <p:nvPr/>
        </p:nvSpPr>
        <p:spPr>
          <a:xfrm>
            <a:off x="2326931" y="4376740"/>
            <a:ext cx="7538138" cy="2100900"/>
          </a:xfrm>
          <a:prstGeom prst="wedgeRectCallout">
            <a:avLst>
              <a:gd name="adj1" fmla="val -20481"/>
              <a:gd name="adj2" fmla="val 56041"/>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dk1"/>
                </a:solidFill>
                <a:latin typeface="UTM Avo" panose="02040603050506020204" pitchFamily="18"/>
                <a:ea typeface="Arial"/>
                <a:cs typeface="Arial"/>
                <a:sym typeface="Arial"/>
              </a:rPr>
              <a:t>Đi vào lòng </a:t>
            </a:r>
            <a:r>
              <a:rPr lang="vi-VN" sz="2400" b="1" i="0" u="none" strike="noStrike" cap="none" dirty="0">
                <a:solidFill>
                  <a:srgbClr val="FF0000"/>
                </a:solidFill>
                <a:latin typeface="UTM Avo" panose="02040603050506020204" pitchFamily="18"/>
                <a:ea typeface="Arial"/>
                <a:cs typeface="Arial"/>
                <a:sym typeface="Arial"/>
              </a:rPr>
              <a:t>Trái Đất </a:t>
            </a:r>
            <a:r>
              <a:rPr lang="vi-VN" sz="2400" b="0" i="0" u="none" strike="noStrike" cap="none" dirty="0">
                <a:solidFill>
                  <a:schemeClr val="dk1"/>
                </a:solidFill>
                <a:latin typeface="UTM Avo" panose="02040603050506020204" pitchFamily="18"/>
                <a:ea typeface="Arial"/>
                <a:cs typeface="Arial"/>
                <a:sym typeface="Arial"/>
              </a:rPr>
              <a:t>ư?</a:t>
            </a:r>
            <a:r>
              <a:rPr lang="vi-VN" sz="2400" b="1" i="0" u="none" strike="noStrike" cap="none" dirty="0">
                <a:solidFill>
                  <a:srgbClr val="FF0000"/>
                </a:solidFill>
                <a:latin typeface="UTM Avo" panose="02040603050506020204" pitchFamily="18"/>
                <a:ea typeface="Arial"/>
                <a:cs typeface="Arial"/>
                <a:sym typeface="Arial"/>
              </a:rPr>
              <a:t>/</a:t>
            </a:r>
            <a:r>
              <a:rPr lang="vi-VN" sz="2400" b="0" i="0" u="none" strike="noStrike" cap="none" dirty="0">
                <a:solidFill>
                  <a:schemeClr val="dk1"/>
                </a:solidFill>
                <a:latin typeface="UTM Avo" panose="02040603050506020204" pitchFamily="18"/>
                <a:ea typeface="Arial"/>
                <a:cs typeface="Arial"/>
                <a:sym typeface="Arial"/>
              </a:rPr>
              <a:t> Nhưng tôi biết,</a:t>
            </a:r>
            <a:r>
              <a:rPr lang="vi-VN" sz="2400" b="1" i="0" u="none" strike="noStrike" cap="none" dirty="0">
                <a:solidFill>
                  <a:srgbClr val="FF0000"/>
                </a:solidFill>
                <a:latin typeface="UTM Avo" panose="02040603050506020204" pitchFamily="18"/>
                <a:ea typeface="Arial"/>
                <a:cs typeface="Arial"/>
                <a:sym typeface="Arial"/>
              </a:rPr>
              <a:t>/</a:t>
            </a:r>
            <a:r>
              <a:rPr lang="vi-VN" sz="2400" b="0" i="0" u="none" strike="noStrike" cap="none" dirty="0">
                <a:solidFill>
                  <a:schemeClr val="dk1"/>
                </a:solidFill>
                <a:latin typeface="UTM Avo" panose="02040603050506020204" pitchFamily="18"/>
                <a:ea typeface="Arial"/>
                <a:cs typeface="Arial"/>
                <a:sym typeface="Arial"/>
              </a:rPr>
              <a:t> một người </a:t>
            </a:r>
            <a:r>
              <a:rPr lang="vi-VN" sz="2400" b="1" i="0" u="none" strike="noStrike" cap="none" dirty="0">
                <a:solidFill>
                  <a:srgbClr val="FF0000"/>
                </a:solidFill>
                <a:latin typeface="UTM Avo" panose="02040603050506020204" pitchFamily="18"/>
                <a:ea typeface="Arial"/>
                <a:cs typeface="Arial"/>
                <a:sym typeface="Arial"/>
              </a:rPr>
              <a:t>say</a:t>
            </a:r>
            <a:r>
              <a:rPr lang="vi-VN" sz="2400" b="1" i="0" u="none" strike="noStrike" cap="none" dirty="0">
                <a:solidFill>
                  <a:schemeClr val="dk1"/>
                </a:solidFill>
                <a:latin typeface="UTM Avo" panose="02040603050506020204" pitchFamily="18"/>
                <a:ea typeface="Arial"/>
                <a:cs typeface="Arial"/>
                <a:sym typeface="Arial"/>
              </a:rPr>
              <a:t> </a:t>
            </a:r>
            <a:r>
              <a:rPr lang="vi-VN" sz="2400" b="1" i="0" u="none" strike="noStrike" cap="none" dirty="0">
                <a:solidFill>
                  <a:srgbClr val="FF0000"/>
                </a:solidFill>
                <a:latin typeface="UTM Avo" panose="02040603050506020204" pitchFamily="18"/>
                <a:ea typeface="Arial"/>
                <a:cs typeface="Arial"/>
                <a:sym typeface="Arial"/>
              </a:rPr>
              <a:t>mê nghiên cứu/</a:t>
            </a:r>
            <a:r>
              <a:rPr lang="vi-VN" sz="2400" b="0" i="0" u="none" strike="noStrike" cap="none" dirty="0">
                <a:solidFill>
                  <a:schemeClr val="dk1"/>
                </a:solidFill>
                <a:latin typeface="UTM Avo" panose="02040603050506020204" pitchFamily="18"/>
                <a:ea typeface="Arial"/>
                <a:cs typeface="Arial"/>
                <a:sym typeface="Arial"/>
              </a:rPr>
              <a:t> như chú tôi</a:t>
            </a:r>
            <a:r>
              <a:rPr lang="vi-VN" sz="2400" b="1" i="0" u="none" strike="noStrike" cap="none" dirty="0">
                <a:solidFill>
                  <a:srgbClr val="FF0000"/>
                </a:solidFill>
                <a:latin typeface="UTM Avo" panose="02040603050506020204" pitchFamily="18"/>
                <a:ea typeface="Arial"/>
                <a:cs typeface="Arial"/>
                <a:sym typeface="Arial"/>
              </a:rPr>
              <a:t>/</a:t>
            </a:r>
            <a:r>
              <a:rPr lang="vi-VN" sz="2400" b="0" i="0" u="none" strike="noStrike" cap="none" dirty="0">
                <a:solidFill>
                  <a:schemeClr val="dk1"/>
                </a:solidFill>
                <a:latin typeface="UTM Avo" panose="02040603050506020204" pitchFamily="18"/>
                <a:ea typeface="Arial"/>
                <a:cs typeface="Arial"/>
                <a:sym typeface="Arial"/>
              </a:rPr>
              <a:t> sẽ </a:t>
            </a:r>
            <a:r>
              <a:rPr lang="vi-VN" sz="2400" b="1" i="0" u="none" strike="noStrike" cap="none" dirty="0">
                <a:solidFill>
                  <a:srgbClr val="FF0000"/>
                </a:solidFill>
                <a:latin typeface="UTM Avo" panose="02040603050506020204" pitchFamily="18"/>
                <a:ea typeface="Arial"/>
                <a:cs typeface="Arial"/>
                <a:sym typeface="Arial"/>
              </a:rPr>
              <a:t>không bỏ qua </a:t>
            </a:r>
            <a:r>
              <a:rPr lang="vi-VN" sz="2400" b="0" i="0" u="none" strike="noStrike" cap="none" dirty="0">
                <a:solidFill>
                  <a:schemeClr val="dk1"/>
                </a:solidFill>
                <a:latin typeface="UTM Avo" panose="02040603050506020204" pitchFamily="18"/>
                <a:ea typeface="Arial"/>
                <a:cs typeface="Arial"/>
                <a:sym typeface="Arial"/>
              </a:rPr>
              <a:t>một cuộc </a:t>
            </a:r>
            <a:r>
              <a:rPr lang="vi-VN" sz="2400" b="1" i="0" u="none" strike="noStrike" cap="none" dirty="0">
                <a:solidFill>
                  <a:srgbClr val="FF0000"/>
                </a:solidFill>
                <a:latin typeface="UTM Avo" panose="02040603050506020204" pitchFamily="18"/>
                <a:ea typeface="Arial"/>
                <a:cs typeface="Arial"/>
                <a:sym typeface="Arial"/>
              </a:rPr>
              <a:t>mạo hiểm </a:t>
            </a:r>
            <a:r>
              <a:rPr lang="vi-VN" sz="2400" b="0" i="0" u="none" strike="noStrike" cap="none" dirty="0">
                <a:solidFill>
                  <a:schemeClr val="dk1"/>
                </a:solidFill>
                <a:latin typeface="UTM Avo" panose="02040603050506020204" pitchFamily="18"/>
                <a:ea typeface="Arial"/>
                <a:cs typeface="Arial"/>
                <a:sym typeface="Arial"/>
              </a:rPr>
              <a:t>như vậy.</a:t>
            </a:r>
            <a:endParaRPr sz="2000" dirty="0">
              <a:latin typeface="UTM Avo" panose="02040603050506020204" pitchFamily="18"/>
            </a:endParaRPr>
          </a:p>
        </p:txBody>
      </p:sp>
    </p:spTree>
    <p:extLst>
      <p:ext uri="{BB962C8B-B14F-4D97-AF65-F5344CB8AC3E}">
        <p14:creationId xmlns:p14="http://schemas.microsoft.com/office/powerpoint/2010/main" val="195049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F4735407-FBE6-5285-D150-57071FC196EC}"/>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3028;p21">
            <a:extLst>
              <a:ext uri="{FF2B5EF4-FFF2-40B4-BE49-F238E27FC236}">
                <a16:creationId xmlns:a16="http://schemas.microsoft.com/office/drawing/2014/main" id="{58C57B84-8ACD-A77E-3DA1-471E6766900E}"/>
              </a:ext>
            </a:extLst>
          </p:cNvPr>
          <p:cNvSpPr/>
          <p:nvPr/>
        </p:nvSpPr>
        <p:spPr>
          <a:xfrm>
            <a:off x="1011935" y="3790062"/>
            <a:ext cx="5952129" cy="2733522"/>
          </a:xfrm>
          <a:prstGeom prst="cloudCallout">
            <a:avLst>
              <a:gd name="adj1" fmla="val 63303"/>
              <a:gd name="adj2" fmla="val -58548"/>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144000" anchor="ctr" anchorCtr="0">
            <a:noAutofit/>
          </a:bodyPr>
          <a:lstStyle/>
          <a:p>
            <a:pPr marL="0" marR="0" lvl="0" indent="0" algn="ctr" rtl="0">
              <a:lnSpc>
                <a:spcPct val="150000"/>
              </a:lnSpc>
              <a:spcBef>
                <a:spcPts val="0"/>
              </a:spcBef>
              <a:spcAft>
                <a:spcPts val="0"/>
              </a:spcAft>
              <a:buNone/>
            </a:pPr>
            <a:r>
              <a:rPr lang="vi-VN" sz="2400" b="0" u="none" strike="noStrike" cap="none" dirty="0">
                <a:solidFill>
                  <a:srgbClr val="000000"/>
                </a:solidFill>
                <a:latin typeface="UTM Avo" panose="02040603050506020204" pitchFamily="18"/>
                <a:ea typeface="Arial"/>
                <a:cs typeface="Arial"/>
                <a:sym typeface="Arial"/>
              </a:rPr>
              <a:t>Chuẩn bị bài mới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1" dirty="0">
                <a:solidFill>
                  <a:schemeClr val="dk1"/>
                </a:solidFill>
                <a:latin typeface="UTM Avo" panose="02040603050506020204" pitchFamily="18"/>
              </a:rPr>
              <a:t>Luyện từ và câu </a:t>
            </a:r>
            <a:endParaRPr sz="2400" b="1" dirty="0">
              <a:solidFill>
                <a:schemeClr val="dk1"/>
              </a:solidFill>
              <a:latin typeface="UTM Avo" panose="02040603050506020204" pitchFamily="18"/>
            </a:endParaRPr>
          </a:p>
          <a:p>
            <a:pPr marL="0" marR="0" lvl="0" indent="0" algn="ctr" rtl="0">
              <a:lnSpc>
                <a:spcPct val="150000"/>
              </a:lnSpc>
              <a:spcBef>
                <a:spcPts val="0"/>
              </a:spcBef>
              <a:spcAft>
                <a:spcPts val="0"/>
              </a:spcAft>
              <a:buNone/>
            </a:pPr>
            <a:r>
              <a:rPr lang="vi-VN" sz="2400" b="1" dirty="0">
                <a:solidFill>
                  <a:schemeClr val="dk1"/>
                </a:solidFill>
                <a:latin typeface="UTM Avo" panose="02040603050506020204" pitchFamily="18"/>
              </a:rPr>
              <a:t>Mở rộng vốn từ: Du lịch</a:t>
            </a:r>
            <a:endParaRPr sz="2400" dirty="0">
              <a:latin typeface="UTM Avo" panose="02040603050506020204" pitchFamily="18"/>
            </a:endParaRPr>
          </a:p>
        </p:txBody>
      </p:sp>
      <p:sp>
        <p:nvSpPr>
          <p:cNvPr id="5" name="Google Shape;3029;p21">
            <a:extLst>
              <a:ext uri="{FF2B5EF4-FFF2-40B4-BE49-F238E27FC236}">
                <a16:creationId xmlns:a16="http://schemas.microsoft.com/office/drawing/2014/main" id="{3BD7D457-DB54-0707-5DB9-3E8C7CB2A717}"/>
              </a:ext>
            </a:extLst>
          </p:cNvPr>
          <p:cNvSpPr/>
          <p:nvPr/>
        </p:nvSpPr>
        <p:spPr>
          <a:xfrm>
            <a:off x="1877980" y="1794948"/>
            <a:ext cx="4068369" cy="1790400"/>
          </a:xfrm>
          <a:prstGeom prst="cloudCallout">
            <a:avLst>
              <a:gd name="adj1" fmla="val 63676"/>
              <a:gd name="adj2" fmla="val -64517"/>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144000" anchor="ctr" anchorCtr="0">
            <a:noAutofit/>
          </a:bodyPr>
          <a:lstStyle/>
          <a:p>
            <a:pPr marL="0" marR="0" lvl="0" indent="0" algn="ctr" rtl="0">
              <a:lnSpc>
                <a:spcPct val="150000"/>
              </a:lnSpc>
              <a:spcBef>
                <a:spcPts val="0"/>
              </a:spcBef>
              <a:spcAft>
                <a:spcPts val="0"/>
              </a:spcAft>
              <a:buNone/>
            </a:pPr>
            <a:r>
              <a:rPr lang="vi-VN" sz="2400" b="0" u="none" strike="noStrike" cap="none">
                <a:solidFill>
                  <a:srgbClr val="000000"/>
                </a:solidFill>
                <a:latin typeface="UTM Avo" panose="02040603050506020204" pitchFamily="18"/>
                <a:ea typeface="Arial"/>
                <a:cs typeface="Arial"/>
                <a:sym typeface="Arial"/>
              </a:rPr>
              <a:t>Ôn</a:t>
            </a:r>
            <a:r>
              <a:rPr lang="en-US" sz="2400" b="0" u="none" strike="noStrike" cap="none">
                <a:solidFill>
                  <a:srgbClr val="000000"/>
                </a:solidFill>
                <a:latin typeface="UTM Avo" panose="02040603050506020204" pitchFamily="18"/>
                <a:ea typeface="Arial"/>
                <a:cs typeface="Arial"/>
                <a:sym typeface="Arial"/>
              </a:rPr>
              <a:t> tập bài đọc</a:t>
            </a:r>
            <a:r>
              <a:rPr lang="vi-VN" sz="2400" b="0" u="none" strike="noStrike" cap="none">
                <a:solidFill>
                  <a:srgbClr val="000000"/>
                </a:solidFill>
                <a:latin typeface="UTM Avo" panose="02040603050506020204" pitchFamily="18"/>
                <a:ea typeface="Arial"/>
                <a:cs typeface="Arial"/>
                <a:sym typeface="Arial"/>
              </a:rPr>
              <a:t> </a:t>
            </a:r>
            <a:r>
              <a:rPr lang="vi-VN" sz="2400" b="1" u="none" strike="noStrike" cap="none" dirty="0">
                <a:solidFill>
                  <a:srgbClr val="000000"/>
                </a:solidFill>
                <a:latin typeface="UTM Avo" panose="02040603050506020204" pitchFamily="18"/>
                <a:ea typeface="Arial"/>
                <a:cs typeface="Arial"/>
                <a:sym typeface="Arial"/>
              </a:rPr>
              <a:t>Bức mật thư</a:t>
            </a:r>
            <a:endParaRPr sz="2400" b="1" u="none" strike="noStrike" cap="none" dirty="0">
              <a:solidFill>
                <a:schemeClr val="dk1"/>
              </a:solidFill>
              <a:latin typeface="UTM Avo" panose="02040603050506020204" pitchFamily="18"/>
              <a:ea typeface="Arial"/>
              <a:cs typeface="Arial"/>
              <a:sym typeface="Arial"/>
            </a:endParaRPr>
          </a:p>
        </p:txBody>
      </p:sp>
      <p:pic>
        <p:nvPicPr>
          <p:cNvPr id="7" name="Picture 6">
            <a:extLst>
              <a:ext uri="{FF2B5EF4-FFF2-40B4-BE49-F238E27FC236}">
                <a16:creationId xmlns:a16="http://schemas.microsoft.com/office/drawing/2014/main" id="{803B184E-B3AC-3C61-5AA2-8718EC2514C9}"/>
              </a:ext>
            </a:extLst>
          </p:cNvPr>
          <p:cNvPicPr>
            <a:picLocks noChangeAspect="1"/>
          </p:cNvPicPr>
          <p:nvPr/>
        </p:nvPicPr>
        <p:blipFill>
          <a:blip r:embed="rId3"/>
          <a:stretch>
            <a:fillRect/>
          </a:stretch>
        </p:blipFill>
        <p:spPr>
          <a:xfrm>
            <a:off x="8155939" y="1794948"/>
            <a:ext cx="3168651" cy="4032828"/>
          </a:xfrm>
          <a:prstGeom prst="rect">
            <a:avLst/>
          </a:prstGeom>
        </p:spPr>
      </p:pic>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09;p2">
            <a:extLst>
              <a:ext uri="{FF2B5EF4-FFF2-40B4-BE49-F238E27FC236}">
                <a16:creationId xmlns:a16="http://schemas.microsoft.com/office/drawing/2014/main" id="{F5BF26BA-9D9E-2E51-0DC5-9365D9D190C6}"/>
              </a:ext>
            </a:extLst>
          </p:cNvPr>
          <p:cNvSpPr>
            <a:spLocks noChangeAspect="1"/>
          </p:cNvSpPr>
          <p:nvPr/>
        </p:nvSpPr>
        <p:spPr>
          <a:xfrm>
            <a:off x="1322779" y="2523744"/>
            <a:ext cx="3314169" cy="4346448"/>
          </a:xfrm>
          <a:custGeom>
            <a:avLst/>
            <a:gdLst/>
            <a:ahLst/>
            <a:cxnLst/>
            <a:rect l="l" t="t" r="r" b="b"/>
            <a:pathLst>
              <a:path w="1028083" h="1348305" extrusionOk="0">
                <a:moveTo>
                  <a:pt x="0" y="0"/>
                </a:moveTo>
                <a:lnTo>
                  <a:pt x="1028082" y="0"/>
                </a:lnTo>
                <a:lnTo>
                  <a:pt x="1028082" y="1348305"/>
                </a:lnTo>
                <a:lnTo>
                  <a:pt x="0" y="1348305"/>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310;p2">
            <a:extLst>
              <a:ext uri="{FF2B5EF4-FFF2-40B4-BE49-F238E27FC236}">
                <a16:creationId xmlns:a16="http://schemas.microsoft.com/office/drawing/2014/main" id="{E78009ED-F5DE-5C16-77F3-0320794B9912}"/>
              </a:ext>
            </a:extLst>
          </p:cNvPr>
          <p:cNvSpPr/>
          <p:nvPr/>
        </p:nvSpPr>
        <p:spPr>
          <a:xfrm>
            <a:off x="5783073" y="1822876"/>
            <a:ext cx="4958080" cy="3212247"/>
          </a:xfrm>
          <a:prstGeom prst="cloudCallout">
            <a:avLst>
              <a:gd name="adj1" fmla="val -65519"/>
              <a:gd name="adj2" fmla="val -10765"/>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144000" anchor="ctr" anchorCtr="0">
            <a:noAutofit/>
          </a:bodyPr>
          <a:lstStyle/>
          <a:p>
            <a:pPr marL="0" marR="0" lvl="0" indent="0" algn="ctr" rtl="0">
              <a:lnSpc>
                <a:spcPct val="150000"/>
              </a:lnSpc>
              <a:spcBef>
                <a:spcPts val="0"/>
              </a:spcBef>
              <a:spcAft>
                <a:spcPts val="0"/>
              </a:spcAft>
              <a:buNone/>
            </a:pPr>
            <a:r>
              <a:rPr lang="vi-VN" sz="3200" b="0" i="0" u="none" strike="noStrike" cap="none" dirty="0">
                <a:solidFill>
                  <a:srgbClr val="000000"/>
                </a:solidFill>
                <a:latin typeface="UTM Avo" panose="02040603050506020204" pitchFamily="18"/>
                <a:ea typeface="Arial"/>
                <a:cs typeface="Arial"/>
                <a:sym typeface="Arial"/>
              </a:rPr>
              <a:t>Em có biết </a:t>
            </a:r>
          </a:p>
          <a:p>
            <a:pPr marL="0" marR="0" lvl="0" indent="0" algn="ctr" rtl="0">
              <a:lnSpc>
                <a:spcPct val="150000"/>
              </a:lnSpc>
              <a:spcBef>
                <a:spcPts val="0"/>
              </a:spcBef>
              <a:spcAft>
                <a:spcPts val="0"/>
              </a:spcAft>
              <a:buNone/>
            </a:pPr>
            <a:r>
              <a:rPr lang="vi-VN" sz="3200" b="0" i="0" u="none" strike="noStrike" cap="none" dirty="0">
                <a:solidFill>
                  <a:srgbClr val="000000"/>
                </a:solidFill>
                <a:latin typeface="UTM Avo" panose="02040603050506020204" pitchFamily="18"/>
                <a:ea typeface="Arial"/>
                <a:cs typeface="Arial"/>
                <a:sym typeface="Arial"/>
              </a:rPr>
              <a:t>mật thư </a:t>
            </a:r>
          </a:p>
          <a:p>
            <a:pPr marL="0" marR="0" lvl="0" indent="0" algn="ctr" rtl="0">
              <a:lnSpc>
                <a:spcPct val="150000"/>
              </a:lnSpc>
              <a:spcBef>
                <a:spcPts val="0"/>
              </a:spcBef>
              <a:spcAft>
                <a:spcPts val="0"/>
              </a:spcAft>
              <a:buNone/>
            </a:pPr>
            <a:r>
              <a:rPr lang="vi-VN" sz="3200" b="0" i="0" u="none" strike="noStrike" cap="none" dirty="0">
                <a:solidFill>
                  <a:srgbClr val="000000"/>
                </a:solidFill>
                <a:latin typeface="UTM Avo" panose="02040603050506020204" pitchFamily="18"/>
                <a:ea typeface="Arial"/>
                <a:cs typeface="Arial"/>
                <a:sym typeface="Arial"/>
              </a:rPr>
              <a:t>là gì không?</a:t>
            </a:r>
            <a:endParaRPr sz="3200" b="0" i="0" u="none" strike="noStrike" cap="none" dirty="0">
              <a:solidFill>
                <a:schemeClr val="dk1"/>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1316;p3" descr="Sau 340 năm, bức mật thư của nữ tu sĩ bị cho là quỷ ám mới được giải mã">
            <a:extLst>
              <a:ext uri="{FF2B5EF4-FFF2-40B4-BE49-F238E27FC236}">
                <a16:creationId xmlns:a16="http://schemas.microsoft.com/office/drawing/2014/main" id="{AE4B720A-5DDC-F8E3-C875-2238B0DB189A}"/>
              </a:ext>
            </a:extLst>
          </p:cNvPr>
          <p:cNvPicPr preferRelativeResize="0"/>
          <p:nvPr/>
        </p:nvPicPr>
        <p:blipFill rotWithShape="1">
          <a:blip r:embed="rId3">
            <a:alphaModFix/>
          </a:blip>
          <a:srcRect/>
          <a:stretch/>
        </p:blipFill>
        <p:spPr>
          <a:xfrm>
            <a:off x="975242" y="1828218"/>
            <a:ext cx="2646361" cy="3819247"/>
          </a:xfrm>
          <a:prstGeom prst="rect">
            <a:avLst/>
          </a:prstGeom>
          <a:noFill/>
          <a:ln>
            <a:noFill/>
          </a:ln>
        </p:spPr>
      </p:pic>
      <p:sp>
        <p:nvSpPr>
          <p:cNvPr id="3" name="Google Shape;1317;p3">
            <a:extLst>
              <a:ext uri="{FF2B5EF4-FFF2-40B4-BE49-F238E27FC236}">
                <a16:creationId xmlns:a16="http://schemas.microsoft.com/office/drawing/2014/main" id="{AB37E766-8B15-2EBF-FBB7-450DE0752038}"/>
              </a:ext>
            </a:extLst>
          </p:cNvPr>
          <p:cNvSpPr/>
          <p:nvPr/>
        </p:nvSpPr>
        <p:spPr>
          <a:xfrm>
            <a:off x="4033347" y="2136199"/>
            <a:ext cx="7183411" cy="3203283"/>
          </a:xfrm>
          <a:prstGeom prst="wedgeRectCallout">
            <a:avLst>
              <a:gd name="adj1" fmla="val -18784"/>
              <a:gd name="adj2" fmla="val 60703"/>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rgbClr val="191919"/>
                </a:solidFill>
                <a:latin typeface="UTM Avo" panose="02040603050506020204" pitchFamily="18"/>
                <a:ea typeface="Arial"/>
                <a:cs typeface="Arial"/>
                <a:sym typeface="Arial"/>
              </a:rPr>
              <a:t>Mật thư có nghĩa là bản thông tin được viết bằng các ký hiệu bí mật bằng các ký hiệu thông thường nhưng theo cách sắp xếp bí mật mà người gửi và người nhận đã thỏa thuận trước với nhau nhằm giữ kín nội dung trao đổi.</a:t>
            </a:r>
            <a:endParaRPr sz="2000" dirty="0">
              <a:latin typeface="UTM Avo" panose="02040603050506020204" pitchFamily="18"/>
            </a:endParaRPr>
          </a:p>
        </p:txBody>
      </p:sp>
    </p:spTree>
    <p:extLst>
      <p:ext uri="{BB962C8B-B14F-4D97-AF65-F5344CB8AC3E}">
        <p14:creationId xmlns:p14="http://schemas.microsoft.com/office/powerpoint/2010/main" val="23758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0BEE005-4115-DF16-D867-82EE2A496BE3}"/>
              </a:ext>
            </a:extLst>
          </p:cNvPr>
          <p:cNvPicPr>
            <a:picLocks noChangeAspect="1"/>
          </p:cNvPicPr>
          <p:nvPr/>
        </p:nvPicPr>
        <p:blipFill>
          <a:blip r:embed="rId4"/>
          <a:stretch>
            <a:fillRect/>
          </a:stretch>
        </p:blipFill>
        <p:spPr>
          <a:xfrm>
            <a:off x="9217152" y="691352"/>
            <a:ext cx="2974848" cy="1645834"/>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0" name="Google Shape;1543;p6">
            <a:extLst>
              <a:ext uri="{FF2B5EF4-FFF2-40B4-BE49-F238E27FC236}">
                <a16:creationId xmlns:a16="http://schemas.microsoft.com/office/drawing/2014/main" id="{6CDA1BDB-823B-9FF8-945D-895D1A36A20B}"/>
              </a:ext>
            </a:extLst>
          </p:cNvPr>
          <p:cNvSpPr txBox="1"/>
          <p:nvPr/>
        </p:nvSpPr>
        <p:spPr>
          <a:xfrm>
            <a:off x="8391985" y="2532169"/>
            <a:ext cx="969608" cy="756971"/>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vi-VN" sz="4000" b="1" i="0" u="none" strike="noStrike" cap="none" dirty="0">
                <a:solidFill>
                  <a:srgbClr val="000000"/>
                </a:solidFill>
                <a:latin typeface="UTM Avo" panose="02040603050506020204" pitchFamily="18"/>
                <a:ea typeface="Arial"/>
                <a:cs typeface="Arial"/>
                <a:sym typeface="Arial"/>
              </a:rPr>
              <a:t>01</a:t>
            </a:r>
            <a:endParaRPr sz="2000" dirty="0">
              <a:latin typeface="UTM Avo" panose="02040603050506020204" pitchFamily="18"/>
            </a:endParaRPr>
          </a:p>
        </p:txBody>
      </p:sp>
      <p:sp>
        <p:nvSpPr>
          <p:cNvPr id="211" name="Google Shape;1544;p6">
            <a:extLst>
              <a:ext uri="{FF2B5EF4-FFF2-40B4-BE49-F238E27FC236}">
                <a16:creationId xmlns:a16="http://schemas.microsoft.com/office/drawing/2014/main" id="{A70AD7EB-C5D1-B01B-B220-EACB980CE20A}"/>
              </a:ext>
            </a:extLst>
          </p:cNvPr>
          <p:cNvSpPr txBox="1"/>
          <p:nvPr/>
        </p:nvSpPr>
        <p:spPr>
          <a:xfrm>
            <a:off x="6638348" y="3404057"/>
            <a:ext cx="4476882"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000" b="1" i="0" u="none" strike="noStrike" cap="none" dirty="0">
                <a:solidFill>
                  <a:srgbClr val="000000"/>
                </a:solidFill>
                <a:latin typeface="UTM Avo" panose="02040603050506020204" pitchFamily="18"/>
                <a:ea typeface="Arial"/>
                <a:cs typeface="Arial"/>
                <a:sym typeface="Arial"/>
              </a:rPr>
              <a:t>ĐỌC </a:t>
            </a:r>
            <a:endParaRPr sz="2000" dirty="0">
              <a:latin typeface="UTM Avo" panose="02040603050506020204" pitchFamily="18"/>
            </a:endParaRPr>
          </a:p>
          <a:p>
            <a:pPr marL="0" marR="0" lvl="0" indent="0" algn="ctr" rtl="0">
              <a:lnSpc>
                <a:spcPct val="150000"/>
              </a:lnSpc>
              <a:spcBef>
                <a:spcPts val="0"/>
              </a:spcBef>
              <a:spcAft>
                <a:spcPts val="0"/>
              </a:spcAft>
              <a:buNone/>
            </a:pPr>
            <a:r>
              <a:rPr lang="vi-VN" sz="4000" b="1" i="0" u="none" strike="noStrike" cap="none" dirty="0">
                <a:solidFill>
                  <a:srgbClr val="000000"/>
                </a:solidFill>
                <a:latin typeface="UTM Avo" panose="02040603050506020204" pitchFamily="18"/>
                <a:ea typeface="Arial"/>
                <a:cs typeface="Arial"/>
                <a:sym typeface="Arial"/>
              </a:rPr>
              <a:t>THÀNH TIẾNG</a:t>
            </a:r>
            <a:endParaRPr sz="2000" dirty="0">
              <a:latin typeface="UTM Avo" panose="02040603050506020204" pitchFamily="18"/>
            </a:endParaRPr>
          </a:p>
        </p:txBody>
      </p:sp>
      <p:pic>
        <p:nvPicPr>
          <p:cNvPr id="396" name="Picture 395">
            <a:extLst>
              <a:ext uri="{FF2B5EF4-FFF2-40B4-BE49-F238E27FC236}">
                <a16:creationId xmlns:a16="http://schemas.microsoft.com/office/drawing/2014/main" id="{55D3B486-2065-904E-23DB-E5FB232C2A52}"/>
              </a:ext>
            </a:extLst>
          </p:cNvPr>
          <p:cNvPicPr>
            <a:picLocks noChangeAspect="1"/>
          </p:cNvPicPr>
          <p:nvPr/>
        </p:nvPicPr>
        <p:blipFill>
          <a:blip r:embed="rId3"/>
          <a:stretch>
            <a:fillRect/>
          </a:stretch>
        </p:blipFill>
        <p:spPr>
          <a:xfrm>
            <a:off x="1204943" y="1972621"/>
            <a:ext cx="5201757" cy="3652645"/>
          </a:xfrm>
          <a:prstGeom prst="rect">
            <a:avLst/>
          </a:prstGeom>
        </p:spPr>
      </p:pic>
    </p:spTree>
    <p:extLst>
      <p:ext uri="{BB962C8B-B14F-4D97-AF65-F5344CB8AC3E}">
        <p14:creationId xmlns:p14="http://schemas.microsoft.com/office/powerpoint/2010/main" val="6154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733;p7">
            <a:extLst>
              <a:ext uri="{FF2B5EF4-FFF2-40B4-BE49-F238E27FC236}">
                <a16:creationId xmlns:a16="http://schemas.microsoft.com/office/drawing/2014/main" id="{87E49493-8411-DFFA-95C9-700715DE7251}"/>
              </a:ext>
            </a:extLst>
          </p:cNvPr>
          <p:cNvSpPr txBox="1">
            <a:spLocks/>
          </p:cNvSpPr>
          <p:nvPr/>
        </p:nvSpPr>
        <p:spPr>
          <a:xfrm>
            <a:off x="3256657" y="1615772"/>
            <a:ext cx="5646058"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Đọc mẫu bài "Bức mật thư"</a:t>
            </a:r>
          </a:p>
        </p:txBody>
      </p:sp>
      <p:sp>
        <p:nvSpPr>
          <p:cNvPr id="3" name="Google Shape;1734;p7">
            <a:extLst>
              <a:ext uri="{FF2B5EF4-FFF2-40B4-BE49-F238E27FC236}">
                <a16:creationId xmlns:a16="http://schemas.microsoft.com/office/drawing/2014/main" id="{4E94FE4B-3D80-95DC-CC89-6863D53D2469}"/>
              </a:ext>
            </a:extLst>
          </p:cNvPr>
          <p:cNvSpPr/>
          <p:nvPr/>
        </p:nvSpPr>
        <p:spPr>
          <a:xfrm>
            <a:off x="6598276" y="2690952"/>
            <a:ext cx="4498276" cy="1916698"/>
          </a:xfrm>
          <a:prstGeom prst="rect">
            <a:avLst/>
          </a:prstGeom>
          <a:solidFill>
            <a:srgbClr val="FFFFFF"/>
          </a:solidFill>
          <a:ln w="381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80000" tIns="45700" rIns="180000" bIns="457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bg1"/>
                </a:solidFill>
                <a:latin typeface="UTM Avo" panose="02040603050506020204" pitchFamily="18"/>
                <a:ea typeface="Arial"/>
                <a:cs typeface="Arial"/>
                <a:sym typeface="Arial"/>
              </a:rPr>
              <a:t>Nhấn giọng ở những từ ngữ gợi tả, gợi cảm.</a:t>
            </a:r>
            <a:endParaRPr sz="2400" b="0" i="0" u="none" strike="noStrike" cap="none" dirty="0">
              <a:solidFill>
                <a:schemeClr val="bg1"/>
              </a:solidFill>
              <a:latin typeface="UTM Avo" panose="02040603050506020204" pitchFamily="18"/>
              <a:ea typeface="Arial"/>
              <a:cs typeface="Arial"/>
              <a:sym typeface="Arial"/>
            </a:endParaRPr>
          </a:p>
        </p:txBody>
      </p:sp>
      <p:sp>
        <p:nvSpPr>
          <p:cNvPr id="4" name="Google Shape;1735;p7">
            <a:extLst>
              <a:ext uri="{FF2B5EF4-FFF2-40B4-BE49-F238E27FC236}">
                <a16:creationId xmlns:a16="http://schemas.microsoft.com/office/drawing/2014/main" id="{CE69C346-7689-C8B9-36DE-DFE4A9E419D5}"/>
              </a:ext>
            </a:extLst>
          </p:cNvPr>
          <p:cNvSpPr/>
          <p:nvPr/>
        </p:nvSpPr>
        <p:spPr>
          <a:xfrm>
            <a:off x="1095601" y="2718640"/>
            <a:ext cx="4498275" cy="1915856"/>
          </a:xfrm>
          <a:prstGeom prst="rect">
            <a:avLst/>
          </a:prstGeom>
          <a:solidFill>
            <a:srgbClr val="FFFFFF"/>
          </a:solidFill>
          <a:ln w="381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b" anchorCtr="0">
            <a:noAutofit/>
          </a:bodyPr>
          <a:lstStyle/>
          <a:p>
            <a:pPr marL="342900" marR="0" lvl="0" indent="-342900" algn="just" rtl="0">
              <a:lnSpc>
                <a:spcPct val="150000"/>
              </a:lnSpc>
              <a:spcBef>
                <a:spcPts val="0"/>
              </a:spcBef>
              <a:spcAft>
                <a:spcPts val="0"/>
              </a:spcAft>
              <a:buClr>
                <a:srgbClr val="000000"/>
              </a:buClr>
              <a:buSzPts val="2000"/>
              <a:buFont typeface="Arial"/>
              <a:buChar char="•"/>
            </a:pPr>
            <a:r>
              <a:rPr lang="vi-VN" sz="2400" b="0" i="0" u="none" strike="noStrike" cap="none" dirty="0">
                <a:solidFill>
                  <a:schemeClr val="bg1"/>
                </a:solidFill>
                <a:latin typeface="UTM Avo" panose="02040603050506020204" pitchFamily="18"/>
                <a:ea typeface="Arial"/>
                <a:cs typeface="Arial"/>
                <a:sym typeface="Arial"/>
              </a:rPr>
              <a:t>Nhẹ nhàng, tình cảm. </a:t>
            </a:r>
            <a:endParaRPr sz="2400" dirty="0">
              <a:solidFill>
                <a:schemeClr val="bg1"/>
              </a:solidFill>
              <a:latin typeface="UTM Avo" panose="02040603050506020204" pitchFamily="18"/>
            </a:endParaRPr>
          </a:p>
          <a:p>
            <a:pPr marL="342900" marR="0" lvl="0" indent="-342900" algn="just" rtl="0">
              <a:lnSpc>
                <a:spcPct val="150000"/>
              </a:lnSpc>
              <a:spcBef>
                <a:spcPts val="0"/>
              </a:spcBef>
              <a:spcAft>
                <a:spcPts val="0"/>
              </a:spcAft>
              <a:buClr>
                <a:srgbClr val="000000"/>
              </a:buClr>
              <a:buSzPts val="2000"/>
              <a:buFont typeface="Arial"/>
              <a:buChar char="•"/>
            </a:pPr>
            <a:r>
              <a:rPr lang="vi-VN" sz="2400" b="0" i="0" u="none" strike="noStrike" cap="none" dirty="0">
                <a:solidFill>
                  <a:schemeClr val="bg1"/>
                </a:solidFill>
                <a:latin typeface="UTM Avo" panose="02040603050506020204" pitchFamily="18"/>
                <a:ea typeface="Arial"/>
                <a:cs typeface="Arial"/>
                <a:sym typeface="Arial"/>
              </a:rPr>
              <a:t>Chú ý thay đổi giọng các nhân vật.</a:t>
            </a:r>
            <a:endParaRPr sz="2400" dirty="0">
              <a:solidFill>
                <a:schemeClr val="bg1"/>
              </a:solidFill>
              <a:latin typeface="UTM Avo" panose="02040603050506020204" pitchFamily="18"/>
            </a:endParaRPr>
          </a:p>
        </p:txBody>
      </p:sp>
      <p:sp>
        <p:nvSpPr>
          <p:cNvPr id="5" name="Google Shape;1736;p7">
            <a:extLst>
              <a:ext uri="{FF2B5EF4-FFF2-40B4-BE49-F238E27FC236}">
                <a16:creationId xmlns:a16="http://schemas.microsoft.com/office/drawing/2014/main" id="{88EA123B-C15B-5775-74C7-66F356DC3FCC}"/>
              </a:ext>
            </a:extLst>
          </p:cNvPr>
          <p:cNvSpPr/>
          <p:nvPr/>
        </p:nvSpPr>
        <p:spPr>
          <a:xfrm>
            <a:off x="2066596" y="2433249"/>
            <a:ext cx="2532772" cy="572700"/>
          </a:xfrm>
          <a:prstGeom prst="hexagon">
            <a:avLst>
              <a:gd name="adj" fmla="val 25000"/>
              <a:gd name="vf" fmla="val 11547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400" b="1" i="0" u="none" strike="noStrike" cap="none" dirty="0">
                <a:solidFill>
                  <a:schemeClr val="bg1"/>
                </a:solidFill>
                <a:latin typeface="UTM Avo" panose="02040603050506020204" pitchFamily="18"/>
                <a:ea typeface="Arial"/>
                <a:cs typeface="Arial"/>
                <a:sym typeface="Arial"/>
              </a:rPr>
              <a:t>Giọng đọc</a:t>
            </a:r>
            <a:endParaRPr sz="2400" dirty="0">
              <a:solidFill>
                <a:schemeClr val="bg1"/>
              </a:solidFill>
              <a:latin typeface="UTM Avo" panose="02040603050506020204" pitchFamily="18"/>
            </a:endParaRPr>
          </a:p>
        </p:txBody>
      </p:sp>
      <p:sp>
        <p:nvSpPr>
          <p:cNvPr id="6" name="Google Shape;1737;p7">
            <a:extLst>
              <a:ext uri="{FF2B5EF4-FFF2-40B4-BE49-F238E27FC236}">
                <a16:creationId xmlns:a16="http://schemas.microsoft.com/office/drawing/2014/main" id="{13796CC3-058B-A212-474A-99C2DB1F759D}"/>
              </a:ext>
            </a:extLst>
          </p:cNvPr>
          <p:cNvSpPr/>
          <p:nvPr/>
        </p:nvSpPr>
        <p:spPr>
          <a:xfrm>
            <a:off x="7569423" y="2389527"/>
            <a:ext cx="2555981" cy="572700"/>
          </a:xfrm>
          <a:prstGeom prst="hexagon">
            <a:avLst>
              <a:gd name="adj" fmla="val 25000"/>
              <a:gd name="vf" fmla="val 11547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400" b="1" i="0" u="none" strike="noStrike" cap="none" dirty="0">
                <a:solidFill>
                  <a:schemeClr val="bg1"/>
                </a:solidFill>
                <a:latin typeface="UTM Avo" panose="02040603050506020204" pitchFamily="18"/>
                <a:ea typeface="Arial"/>
                <a:cs typeface="Arial"/>
                <a:sym typeface="Arial"/>
              </a:rPr>
              <a:t>Nhấn giọng</a:t>
            </a:r>
            <a:endParaRPr sz="2400" dirty="0">
              <a:solidFill>
                <a:schemeClr val="bg1"/>
              </a:solidFill>
              <a:latin typeface="UTM Avo" panose="02040603050506020204" pitchFamily="18"/>
            </a:endParaRPr>
          </a:p>
        </p:txBody>
      </p:sp>
      <p:grpSp>
        <p:nvGrpSpPr>
          <p:cNvPr id="7" name="Google Shape;1738;p7">
            <a:extLst>
              <a:ext uri="{FF2B5EF4-FFF2-40B4-BE49-F238E27FC236}">
                <a16:creationId xmlns:a16="http://schemas.microsoft.com/office/drawing/2014/main" id="{BEA32B1B-1F49-24AE-BE4D-40C730B8E53C}"/>
              </a:ext>
            </a:extLst>
          </p:cNvPr>
          <p:cNvGrpSpPr/>
          <p:nvPr/>
        </p:nvGrpSpPr>
        <p:grpSpPr>
          <a:xfrm>
            <a:off x="4847826" y="4805440"/>
            <a:ext cx="2496347" cy="2147032"/>
            <a:chOff x="2519950" y="1965900"/>
            <a:chExt cx="2869100" cy="2467625"/>
          </a:xfrm>
        </p:grpSpPr>
        <p:sp>
          <p:nvSpPr>
            <p:cNvPr id="8" name="Google Shape;1739;p7">
              <a:extLst>
                <a:ext uri="{FF2B5EF4-FFF2-40B4-BE49-F238E27FC236}">
                  <a16:creationId xmlns:a16="http://schemas.microsoft.com/office/drawing/2014/main" id="{53453EAA-4793-6BF7-7471-069B1F164525}"/>
                </a:ext>
              </a:extLst>
            </p:cNvPr>
            <p:cNvSpPr/>
            <p:nvPr/>
          </p:nvSpPr>
          <p:spPr>
            <a:xfrm>
              <a:off x="4409525" y="3136400"/>
              <a:ext cx="467750" cy="825200"/>
            </a:xfrm>
            <a:custGeom>
              <a:avLst/>
              <a:gdLst/>
              <a:ahLst/>
              <a:cxnLst/>
              <a:rect l="l" t="t" r="r" b="b"/>
              <a:pathLst>
                <a:path w="18710" h="33008" extrusionOk="0">
                  <a:moveTo>
                    <a:pt x="12365" y="1"/>
                  </a:moveTo>
                  <a:cubicBezTo>
                    <a:pt x="12365" y="1"/>
                    <a:pt x="1" y="10158"/>
                    <a:pt x="5130" y="24675"/>
                  </a:cubicBezTo>
                  <a:cubicBezTo>
                    <a:pt x="5580" y="25946"/>
                    <a:pt x="6165" y="27255"/>
                    <a:pt x="6903" y="28592"/>
                  </a:cubicBezTo>
                  <a:cubicBezTo>
                    <a:pt x="7699" y="30030"/>
                    <a:pt x="8676" y="31504"/>
                    <a:pt x="9855" y="33008"/>
                  </a:cubicBezTo>
                  <a:cubicBezTo>
                    <a:pt x="16992" y="26315"/>
                    <a:pt x="18710" y="19574"/>
                    <a:pt x="18247" y="13944"/>
                  </a:cubicBezTo>
                  <a:cubicBezTo>
                    <a:pt x="18225" y="13680"/>
                    <a:pt x="18198" y="13418"/>
                    <a:pt x="18168" y="13158"/>
                  </a:cubicBezTo>
                  <a:cubicBezTo>
                    <a:pt x="17794" y="10034"/>
                    <a:pt x="16773" y="7284"/>
                    <a:pt x="15688" y="5116"/>
                  </a:cubicBezTo>
                  <a:cubicBezTo>
                    <a:pt x="14094" y="1928"/>
                    <a:pt x="12365" y="1"/>
                    <a:pt x="123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9" name="Google Shape;1740;p7">
              <a:extLst>
                <a:ext uri="{FF2B5EF4-FFF2-40B4-BE49-F238E27FC236}">
                  <a16:creationId xmlns:a16="http://schemas.microsoft.com/office/drawing/2014/main" id="{70F6C00A-60A6-0BFE-6637-9BECC7F8E8F0}"/>
                </a:ext>
              </a:extLst>
            </p:cNvPr>
            <p:cNvSpPr/>
            <p:nvPr/>
          </p:nvSpPr>
          <p:spPr>
            <a:xfrm>
              <a:off x="4582100" y="3264300"/>
              <a:ext cx="295175" cy="697300"/>
            </a:xfrm>
            <a:custGeom>
              <a:avLst/>
              <a:gdLst/>
              <a:ahLst/>
              <a:cxnLst/>
              <a:rect l="l" t="t" r="r" b="b"/>
              <a:pathLst>
                <a:path w="11807" h="27892" extrusionOk="0">
                  <a:moveTo>
                    <a:pt x="8785" y="0"/>
                  </a:moveTo>
                  <a:lnTo>
                    <a:pt x="8785" y="0"/>
                  </a:lnTo>
                  <a:cubicBezTo>
                    <a:pt x="8996" y="1584"/>
                    <a:pt x="9082" y="3185"/>
                    <a:pt x="9045" y="4784"/>
                  </a:cubicBezTo>
                  <a:cubicBezTo>
                    <a:pt x="8987" y="7413"/>
                    <a:pt x="8597" y="10037"/>
                    <a:pt x="7878" y="12568"/>
                  </a:cubicBezTo>
                  <a:cubicBezTo>
                    <a:pt x="7175" y="15051"/>
                    <a:pt x="6199" y="17545"/>
                    <a:pt x="4687" y="19651"/>
                  </a:cubicBezTo>
                  <a:cubicBezTo>
                    <a:pt x="3500" y="21302"/>
                    <a:pt x="1903" y="22728"/>
                    <a:pt x="0" y="23475"/>
                  </a:cubicBezTo>
                  <a:lnTo>
                    <a:pt x="0" y="23476"/>
                  </a:lnTo>
                  <a:cubicBezTo>
                    <a:pt x="796" y="24914"/>
                    <a:pt x="1773" y="26388"/>
                    <a:pt x="2952" y="27892"/>
                  </a:cubicBezTo>
                  <a:cubicBezTo>
                    <a:pt x="10089" y="21199"/>
                    <a:pt x="11807" y="14458"/>
                    <a:pt x="11344" y="8828"/>
                  </a:cubicBezTo>
                  <a:cubicBezTo>
                    <a:pt x="11322" y="8564"/>
                    <a:pt x="11295" y="8302"/>
                    <a:pt x="11265" y="8042"/>
                  </a:cubicBezTo>
                  <a:cubicBezTo>
                    <a:pt x="10891" y="4918"/>
                    <a:pt x="9870" y="2168"/>
                    <a:pt x="8785"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0" name="Google Shape;1741;p7">
              <a:extLst>
                <a:ext uri="{FF2B5EF4-FFF2-40B4-BE49-F238E27FC236}">
                  <a16:creationId xmlns:a16="http://schemas.microsoft.com/office/drawing/2014/main" id="{94726BDA-F430-EAD0-ED20-412D0DB5750E}"/>
                </a:ext>
              </a:extLst>
            </p:cNvPr>
            <p:cNvSpPr/>
            <p:nvPr/>
          </p:nvSpPr>
          <p:spPr>
            <a:xfrm>
              <a:off x="4663575" y="3219475"/>
              <a:ext cx="83000" cy="719275"/>
            </a:xfrm>
            <a:custGeom>
              <a:avLst/>
              <a:gdLst/>
              <a:ahLst/>
              <a:cxnLst/>
              <a:rect l="l" t="t" r="r" b="b"/>
              <a:pathLst>
                <a:path w="3320" h="28771" extrusionOk="0">
                  <a:moveTo>
                    <a:pt x="1722" y="0"/>
                  </a:moveTo>
                  <a:cubicBezTo>
                    <a:pt x="2700" y="5336"/>
                    <a:pt x="2951" y="10897"/>
                    <a:pt x="2473" y="16301"/>
                  </a:cubicBezTo>
                  <a:cubicBezTo>
                    <a:pt x="2078" y="20499"/>
                    <a:pt x="1249" y="24743"/>
                    <a:pt x="0" y="28770"/>
                  </a:cubicBezTo>
                  <a:cubicBezTo>
                    <a:pt x="1483" y="24816"/>
                    <a:pt x="2402" y="20541"/>
                    <a:pt x="2817" y="16333"/>
                  </a:cubicBezTo>
                  <a:cubicBezTo>
                    <a:pt x="3320" y="10912"/>
                    <a:pt x="3005" y="5291"/>
                    <a:pt x="17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1" name="Google Shape;1742;p7">
              <a:extLst>
                <a:ext uri="{FF2B5EF4-FFF2-40B4-BE49-F238E27FC236}">
                  <a16:creationId xmlns:a16="http://schemas.microsoft.com/office/drawing/2014/main" id="{65F4F709-8B58-0FC9-022D-4FE232CE154D}"/>
                </a:ext>
              </a:extLst>
            </p:cNvPr>
            <p:cNvSpPr/>
            <p:nvPr/>
          </p:nvSpPr>
          <p:spPr>
            <a:xfrm>
              <a:off x="4610300" y="3341225"/>
              <a:ext cx="198300" cy="183825"/>
            </a:xfrm>
            <a:custGeom>
              <a:avLst/>
              <a:gdLst/>
              <a:ahLst/>
              <a:cxnLst/>
              <a:rect l="l" t="t" r="r" b="b"/>
              <a:pathLst>
                <a:path w="7932" h="7353" extrusionOk="0">
                  <a:moveTo>
                    <a:pt x="7931" y="0"/>
                  </a:moveTo>
                  <a:cubicBezTo>
                    <a:pt x="7187" y="2368"/>
                    <a:pt x="5812" y="4454"/>
                    <a:pt x="5007" y="6800"/>
                  </a:cubicBezTo>
                  <a:lnTo>
                    <a:pt x="5007" y="6800"/>
                  </a:lnTo>
                  <a:cubicBezTo>
                    <a:pt x="4356" y="5779"/>
                    <a:pt x="3625" y="4810"/>
                    <a:pt x="2820" y="3909"/>
                  </a:cubicBezTo>
                  <a:cubicBezTo>
                    <a:pt x="1962" y="2945"/>
                    <a:pt x="1020" y="2054"/>
                    <a:pt x="1" y="1263"/>
                  </a:cubicBezTo>
                  <a:lnTo>
                    <a:pt x="1" y="1263"/>
                  </a:lnTo>
                  <a:cubicBezTo>
                    <a:pt x="1906" y="2982"/>
                    <a:pt x="3588" y="4954"/>
                    <a:pt x="4940" y="7136"/>
                  </a:cubicBezTo>
                  <a:lnTo>
                    <a:pt x="5074" y="7353"/>
                  </a:lnTo>
                  <a:lnTo>
                    <a:pt x="5151" y="7109"/>
                  </a:lnTo>
                  <a:cubicBezTo>
                    <a:pt x="5925" y="4693"/>
                    <a:pt x="7345" y="2489"/>
                    <a:pt x="79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2" name="Google Shape;1743;p7">
              <a:extLst>
                <a:ext uri="{FF2B5EF4-FFF2-40B4-BE49-F238E27FC236}">
                  <a16:creationId xmlns:a16="http://schemas.microsoft.com/office/drawing/2014/main" id="{057EE3C9-A719-09C7-BC24-3E0385C84831}"/>
                </a:ext>
              </a:extLst>
            </p:cNvPr>
            <p:cNvSpPr/>
            <p:nvPr/>
          </p:nvSpPr>
          <p:spPr>
            <a:xfrm>
              <a:off x="4588075" y="3599050"/>
              <a:ext cx="226650" cy="198925"/>
            </a:xfrm>
            <a:custGeom>
              <a:avLst/>
              <a:gdLst/>
              <a:ahLst/>
              <a:cxnLst/>
              <a:rect l="l" t="t" r="r" b="b"/>
              <a:pathLst>
                <a:path w="9066" h="7957" extrusionOk="0">
                  <a:moveTo>
                    <a:pt x="9065" y="0"/>
                  </a:moveTo>
                  <a:cubicBezTo>
                    <a:pt x="7768" y="2598"/>
                    <a:pt x="6306" y="5117"/>
                    <a:pt x="4631" y="7492"/>
                  </a:cubicBezTo>
                  <a:lnTo>
                    <a:pt x="4631" y="7492"/>
                  </a:lnTo>
                  <a:cubicBezTo>
                    <a:pt x="4336" y="6890"/>
                    <a:pt x="4027" y="6297"/>
                    <a:pt x="3703" y="5711"/>
                  </a:cubicBezTo>
                  <a:cubicBezTo>
                    <a:pt x="2638" y="3780"/>
                    <a:pt x="1401" y="1941"/>
                    <a:pt x="0" y="239"/>
                  </a:cubicBezTo>
                  <a:lnTo>
                    <a:pt x="0" y="239"/>
                  </a:lnTo>
                  <a:cubicBezTo>
                    <a:pt x="1714" y="2615"/>
                    <a:pt x="3250" y="5125"/>
                    <a:pt x="4506" y="7773"/>
                  </a:cubicBezTo>
                  <a:lnTo>
                    <a:pt x="4593" y="7957"/>
                  </a:lnTo>
                  <a:lnTo>
                    <a:pt x="4710" y="7790"/>
                  </a:lnTo>
                  <a:cubicBezTo>
                    <a:pt x="6418" y="5350"/>
                    <a:pt x="7906" y="2747"/>
                    <a:pt x="906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3" name="Google Shape;1744;p7">
              <a:extLst>
                <a:ext uri="{FF2B5EF4-FFF2-40B4-BE49-F238E27FC236}">
                  <a16:creationId xmlns:a16="http://schemas.microsoft.com/office/drawing/2014/main" id="{0DB72583-4895-45AC-A9BC-EBE4C30E4BC7}"/>
                </a:ext>
              </a:extLst>
            </p:cNvPr>
            <p:cNvSpPr/>
            <p:nvPr/>
          </p:nvSpPr>
          <p:spPr>
            <a:xfrm>
              <a:off x="4626750" y="3622800"/>
              <a:ext cx="762300" cy="412625"/>
            </a:xfrm>
            <a:custGeom>
              <a:avLst/>
              <a:gdLst/>
              <a:ahLst/>
              <a:cxnLst/>
              <a:rect l="l" t="t" r="r" b="b"/>
              <a:pathLst>
                <a:path w="30492" h="16505" extrusionOk="0">
                  <a:moveTo>
                    <a:pt x="20893" y="1"/>
                  </a:moveTo>
                  <a:cubicBezTo>
                    <a:pt x="16063" y="1"/>
                    <a:pt x="10198" y="1396"/>
                    <a:pt x="5244" y="6657"/>
                  </a:cubicBezTo>
                  <a:cubicBezTo>
                    <a:pt x="4319" y="7639"/>
                    <a:pt x="3425" y="8758"/>
                    <a:pt x="2576" y="10027"/>
                  </a:cubicBezTo>
                  <a:cubicBezTo>
                    <a:pt x="1660" y="11395"/>
                    <a:pt x="798" y="12936"/>
                    <a:pt x="1" y="14674"/>
                  </a:cubicBezTo>
                  <a:cubicBezTo>
                    <a:pt x="3625" y="15963"/>
                    <a:pt x="6873" y="16504"/>
                    <a:pt x="9771" y="16504"/>
                  </a:cubicBezTo>
                  <a:cubicBezTo>
                    <a:pt x="14243" y="16504"/>
                    <a:pt x="17882" y="15216"/>
                    <a:pt x="20791" y="13402"/>
                  </a:cubicBezTo>
                  <a:cubicBezTo>
                    <a:pt x="21016" y="13262"/>
                    <a:pt x="21237" y="13117"/>
                    <a:pt x="21454" y="12970"/>
                  </a:cubicBezTo>
                  <a:cubicBezTo>
                    <a:pt x="24059" y="11208"/>
                    <a:pt x="26037" y="9040"/>
                    <a:pt x="27467" y="7082"/>
                  </a:cubicBezTo>
                  <a:cubicBezTo>
                    <a:pt x="29571" y="4206"/>
                    <a:pt x="30492" y="1785"/>
                    <a:pt x="30492" y="1785"/>
                  </a:cubicBezTo>
                  <a:cubicBezTo>
                    <a:pt x="30492" y="1785"/>
                    <a:pt x="26354" y="1"/>
                    <a:pt x="208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4" name="Google Shape;1745;p7">
              <a:extLst>
                <a:ext uri="{FF2B5EF4-FFF2-40B4-BE49-F238E27FC236}">
                  <a16:creationId xmlns:a16="http://schemas.microsoft.com/office/drawing/2014/main" id="{9154AEC3-5D59-F588-CC7F-A55E30C82961}"/>
                </a:ext>
              </a:extLst>
            </p:cNvPr>
            <p:cNvSpPr/>
            <p:nvPr/>
          </p:nvSpPr>
          <p:spPr>
            <a:xfrm>
              <a:off x="4626750" y="3799850"/>
              <a:ext cx="686675" cy="235575"/>
            </a:xfrm>
            <a:custGeom>
              <a:avLst/>
              <a:gdLst/>
              <a:ahLst/>
              <a:cxnLst/>
              <a:rect l="l" t="t" r="r" b="b"/>
              <a:pathLst>
                <a:path w="27467" h="9423" extrusionOk="0">
                  <a:moveTo>
                    <a:pt x="27467" y="0"/>
                  </a:moveTo>
                  <a:lnTo>
                    <a:pt x="27467" y="0"/>
                  </a:lnTo>
                  <a:cubicBezTo>
                    <a:pt x="26155" y="915"/>
                    <a:pt x="24770" y="1724"/>
                    <a:pt x="23333" y="2424"/>
                  </a:cubicBezTo>
                  <a:cubicBezTo>
                    <a:pt x="20968" y="3576"/>
                    <a:pt x="18458" y="4431"/>
                    <a:pt x="15878" y="4952"/>
                  </a:cubicBezTo>
                  <a:cubicBezTo>
                    <a:pt x="14167" y="5299"/>
                    <a:pt x="12394" y="5537"/>
                    <a:pt x="10632" y="5537"/>
                  </a:cubicBezTo>
                  <a:cubicBezTo>
                    <a:pt x="9790" y="5537"/>
                    <a:pt x="8950" y="5483"/>
                    <a:pt x="8121" y="5360"/>
                  </a:cubicBezTo>
                  <a:cubicBezTo>
                    <a:pt x="6109" y="5060"/>
                    <a:pt x="4110" y="4294"/>
                    <a:pt x="2576" y="2945"/>
                  </a:cubicBezTo>
                  <a:cubicBezTo>
                    <a:pt x="1660" y="4313"/>
                    <a:pt x="798" y="5854"/>
                    <a:pt x="1" y="7592"/>
                  </a:cubicBezTo>
                  <a:cubicBezTo>
                    <a:pt x="3625" y="8881"/>
                    <a:pt x="6873" y="9422"/>
                    <a:pt x="9771" y="9422"/>
                  </a:cubicBezTo>
                  <a:cubicBezTo>
                    <a:pt x="14243" y="9422"/>
                    <a:pt x="17882" y="8134"/>
                    <a:pt x="20791" y="6320"/>
                  </a:cubicBezTo>
                  <a:cubicBezTo>
                    <a:pt x="21016" y="6180"/>
                    <a:pt x="21237" y="6035"/>
                    <a:pt x="21454" y="5888"/>
                  </a:cubicBezTo>
                  <a:cubicBezTo>
                    <a:pt x="24059" y="4126"/>
                    <a:pt x="26037" y="1958"/>
                    <a:pt x="27467"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5" name="Google Shape;1746;p7">
              <a:extLst>
                <a:ext uri="{FF2B5EF4-FFF2-40B4-BE49-F238E27FC236}">
                  <a16:creationId xmlns:a16="http://schemas.microsoft.com/office/drawing/2014/main" id="{CEBF3246-36E5-D8A5-5C7E-64B76AB22080}"/>
                </a:ext>
              </a:extLst>
            </p:cNvPr>
            <p:cNvSpPr/>
            <p:nvPr/>
          </p:nvSpPr>
          <p:spPr>
            <a:xfrm>
              <a:off x="4650625" y="3694775"/>
              <a:ext cx="659100" cy="291225"/>
            </a:xfrm>
            <a:custGeom>
              <a:avLst/>
              <a:gdLst/>
              <a:ahLst/>
              <a:cxnLst/>
              <a:rect l="l" t="t" r="r" b="b"/>
              <a:pathLst>
                <a:path w="26364" h="11649" extrusionOk="0">
                  <a:moveTo>
                    <a:pt x="26364" y="1"/>
                  </a:moveTo>
                  <a:lnTo>
                    <a:pt x="26364" y="1"/>
                  </a:lnTo>
                  <a:cubicBezTo>
                    <a:pt x="22067" y="3315"/>
                    <a:pt x="17240" y="6084"/>
                    <a:pt x="12215" y="8135"/>
                  </a:cubicBezTo>
                  <a:cubicBezTo>
                    <a:pt x="8304" y="9707"/>
                    <a:pt x="4152" y="10915"/>
                    <a:pt x="0" y="11648"/>
                  </a:cubicBezTo>
                  <a:cubicBezTo>
                    <a:pt x="4194" y="11157"/>
                    <a:pt x="8416" y="10014"/>
                    <a:pt x="12345" y="8457"/>
                  </a:cubicBezTo>
                  <a:cubicBezTo>
                    <a:pt x="17394" y="6420"/>
                    <a:pt x="22247" y="3565"/>
                    <a:pt x="263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6" name="Google Shape;1747;p7">
              <a:extLst>
                <a:ext uri="{FF2B5EF4-FFF2-40B4-BE49-F238E27FC236}">
                  <a16:creationId xmlns:a16="http://schemas.microsoft.com/office/drawing/2014/main" id="{2F86EEED-8E8A-2589-DFC3-D393FA376B08}"/>
                </a:ext>
              </a:extLst>
            </p:cNvPr>
            <p:cNvSpPr/>
            <p:nvPr/>
          </p:nvSpPr>
          <p:spPr>
            <a:xfrm>
              <a:off x="5052000" y="3679400"/>
              <a:ext cx="196175" cy="182525"/>
            </a:xfrm>
            <a:custGeom>
              <a:avLst/>
              <a:gdLst/>
              <a:ahLst/>
              <a:cxnLst/>
              <a:rect l="l" t="t" r="r" b="b"/>
              <a:pathLst>
                <a:path w="7847" h="7301" extrusionOk="0">
                  <a:moveTo>
                    <a:pt x="3092" y="1"/>
                  </a:moveTo>
                  <a:cubicBezTo>
                    <a:pt x="2435" y="2481"/>
                    <a:pt x="1453" y="4880"/>
                    <a:pt x="133" y="7082"/>
                  </a:cubicBezTo>
                  <a:lnTo>
                    <a:pt x="1" y="7301"/>
                  </a:lnTo>
                  <a:lnTo>
                    <a:pt x="1" y="7301"/>
                  </a:lnTo>
                  <a:lnTo>
                    <a:pt x="254" y="7259"/>
                  </a:lnTo>
                  <a:cubicBezTo>
                    <a:pt x="2756" y="6840"/>
                    <a:pt x="5366" y="7091"/>
                    <a:pt x="7847" y="6473"/>
                  </a:cubicBezTo>
                  <a:lnTo>
                    <a:pt x="7847" y="6473"/>
                  </a:lnTo>
                  <a:cubicBezTo>
                    <a:pt x="5400" y="6896"/>
                    <a:pt x="2917" y="6629"/>
                    <a:pt x="462" y="6988"/>
                  </a:cubicBezTo>
                  <a:lnTo>
                    <a:pt x="462" y="6988"/>
                  </a:lnTo>
                  <a:cubicBezTo>
                    <a:pt x="1071" y="5941"/>
                    <a:pt x="1598" y="4849"/>
                    <a:pt x="2031" y="3719"/>
                  </a:cubicBezTo>
                  <a:cubicBezTo>
                    <a:pt x="2495" y="2515"/>
                    <a:pt x="2854" y="1268"/>
                    <a:pt x="30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7" name="Google Shape;1748;p7">
              <a:extLst>
                <a:ext uri="{FF2B5EF4-FFF2-40B4-BE49-F238E27FC236}">
                  <a16:creationId xmlns:a16="http://schemas.microsoft.com/office/drawing/2014/main" id="{A8983935-2DBD-6192-C886-63C857B84DF2}"/>
                </a:ext>
              </a:extLst>
            </p:cNvPr>
            <p:cNvSpPr/>
            <p:nvPr/>
          </p:nvSpPr>
          <p:spPr>
            <a:xfrm>
              <a:off x="4793775" y="3766000"/>
              <a:ext cx="228025" cy="201550"/>
            </a:xfrm>
            <a:custGeom>
              <a:avLst/>
              <a:gdLst/>
              <a:ahLst/>
              <a:cxnLst/>
              <a:rect l="l" t="t" r="r" b="b"/>
              <a:pathLst>
                <a:path w="9121" h="8062" extrusionOk="0">
                  <a:moveTo>
                    <a:pt x="4756" y="1"/>
                  </a:moveTo>
                  <a:cubicBezTo>
                    <a:pt x="3431" y="2614"/>
                    <a:pt x="1901" y="5127"/>
                    <a:pt x="122" y="7458"/>
                  </a:cubicBezTo>
                  <a:lnTo>
                    <a:pt x="0" y="7619"/>
                  </a:lnTo>
                  <a:lnTo>
                    <a:pt x="201" y="7646"/>
                  </a:lnTo>
                  <a:cubicBezTo>
                    <a:pt x="2175" y="7914"/>
                    <a:pt x="4169" y="8062"/>
                    <a:pt x="6162" y="8062"/>
                  </a:cubicBezTo>
                  <a:cubicBezTo>
                    <a:pt x="7149" y="8062"/>
                    <a:pt x="8136" y="8026"/>
                    <a:pt x="9121" y="7950"/>
                  </a:cubicBezTo>
                  <a:lnTo>
                    <a:pt x="9121" y="7950"/>
                  </a:lnTo>
                  <a:cubicBezTo>
                    <a:pt x="8835" y="7954"/>
                    <a:pt x="8549" y="7955"/>
                    <a:pt x="8263" y="7955"/>
                  </a:cubicBezTo>
                  <a:cubicBezTo>
                    <a:pt x="5644" y="7955"/>
                    <a:pt x="3025" y="7803"/>
                    <a:pt x="431" y="7440"/>
                  </a:cubicBezTo>
                  <a:lnTo>
                    <a:pt x="431" y="7440"/>
                  </a:lnTo>
                  <a:cubicBezTo>
                    <a:pt x="829" y="6903"/>
                    <a:pt x="1215" y="6356"/>
                    <a:pt x="1588" y="5799"/>
                  </a:cubicBezTo>
                  <a:cubicBezTo>
                    <a:pt x="2817" y="3968"/>
                    <a:pt x="3885" y="2027"/>
                    <a:pt x="47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8" name="Google Shape;1749;p7">
              <a:extLst>
                <a:ext uri="{FF2B5EF4-FFF2-40B4-BE49-F238E27FC236}">
                  <a16:creationId xmlns:a16="http://schemas.microsoft.com/office/drawing/2014/main" id="{45A81A5E-04DD-2238-AB11-D2E62293F8D0}"/>
                </a:ext>
              </a:extLst>
            </p:cNvPr>
            <p:cNvSpPr/>
            <p:nvPr/>
          </p:nvSpPr>
          <p:spPr>
            <a:xfrm>
              <a:off x="4621800" y="3176425"/>
              <a:ext cx="647525" cy="751900"/>
            </a:xfrm>
            <a:custGeom>
              <a:avLst/>
              <a:gdLst/>
              <a:ahLst/>
              <a:cxnLst/>
              <a:rect l="l" t="t" r="r" b="b"/>
              <a:pathLst>
                <a:path w="25901" h="30076" extrusionOk="0">
                  <a:moveTo>
                    <a:pt x="17974" y="0"/>
                  </a:moveTo>
                  <a:cubicBezTo>
                    <a:pt x="17964" y="0"/>
                    <a:pt x="17953" y="4"/>
                    <a:pt x="17944" y="11"/>
                  </a:cubicBezTo>
                  <a:cubicBezTo>
                    <a:pt x="17289" y="563"/>
                    <a:pt x="16669" y="1158"/>
                    <a:pt x="16097" y="1798"/>
                  </a:cubicBezTo>
                  <a:cubicBezTo>
                    <a:pt x="15854" y="2072"/>
                    <a:pt x="15616" y="2356"/>
                    <a:pt x="15391" y="2647"/>
                  </a:cubicBezTo>
                  <a:cubicBezTo>
                    <a:pt x="14640" y="3608"/>
                    <a:pt x="14002" y="4658"/>
                    <a:pt x="13518" y="5777"/>
                  </a:cubicBezTo>
                  <a:cubicBezTo>
                    <a:pt x="13035" y="6895"/>
                    <a:pt x="12730" y="8076"/>
                    <a:pt x="12599" y="9284"/>
                  </a:cubicBezTo>
                  <a:cubicBezTo>
                    <a:pt x="12473" y="10481"/>
                    <a:pt x="12491" y="11685"/>
                    <a:pt x="12480" y="12886"/>
                  </a:cubicBezTo>
                  <a:cubicBezTo>
                    <a:pt x="12469" y="14087"/>
                    <a:pt x="12431" y="15296"/>
                    <a:pt x="12186" y="16473"/>
                  </a:cubicBezTo>
                  <a:cubicBezTo>
                    <a:pt x="12164" y="16574"/>
                    <a:pt x="12141" y="16674"/>
                    <a:pt x="12118" y="16774"/>
                  </a:cubicBezTo>
                  <a:cubicBezTo>
                    <a:pt x="11891" y="17186"/>
                    <a:pt x="11657" y="17596"/>
                    <a:pt x="11415" y="18000"/>
                  </a:cubicBezTo>
                  <a:cubicBezTo>
                    <a:pt x="11287" y="18214"/>
                    <a:pt x="11156" y="18425"/>
                    <a:pt x="11023" y="18636"/>
                  </a:cubicBezTo>
                  <a:cubicBezTo>
                    <a:pt x="11452" y="16779"/>
                    <a:pt x="11588" y="14861"/>
                    <a:pt x="11438" y="12961"/>
                  </a:cubicBezTo>
                  <a:cubicBezTo>
                    <a:pt x="11285" y="11010"/>
                    <a:pt x="10832" y="9082"/>
                    <a:pt x="10095" y="7268"/>
                  </a:cubicBezTo>
                  <a:cubicBezTo>
                    <a:pt x="9680" y="6246"/>
                    <a:pt x="9176" y="5263"/>
                    <a:pt x="8586" y="4332"/>
                  </a:cubicBezTo>
                  <a:cubicBezTo>
                    <a:pt x="8577" y="4318"/>
                    <a:pt x="8559" y="4308"/>
                    <a:pt x="8542" y="4308"/>
                  </a:cubicBezTo>
                  <a:cubicBezTo>
                    <a:pt x="8529" y="4308"/>
                    <a:pt x="8517" y="4314"/>
                    <a:pt x="8510" y="4328"/>
                  </a:cubicBezTo>
                  <a:cubicBezTo>
                    <a:pt x="7611" y="6179"/>
                    <a:pt x="6744" y="8145"/>
                    <a:pt x="6690" y="10236"/>
                  </a:cubicBezTo>
                  <a:cubicBezTo>
                    <a:pt x="6637" y="12277"/>
                    <a:pt x="7474" y="14189"/>
                    <a:pt x="8606" y="15846"/>
                  </a:cubicBezTo>
                  <a:cubicBezTo>
                    <a:pt x="9301" y="16863"/>
                    <a:pt x="10106" y="17802"/>
                    <a:pt x="10911" y="18737"/>
                  </a:cubicBezTo>
                  <a:cubicBezTo>
                    <a:pt x="10909" y="18740"/>
                    <a:pt x="10909" y="18744"/>
                    <a:pt x="10909" y="18747"/>
                  </a:cubicBezTo>
                  <a:cubicBezTo>
                    <a:pt x="10905" y="18764"/>
                    <a:pt x="10909" y="18784"/>
                    <a:pt x="10922" y="18795"/>
                  </a:cubicBezTo>
                  <a:cubicBezTo>
                    <a:pt x="10169" y="19985"/>
                    <a:pt x="9349" y="21134"/>
                    <a:pt x="8469" y="22233"/>
                  </a:cubicBezTo>
                  <a:cubicBezTo>
                    <a:pt x="8307" y="22437"/>
                    <a:pt x="8140" y="22639"/>
                    <a:pt x="7972" y="22839"/>
                  </a:cubicBezTo>
                  <a:cubicBezTo>
                    <a:pt x="7982" y="22782"/>
                    <a:pt x="7991" y="22725"/>
                    <a:pt x="8000" y="22668"/>
                  </a:cubicBezTo>
                  <a:cubicBezTo>
                    <a:pt x="8037" y="22424"/>
                    <a:pt x="8066" y="22179"/>
                    <a:pt x="8089" y="21934"/>
                  </a:cubicBezTo>
                  <a:cubicBezTo>
                    <a:pt x="8279" y="19947"/>
                    <a:pt x="8022" y="17930"/>
                    <a:pt x="7457" y="16023"/>
                  </a:cubicBezTo>
                  <a:cubicBezTo>
                    <a:pt x="6871" y="14044"/>
                    <a:pt x="5962" y="12172"/>
                    <a:pt x="4886" y="10416"/>
                  </a:cubicBezTo>
                  <a:cubicBezTo>
                    <a:pt x="4752" y="10199"/>
                    <a:pt x="4614" y="9981"/>
                    <a:pt x="4476" y="9767"/>
                  </a:cubicBezTo>
                  <a:cubicBezTo>
                    <a:pt x="4466" y="9752"/>
                    <a:pt x="4450" y="9744"/>
                    <a:pt x="4435" y="9744"/>
                  </a:cubicBezTo>
                  <a:cubicBezTo>
                    <a:pt x="4415" y="9744"/>
                    <a:pt x="4396" y="9758"/>
                    <a:pt x="4394" y="9785"/>
                  </a:cubicBezTo>
                  <a:cubicBezTo>
                    <a:pt x="4238" y="11651"/>
                    <a:pt x="3702" y="13481"/>
                    <a:pt x="3725" y="15362"/>
                  </a:cubicBezTo>
                  <a:cubicBezTo>
                    <a:pt x="3736" y="16281"/>
                    <a:pt x="3901" y="17190"/>
                    <a:pt x="4281" y="18031"/>
                  </a:cubicBezTo>
                  <a:cubicBezTo>
                    <a:pt x="4684" y="18920"/>
                    <a:pt x="5279" y="19706"/>
                    <a:pt x="5911" y="20443"/>
                  </a:cubicBezTo>
                  <a:cubicBezTo>
                    <a:pt x="6554" y="21191"/>
                    <a:pt x="7340" y="21897"/>
                    <a:pt x="7770" y="22799"/>
                  </a:cubicBezTo>
                  <a:cubicBezTo>
                    <a:pt x="7798" y="22859"/>
                    <a:pt x="7826" y="22919"/>
                    <a:pt x="7850" y="22983"/>
                  </a:cubicBezTo>
                  <a:cubicBezTo>
                    <a:pt x="7627" y="23248"/>
                    <a:pt x="7399" y="23511"/>
                    <a:pt x="7166" y="23770"/>
                  </a:cubicBezTo>
                  <a:cubicBezTo>
                    <a:pt x="6471" y="24549"/>
                    <a:pt x="5741" y="25298"/>
                    <a:pt x="4981" y="26017"/>
                  </a:cubicBezTo>
                  <a:cubicBezTo>
                    <a:pt x="4568" y="26405"/>
                    <a:pt x="4146" y="26786"/>
                    <a:pt x="3708" y="27151"/>
                  </a:cubicBezTo>
                  <a:cubicBezTo>
                    <a:pt x="3788" y="26874"/>
                    <a:pt x="3860" y="26596"/>
                    <a:pt x="3924" y="26316"/>
                  </a:cubicBezTo>
                  <a:cubicBezTo>
                    <a:pt x="4113" y="25741"/>
                    <a:pt x="4251" y="25150"/>
                    <a:pt x="4337" y="24552"/>
                  </a:cubicBezTo>
                  <a:cubicBezTo>
                    <a:pt x="4474" y="23605"/>
                    <a:pt x="4483" y="22643"/>
                    <a:pt x="4392" y="21691"/>
                  </a:cubicBezTo>
                  <a:cubicBezTo>
                    <a:pt x="4301" y="20747"/>
                    <a:pt x="4110" y="19813"/>
                    <a:pt x="3848" y="18903"/>
                  </a:cubicBezTo>
                  <a:cubicBezTo>
                    <a:pt x="3586" y="17995"/>
                    <a:pt x="3255" y="17107"/>
                    <a:pt x="2881" y="16239"/>
                  </a:cubicBezTo>
                  <a:cubicBezTo>
                    <a:pt x="2502" y="15359"/>
                    <a:pt x="2103" y="14465"/>
                    <a:pt x="1551" y="13677"/>
                  </a:cubicBezTo>
                  <a:cubicBezTo>
                    <a:pt x="1480" y="13575"/>
                    <a:pt x="1408" y="13476"/>
                    <a:pt x="1332" y="13381"/>
                  </a:cubicBezTo>
                  <a:cubicBezTo>
                    <a:pt x="1323" y="13369"/>
                    <a:pt x="1312" y="13365"/>
                    <a:pt x="1302" y="13365"/>
                  </a:cubicBezTo>
                  <a:cubicBezTo>
                    <a:pt x="1280" y="13365"/>
                    <a:pt x="1259" y="13383"/>
                    <a:pt x="1255" y="13407"/>
                  </a:cubicBezTo>
                  <a:cubicBezTo>
                    <a:pt x="1072" y="14517"/>
                    <a:pt x="703" y="15582"/>
                    <a:pt x="416" y="16668"/>
                  </a:cubicBezTo>
                  <a:cubicBezTo>
                    <a:pt x="279" y="17187"/>
                    <a:pt x="159" y="17714"/>
                    <a:pt x="88" y="18249"/>
                  </a:cubicBezTo>
                  <a:cubicBezTo>
                    <a:pt x="28" y="18706"/>
                    <a:pt x="0" y="19164"/>
                    <a:pt x="8" y="19625"/>
                  </a:cubicBezTo>
                  <a:cubicBezTo>
                    <a:pt x="20" y="20533"/>
                    <a:pt x="162" y="21439"/>
                    <a:pt x="429" y="22309"/>
                  </a:cubicBezTo>
                  <a:cubicBezTo>
                    <a:pt x="694" y="23183"/>
                    <a:pt x="1081" y="24020"/>
                    <a:pt x="1583" y="24782"/>
                  </a:cubicBezTo>
                  <a:cubicBezTo>
                    <a:pt x="2071" y="25519"/>
                    <a:pt x="2670" y="26182"/>
                    <a:pt x="3137" y="26932"/>
                  </a:cubicBezTo>
                  <a:cubicBezTo>
                    <a:pt x="3205" y="27040"/>
                    <a:pt x="3268" y="27150"/>
                    <a:pt x="3329" y="27261"/>
                  </a:cubicBezTo>
                  <a:cubicBezTo>
                    <a:pt x="3355" y="27307"/>
                    <a:pt x="3376" y="27355"/>
                    <a:pt x="3401" y="27403"/>
                  </a:cubicBezTo>
                  <a:cubicBezTo>
                    <a:pt x="3278" y="27503"/>
                    <a:pt x="2800" y="27867"/>
                    <a:pt x="2800" y="27867"/>
                  </a:cubicBezTo>
                  <a:cubicBezTo>
                    <a:pt x="2229" y="28285"/>
                    <a:pt x="1634" y="28665"/>
                    <a:pt x="1002" y="28986"/>
                  </a:cubicBezTo>
                  <a:cubicBezTo>
                    <a:pt x="820" y="29080"/>
                    <a:pt x="635" y="29168"/>
                    <a:pt x="449" y="29250"/>
                  </a:cubicBezTo>
                  <a:cubicBezTo>
                    <a:pt x="314" y="29310"/>
                    <a:pt x="387" y="29498"/>
                    <a:pt x="510" y="29498"/>
                  </a:cubicBezTo>
                  <a:cubicBezTo>
                    <a:pt x="527" y="29498"/>
                    <a:pt x="545" y="29494"/>
                    <a:pt x="564" y="29486"/>
                  </a:cubicBezTo>
                  <a:cubicBezTo>
                    <a:pt x="1673" y="28995"/>
                    <a:pt x="2681" y="28322"/>
                    <a:pt x="3620" y="27563"/>
                  </a:cubicBezTo>
                  <a:cubicBezTo>
                    <a:pt x="3996" y="27802"/>
                    <a:pt x="4377" y="28036"/>
                    <a:pt x="4762" y="28260"/>
                  </a:cubicBezTo>
                  <a:cubicBezTo>
                    <a:pt x="5293" y="28568"/>
                    <a:pt x="5835" y="28855"/>
                    <a:pt x="6395" y="29105"/>
                  </a:cubicBezTo>
                  <a:cubicBezTo>
                    <a:pt x="7332" y="29524"/>
                    <a:pt x="8316" y="29811"/>
                    <a:pt x="9332" y="29954"/>
                  </a:cubicBezTo>
                  <a:cubicBezTo>
                    <a:pt x="9917" y="30037"/>
                    <a:pt x="10508" y="30075"/>
                    <a:pt x="11098" y="30075"/>
                  </a:cubicBezTo>
                  <a:cubicBezTo>
                    <a:pt x="11485" y="30075"/>
                    <a:pt x="11873" y="30059"/>
                    <a:pt x="12258" y="30028"/>
                  </a:cubicBezTo>
                  <a:cubicBezTo>
                    <a:pt x="13237" y="29951"/>
                    <a:pt x="14209" y="29778"/>
                    <a:pt x="15163" y="29543"/>
                  </a:cubicBezTo>
                  <a:cubicBezTo>
                    <a:pt x="16114" y="29310"/>
                    <a:pt x="17073" y="29026"/>
                    <a:pt x="18061" y="29020"/>
                  </a:cubicBezTo>
                  <a:cubicBezTo>
                    <a:pt x="18183" y="29020"/>
                    <a:pt x="18303" y="29023"/>
                    <a:pt x="18424" y="29031"/>
                  </a:cubicBezTo>
                  <a:cubicBezTo>
                    <a:pt x="18425" y="29031"/>
                    <a:pt x="18426" y="29031"/>
                    <a:pt x="18427" y="29031"/>
                  </a:cubicBezTo>
                  <a:cubicBezTo>
                    <a:pt x="18471" y="29031"/>
                    <a:pt x="18483" y="28975"/>
                    <a:pt x="18450" y="28951"/>
                  </a:cubicBezTo>
                  <a:cubicBezTo>
                    <a:pt x="17842" y="28490"/>
                    <a:pt x="17196" y="28078"/>
                    <a:pt x="16521" y="27720"/>
                  </a:cubicBezTo>
                  <a:cubicBezTo>
                    <a:pt x="16185" y="27540"/>
                    <a:pt x="15841" y="27375"/>
                    <a:pt x="15491" y="27222"/>
                  </a:cubicBezTo>
                  <a:cubicBezTo>
                    <a:pt x="14441" y="26764"/>
                    <a:pt x="13337" y="26433"/>
                    <a:pt x="12209" y="26236"/>
                  </a:cubicBezTo>
                  <a:cubicBezTo>
                    <a:pt x="11402" y="26094"/>
                    <a:pt x="10582" y="26024"/>
                    <a:pt x="9762" y="26024"/>
                  </a:cubicBezTo>
                  <a:cubicBezTo>
                    <a:pt x="9508" y="26024"/>
                    <a:pt x="9253" y="26031"/>
                    <a:pt x="8999" y="26044"/>
                  </a:cubicBezTo>
                  <a:cubicBezTo>
                    <a:pt x="7983" y="26101"/>
                    <a:pt x="6975" y="26262"/>
                    <a:pt x="5993" y="26529"/>
                  </a:cubicBezTo>
                  <a:cubicBezTo>
                    <a:pt x="5330" y="26707"/>
                    <a:pt x="4681" y="26936"/>
                    <a:pt x="4050" y="27207"/>
                  </a:cubicBezTo>
                  <a:cubicBezTo>
                    <a:pt x="4258" y="27030"/>
                    <a:pt x="4463" y="26849"/>
                    <a:pt x="4667" y="26666"/>
                  </a:cubicBezTo>
                  <a:cubicBezTo>
                    <a:pt x="5612" y="25809"/>
                    <a:pt x="6509" y="24897"/>
                    <a:pt x="7360" y="23945"/>
                  </a:cubicBezTo>
                  <a:cubicBezTo>
                    <a:pt x="7596" y="23682"/>
                    <a:pt x="7827" y="23416"/>
                    <a:pt x="8054" y="23146"/>
                  </a:cubicBezTo>
                  <a:cubicBezTo>
                    <a:pt x="8318" y="23346"/>
                    <a:pt x="8592" y="23533"/>
                    <a:pt x="8874" y="23703"/>
                  </a:cubicBezTo>
                  <a:cubicBezTo>
                    <a:pt x="10295" y="24555"/>
                    <a:pt x="11938" y="25013"/>
                    <a:pt x="13599" y="25013"/>
                  </a:cubicBezTo>
                  <a:cubicBezTo>
                    <a:pt x="13799" y="25013"/>
                    <a:pt x="14000" y="25006"/>
                    <a:pt x="14201" y="24993"/>
                  </a:cubicBezTo>
                  <a:cubicBezTo>
                    <a:pt x="16241" y="24857"/>
                    <a:pt x="18174" y="24133"/>
                    <a:pt x="20138" y="23621"/>
                  </a:cubicBezTo>
                  <a:cubicBezTo>
                    <a:pt x="21251" y="23331"/>
                    <a:pt x="22389" y="23104"/>
                    <a:pt x="23547" y="23095"/>
                  </a:cubicBezTo>
                  <a:cubicBezTo>
                    <a:pt x="23587" y="23095"/>
                    <a:pt x="23611" y="23038"/>
                    <a:pt x="23573" y="23015"/>
                  </a:cubicBezTo>
                  <a:cubicBezTo>
                    <a:pt x="22745" y="22508"/>
                    <a:pt x="21876" y="22065"/>
                    <a:pt x="20972" y="21704"/>
                  </a:cubicBezTo>
                  <a:cubicBezTo>
                    <a:pt x="19706" y="21196"/>
                    <a:pt x="18377" y="20846"/>
                    <a:pt x="17019" y="20692"/>
                  </a:cubicBezTo>
                  <a:cubicBezTo>
                    <a:pt x="16509" y="20633"/>
                    <a:pt x="15996" y="20604"/>
                    <a:pt x="15482" y="20604"/>
                  </a:cubicBezTo>
                  <a:cubicBezTo>
                    <a:pt x="15278" y="20604"/>
                    <a:pt x="15075" y="20608"/>
                    <a:pt x="14871" y="20618"/>
                  </a:cubicBezTo>
                  <a:cubicBezTo>
                    <a:pt x="13505" y="20681"/>
                    <a:pt x="12152" y="20952"/>
                    <a:pt x="10871" y="21442"/>
                  </a:cubicBezTo>
                  <a:cubicBezTo>
                    <a:pt x="9987" y="21782"/>
                    <a:pt x="9146" y="22226"/>
                    <a:pt x="8372" y="22767"/>
                  </a:cubicBezTo>
                  <a:cubicBezTo>
                    <a:pt x="8473" y="22643"/>
                    <a:pt x="8574" y="22522"/>
                    <a:pt x="8672" y="22397"/>
                  </a:cubicBezTo>
                  <a:cubicBezTo>
                    <a:pt x="9574" y="21273"/>
                    <a:pt x="10413" y="20096"/>
                    <a:pt x="11182" y="18877"/>
                  </a:cubicBezTo>
                  <a:cubicBezTo>
                    <a:pt x="11692" y="19026"/>
                    <a:pt x="12207" y="19171"/>
                    <a:pt x="12725" y="19296"/>
                  </a:cubicBezTo>
                  <a:cubicBezTo>
                    <a:pt x="13398" y="19457"/>
                    <a:pt x="14076" y="19585"/>
                    <a:pt x="14765" y="19654"/>
                  </a:cubicBezTo>
                  <a:cubicBezTo>
                    <a:pt x="15109" y="19688"/>
                    <a:pt x="15456" y="19706"/>
                    <a:pt x="15803" y="19706"/>
                  </a:cubicBezTo>
                  <a:cubicBezTo>
                    <a:pt x="16601" y="19706"/>
                    <a:pt x="17399" y="19609"/>
                    <a:pt x="18165" y="19376"/>
                  </a:cubicBezTo>
                  <a:cubicBezTo>
                    <a:pt x="19185" y="19068"/>
                    <a:pt x="20089" y="18504"/>
                    <a:pt x="20895" y="17813"/>
                  </a:cubicBezTo>
                  <a:cubicBezTo>
                    <a:pt x="21701" y="17121"/>
                    <a:pt x="22410" y="16325"/>
                    <a:pt x="23144" y="15556"/>
                  </a:cubicBezTo>
                  <a:cubicBezTo>
                    <a:pt x="23875" y="14791"/>
                    <a:pt x="24634" y="14037"/>
                    <a:pt x="25523" y="13455"/>
                  </a:cubicBezTo>
                  <a:cubicBezTo>
                    <a:pt x="25636" y="13381"/>
                    <a:pt x="25747" y="13311"/>
                    <a:pt x="25862" y="13243"/>
                  </a:cubicBezTo>
                  <a:cubicBezTo>
                    <a:pt x="25901" y="13220"/>
                    <a:pt x="25890" y="13166"/>
                    <a:pt x="25845" y="13160"/>
                  </a:cubicBezTo>
                  <a:cubicBezTo>
                    <a:pt x="25133" y="13060"/>
                    <a:pt x="24414" y="13011"/>
                    <a:pt x="23695" y="13011"/>
                  </a:cubicBezTo>
                  <a:cubicBezTo>
                    <a:pt x="23451" y="13011"/>
                    <a:pt x="23208" y="13016"/>
                    <a:pt x="22964" y="13028"/>
                  </a:cubicBezTo>
                  <a:cubicBezTo>
                    <a:pt x="22845" y="13032"/>
                    <a:pt x="22727" y="13038"/>
                    <a:pt x="22608" y="13048"/>
                  </a:cubicBezTo>
                  <a:cubicBezTo>
                    <a:pt x="21529" y="13120"/>
                    <a:pt x="20459" y="13302"/>
                    <a:pt x="19416" y="13583"/>
                  </a:cubicBezTo>
                  <a:cubicBezTo>
                    <a:pt x="18376" y="13863"/>
                    <a:pt x="17363" y="14244"/>
                    <a:pt x="16395" y="14716"/>
                  </a:cubicBezTo>
                  <a:cubicBezTo>
                    <a:pt x="15428" y="15188"/>
                    <a:pt x="14506" y="15753"/>
                    <a:pt x="13647" y="16404"/>
                  </a:cubicBezTo>
                  <a:cubicBezTo>
                    <a:pt x="12873" y="16988"/>
                    <a:pt x="12153" y="17645"/>
                    <a:pt x="11500" y="18362"/>
                  </a:cubicBezTo>
                  <a:cubicBezTo>
                    <a:pt x="11546" y="18286"/>
                    <a:pt x="11592" y="18211"/>
                    <a:pt x="11637" y="18134"/>
                  </a:cubicBezTo>
                  <a:cubicBezTo>
                    <a:pt x="11888" y="17716"/>
                    <a:pt x="12130" y="17295"/>
                    <a:pt x="12363" y="16870"/>
                  </a:cubicBezTo>
                  <a:cubicBezTo>
                    <a:pt x="13297" y="16222"/>
                    <a:pt x="14150" y="15459"/>
                    <a:pt x="14895" y="14600"/>
                  </a:cubicBezTo>
                  <a:cubicBezTo>
                    <a:pt x="15188" y="14264"/>
                    <a:pt x="15463" y="13913"/>
                    <a:pt x="15721" y="13549"/>
                  </a:cubicBezTo>
                  <a:cubicBezTo>
                    <a:pt x="16167" y="12923"/>
                    <a:pt x="16558" y="12261"/>
                    <a:pt x="16893" y="11569"/>
                  </a:cubicBezTo>
                  <a:cubicBezTo>
                    <a:pt x="17428" y="10462"/>
                    <a:pt x="17802" y="9289"/>
                    <a:pt x="18026" y="8079"/>
                  </a:cubicBezTo>
                  <a:cubicBezTo>
                    <a:pt x="18256" y="6838"/>
                    <a:pt x="18333" y="5575"/>
                    <a:pt x="18319" y="4314"/>
                  </a:cubicBezTo>
                  <a:cubicBezTo>
                    <a:pt x="18305" y="3042"/>
                    <a:pt x="18200" y="1775"/>
                    <a:pt x="18067" y="510"/>
                  </a:cubicBezTo>
                  <a:cubicBezTo>
                    <a:pt x="18052" y="352"/>
                    <a:pt x="18034" y="194"/>
                    <a:pt x="18017" y="35"/>
                  </a:cubicBezTo>
                  <a:cubicBezTo>
                    <a:pt x="18014" y="12"/>
                    <a:pt x="17994" y="0"/>
                    <a:pt x="179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 name="Google Shape;1750;p7">
              <a:extLst>
                <a:ext uri="{FF2B5EF4-FFF2-40B4-BE49-F238E27FC236}">
                  <a16:creationId xmlns:a16="http://schemas.microsoft.com/office/drawing/2014/main" id="{5DE56072-5AA9-3F8C-ECBD-246DA941B730}"/>
                </a:ext>
              </a:extLst>
            </p:cNvPr>
            <p:cNvSpPr/>
            <p:nvPr/>
          </p:nvSpPr>
          <p:spPr>
            <a:xfrm>
              <a:off x="5004400" y="3176425"/>
              <a:ext cx="75700" cy="338725"/>
            </a:xfrm>
            <a:custGeom>
              <a:avLst/>
              <a:gdLst/>
              <a:ahLst/>
              <a:cxnLst/>
              <a:rect l="l" t="t" r="r" b="b"/>
              <a:pathLst>
                <a:path w="3028" h="13549" extrusionOk="0">
                  <a:moveTo>
                    <a:pt x="2669" y="0"/>
                  </a:moveTo>
                  <a:cubicBezTo>
                    <a:pt x="2659" y="0"/>
                    <a:pt x="2648" y="4"/>
                    <a:pt x="2640" y="11"/>
                  </a:cubicBezTo>
                  <a:cubicBezTo>
                    <a:pt x="1983" y="563"/>
                    <a:pt x="1364" y="1158"/>
                    <a:pt x="793" y="1798"/>
                  </a:cubicBezTo>
                  <a:cubicBezTo>
                    <a:pt x="1490" y="3381"/>
                    <a:pt x="1636" y="5197"/>
                    <a:pt x="1391" y="6910"/>
                  </a:cubicBezTo>
                  <a:lnTo>
                    <a:pt x="1390" y="6910"/>
                  </a:lnTo>
                  <a:cubicBezTo>
                    <a:pt x="1194" y="8281"/>
                    <a:pt x="1" y="13469"/>
                    <a:pt x="417" y="13549"/>
                  </a:cubicBezTo>
                  <a:cubicBezTo>
                    <a:pt x="863" y="12923"/>
                    <a:pt x="1254" y="12261"/>
                    <a:pt x="1589" y="11569"/>
                  </a:cubicBezTo>
                  <a:cubicBezTo>
                    <a:pt x="2124" y="10462"/>
                    <a:pt x="2498" y="9289"/>
                    <a:pt x="2722" y="8079"/>
                  </a:cubicBezTo>
                  <a:cubicBezTo>
                    <a:pt x="2952" y="6838"/>
                    <a:pt x="3027" y="5575"/>
                    <a:pt x="3015" y="4314"/>
                  </a:cubicBezTo>
                  <a:cubicBezTo>
                    <a:pt x="3001" y="3042"/>
                    <a:pt x="2896" y="1775"/>
                    <a:pt x="2763" y="512"/>
                  </a:cubicBezTo>
                  <a:cubicBezTo>
                    <a:pt x="2748" y="352"/>
                    <a:pt x="2728" y="194"/>
                    <a:pt x="2711" y="35"/>
                  </a:cubicBezTo>
                  <a:cubicBezTo>
                    <a:pt x="2709" y="12"/>
                    <a:pt x="2689" y="0"/>
                    <a:pt x="2669"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0" name="Google Shape;1751;p7">
              <a:extLst>
                <a:ext uri="{FF2B5EF4-FFF2-40B4-BE49-F238E27FC236}">
                  <a16:creationId xmlns:a16="http://schemas.microsoft.com/office/drawing/2014/main" id="{704F422D-07FB-20D3-EC87-5293A07BFF63}"/>
                </a:ext>
              </a:extLst>
            </p:cNvPr>
            <p:cNvSpPr/>
            <p:nvPr/>
          </p:nvSpPr>
          <p:spPr>
            <a:xfrm>
              <a:off x="4740850" y="3864950"/>
              <a:ext cx="343025" cy="63375"/>
            </a:xfrm>
            <a:custGeom>
              <a:avLst/>
              <a:gdLst/>
              <a:ahLst/>
              <a:cxnLst/>
              <a:rect l="l" t="t" r="r" b="b"/>
              <a:pathLst>
                <a:path w="13721" h="2535" extrusionOk="0">
                  <a:moveTo>
                    <a:pt x="2118" y="1"/>
                  </a:moveTo>
                  <a:cubicBezTo>
                    <a:pt x="1711" y="1"/>
                    <a:pt x="1301" y="41"/>
                    <a:pt x="912" y="162"/>
                  </a:cubicBezTo>
                  <a:cubicBezTo>
                    <a:pt x="565" y="269"/>
                    <a:pt x="238" y="449"/>
                    <a:pt x="0" y="719"/>
                  </a:cubicBezTo>
                  <a:cubicBezTo>
                    <a:pt x="531" y="1027"/>
                    <a:pt x="1073" y="1314"/>
                    <a:pt x="1633" y="1564"/>
                  </a:cubicBezTo>
                  <a:cubicBezTo>
                    <a:pt x="2570" y="1982"/>
                    <a:pt x="3554" y="2270"/>
                    <a:pt x="4572" y="2413"/>
                  </a:cubicBezTo>
                  <a:cubicBezTo>
                    <a:pt x="5156" y="2496"/>
                    <a:pt x="5746" y="2534"/>
                    <a:pt x="6336" y="2534"/>
                  </a:cubicBezTo>
                  <a:cubicBezTo>
                    <a:pt x="6723" y="2534"/>
                    <a:pt x="7111" y="2518"/>
                    <a:pt x="7496" y="2487"/>
                  </a:cubicBezTo>
                  <a:cubicBezTo>
                    <a:pt x="8477" y="2410"/>
                    <a:pt x="9447" y="2237"/>
                    <a:pt x="10401" y="2002"/>
                  </a:cubicBezTo>
                  <a:cubicBezTo>
                    <a:pt x="11354" y="1769"/>
                    <a:pt x="12311" y="1484"/>
                    <a:pt x="13299" y="1479"/>
                  </a:cubicBezTo>
                  <a:cubicBezTo>
                    <a:pt x="13315" y="1479"/>
                    <a:pt x="13331" y="1479"/>
                    <a:pt x="13346" y="1479"/>
                  </a:cubicBezTo>
                  <a:cubicBezTo>
                    <a:pt x="13452" y="1479"/>
                    <a:pt x="13557" y="1483"/>
                    <a:pt x="13662" y="1490"/>
                  </a:cubicBezTo>
                  <a:cubicBezTo>
                    <a:pt x="13663" y="1490"/>
                    <a:pt x="13664" y="1490"/>
                    <a:pt x="13665" y="1490"/>
                  </a:cubicBezTo>
                  <a:cubicBezTo>
                    <a:pt x="13709" y="1490"/>
                    <a:pt x="13721" y="1434"/>
                    <a:pt x="13688" y="1410"/>
                  </a:cubicBezTo>
                  <a:cubicBezTo>
                    <a:pt x="13080" y="949"/>
                    <a:pt x="12434" y="537"/>
                    <a:pt x="11759" y="179"/>
                  </a:cubicBezTo>
                  <a:cubicBezTo>
                    <a:pt x="11563" y="255"/>
                    <a:pt x="11361" y="306"/>
                    <a:pt x="11216" y="344"/>
                  </a:cubicBezTo>
                  <a:cubicBezTo>
                    <a:pt x="10413" y="555"/>
                    <a:pt x="9597" y="633"/>
                    <a:pt x="8777" y="633"/>
                  </a:cubicBezTo>
                  <a:cubicBezTo>
                    <a:pt x="7248" y="633"/>
                    <a:pt x="5705" y="362"/>
                    <a:pt x="4200" y="176"/>
                  </a:cubicBezTo>
                  <a:cubicBezTo>
                    <a:pt x="3614" y="104"/>
                    <a:pt x="3025" y="34"/>
                    <a:pt x="2435" y="8"/>
                  </a:cubicBezTo>
                  <a:cubicBezTo>
                    <a:pt x="2330" y="3"/>
                    <a:pt x="2224" y="1"/>
                    <a:pt x="2118"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1" name="Google Shape;1752;p7">
              <a:extLst>
                <a:ext uri="{FF2B5EF4-FFF2-40B4-BE49-F238E27FC236}">
                  <a16:creationId xmlns:a16="http://schemas.microsoft.com/office/drawing/2014/main" id="{9AFD5DC9-CE12-0B0A-02E5-84A7B7876FEB}"/>
                </a:ext>
              </a:extLst>
            </p:cNvPr>
            <p:cNvSpPr/>
            <p:nvPr/>
          </p:nvSpPr>
          <p:spPr>
            <a:xfrm>
              <a:off x="4939875" y="3501675"/>
              <a:ext cx="329450" cy="167400"/>
            </a:xfrm>
            <a:custGeom>
              <a:avLst/>
              <a:gdLst/>
              <a:ahLst/>
              <a:cxnLst/>
              <a:rect l="l" t="t" r="r" b="b"/>
              <a:pathLst>
                <a:path w="13178" h="6696" extrusionOk="0">
                  <a:moveTo>
                    <a:pt x="10972" y="1"/>
                  </a:moveTo>
                  <a:cubicBezTo>
                    <a:pt x="10728" y="1"/>
                    <a:pt x="10485" y="6"/>
                    <a:pt x="10241" y="18"/>
                  </a:cubicBezTo>
                  <a:cubicBezTo>
                    <a:pt x="10193" y="146"/>
                    <a:pt x="10135" y="266"/>
                    <a:pt x="10078" y="372"/>
                  </a:cubicBezTo>
                  <a:cubicBezTo>
                    <a:pt x="9806" y="872"/>
                    <a:pt x="9479" y="1344"/>
                    <a:pt x="9116" y="1780"/>
                  </a:cubicBezTo>
                  <a:cubicBezTo>
                    <a:pt x="8363" y="2682"/>
                    <a:pt x="7438" y="3433"/>
                    <a:pt x="6430" y="4034"/>
                  </a:cubicBezTo>
                  <a:cubicBezTo>
                    <a:pt x="5417" y="4638"/>
                    <a:pt x="4318" y="5096"/>
                    <a:pt x="3183" y="5418"/>
                  </a:cubicBezTo>
                  <a:cubicBezTo>
                    <a:pt x="2616" y="5579"/>
                    <a:pt x="2039" y="5690"/>
                    <a:pt x="1459" y="5807"/>
                  </a:cubicBezTo>
                  <a:cubicBezTo>
                    <a:pt x="974" y="5904"/>
                    <a:pt x="434" y="6021"/>
                    <a:pt x="1" y="6286"/>
                  </a:cubicBezTo>
                  <a:cubicBezTo>
                    <a:pt x="673" y="6447"/>
                    <a:pt x="1353" y="6575"/>
                    <a:pt x="2042" y="6644"/>
                  </a:cubicBezTo>
                  <a:cubicBezTo>
                    <a:pt x="2386" y="6678"/>
                    <a:pt x="2732" y="6696"/>
                    <a:pt x="3079" y="6696"/>
                  </a:cubicBezTo>
                  <a:cubicBezTo>
                    <a:pt x="3877" y="6696"/>
                    <a:pt x="4676" y="6599"/>
                    <a:pt x="5442" y="6366"/>
                  </a:cubicBezTo>
                  <a:cubicBezTo>
                    <a:pt x="6462" y="6058"/>
                    <a:pt x="7366" y="5494"/>
                    <a:pt x="8172" y="4803"/>
                  </a:cubicBezTo>
                  <a:cubicBezTo>
                    <a:pt x="8978" y="4111"/>
                    <a:pt x="9687" y="3315"/>
                    <a:pt x="10420" y="2546"/>
                  </a:cubicBezTo>
                  <a:cubicBezTo>
                    <a:pt x="11151" y="1781"/>
                    <a:pt x="11911" y="1027"/>
                    <a:pt x="12800" y="445"/>
                  </a:cubicBezTo>
                  <a:cubicBezTo>
                    <a:pt x="12911" y="371"/>
                    <a:pt x="13024" y="301"/>
                    <a:pt x="13138" y="233"/>
                  </a:cubicBezTo>
                  <a:cubicBezTo>
                    <a:pt x="13178" y="210"/>
                    <a:pt x="13166" y="156"/>
                    <a:pt x="13121" y="150"/>
                  </a:cubicBezTo>
                  <a:cubicBezTo>
                    <a:pt x="12409" y="50"/>
                    <a:pt x="11691" y="1"/>
                    <a:pt x="10972"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2" name="Google Shape;1753;p7">
              <a:extLst>
                <a:ext uri="{FF2B5EF4-FFF2-40B4-BE49-F238E27FC236}">
                  <a16:creationId xmlns:a16="http://schemas.microsoft.com/office/drawing/2014/main" id="{B240088E-6159-1CAE-BEF0-9EBBEA4F648E}"/>
                </a:ext>
              </a:extLst>
            </p:cNvPr>
            <p:cNvSpPr/>
            <p:nvPr/>
          </p:nvSpPr>
          <p:spPr>
            <a:xfrm>
              <a:off x="4843650" y="3719025"/>
              <a:ext cx="368450" cy="82750"/>
            </a:xfrm>
            <a:custGeom>
              <a:avLst/>
              <a:gdLst/>
              <a:ahLst/>
              <a:cxnLst/>
              <a:rect l="l" t="t" r="r" b="b"/>
              <a:pathLst>
                <a:path w="14738" h="3310" extrusionOk="0">
                  <a:moveTo>
                    <a:pt x="12098" y="0"/>
                  </a:moveTo>
                  <a:cubicBezTo>
                    <a:pt x="11976" y="130"/>
                    <a:pt x="11819" y="236"/>
                    <a:pt x="11677" y="317"/>
                  </a:cubicBezTo>
                  <a:cubicBezTo>
                    <a:pt x="11420" y="466"/>
                    <a:pt x="11150" y="592"/>
                    <a:pt x="10877" y="711"/>
                  </a:cubicBezTo>
                  <a:cubicBezTo>
                    <a:pt x="10342" y="944"/>
                    <a:pt x="9787" y="1126"/>
                    <a:pt x="9221" y="1266"/>
                  </a:cubicBezTo>
                  <a:cubicBezTo>
                    <a:pt x="7881" y="1599"/>
                    <a:pt x="6503" y="1701"/>
                    <a:pt x="5123" y="1701"/>
                  </a:cubicBezTo>
                  <a:cubicBezTo>
                    <a:pt x="4140" y="1701"/>
                    <a:pt x="3155" y="1650"/>
                    <a:pt x="2182" y="1593"/>
                  </a:cubicBezTo>
                  <a:cubicBezTo>
                    <a:pt x="1842" y="1573"/>
                    <a:pt x="1481" y="1521"/>
                    <a:pt x="1128" y="1521"/>
                  </a:cubicBezTo>
                  <a:cubicBezTo>
                    <a:pt x="936" y="1521"/>
                    <a:pt x="746" y="1537"/>
                    <a:pt x="564" y="1581"/>
                  </a:cubicBezTo>
                  <a:cubicBezTo>
                    <a:pt x="319" y="1639"/>
                    <a:pt x="93" y="1789"/>
                    <a:pt x="0" y="1999"/>
                  </a:cubicBezTo>
                  <a:cubicBezTo>
                    <a:pt x="1421" y="2851"/>
                    <a:pt x="3064" y="3309"/>
                    <a:pt x="4725" y="3309"/>
                  </a:cubicBezTo>
                  <a:cubicBezTo>
                    <a:pt x="4925" y="3309"/>
                    <a:pt x="5126" y="3302"/>
                    <a:pt x="5327" y="3289"/>
                  </a:cubicBezTo>
                  <a:cubicBezTo>
                    <a:pt x="7367" y="3153"/>
                    <a:pt x="9300" y="2429"/>
                    <a:pt x="11264" y="1917"/>
                  </a:cubicBezTo>
                  <a:cubicBezTo>
                    <a:pt x="12377" y="1627"/>
                    <a:pt x="13515" y="1400"/>
                    <a:pt x="14673" y="1391"/>
                  </a:cubicBezTo>
                  <a:cubicBezTo>
                    <a:pt x="14713" y="1391"/>
                    <a:pt x="14737" y="1334"/>
                    <a:pt x="14699" y="1311"/>
                  </a:cubicBezTo>
                  <a:cubicBezTo>
                    <a:pt x="13871" y="804"/>
                    <a:pt x="13002" y="361"/>
                    <a:pt x="12098"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3" name="Google Shape;1754;p7">
              <a:extLst>
                <a:ext uri="{FF2B5EF4-FFF2-40B4-BE49-F238E27FC236}">
                  <a16:creationId xmlns:a16="http://schemas.microsoft.com/office/drawing/2014/main" id="{EACB1380-6C38-0A94-FE38-1B9759386846}"/>
                </a:ext>
              </a:extLst>
            </p:cNvPr>
            <p:cNvSpPr/>
            <p:nvPr/>
          </p:nvSpPr>
          <p:spPr>
            <a:xfrm>
              <a:off x="4940800" y="3296175"/>
              <a:ext cx="114625" cy="275425"/>
            </a:xfrm>
            <a:custGeom>
              <a:avLst/>
              <a:gdLst/>
              <a:ahLst/>
              <a:cxnLst/>
              <a:rect l="l" t="t" r="r" b="b"/>
              <a:pathLst>
                <a:path w="4585" h="11017" extrusionOk="0">
                  <a:moveTo>
                    <a:pt x="4584" y="0"/>
                  </a:moveTo>
                  <a:lnTo>
                    <a:pt x="4584" y="0"/>
                  </a:lnTo>
                  <a:cubicBezTo>
                    <a:pt x="3710" y="3637"/>
                    <a:pt x="2547" y="7304"/>
                    <a:pt x="368" y="10380"/>
                  </a:cubicBezTo>
                  <a:lnTo>
                    <a:pt x="368" y="10380"/>
                  </a:lnTo>
                  <a:cubicBezTo>
                    <a:pt x="518" y="9730"/>
                    <a:pt x="663" y="9079"/>
                    <a:pt x="803" y="8426"/>
                  </a:cubicBezTo>
                  <a:cubicBezTo>
                    <a:pt x="1341" y="5920"/>
                    <a:pt x="1783" y="3392"/>
                    <a:pt x="2118" y="851"/>
                  </a:cubicBezTo>
                  <a:lnTo>
                    <a:pt x="2118" y="851"/>
                  </a:lnTo>
                  <a:cubicBezTo>
                    <a:pt x="1658" y="3370"/>
                    <a:pt x="1156" y="5882"/>
                    <a:pt x="597" y="8381"/>
                  </a:cubicBezTo>
                  <a:cubicBezTo>
                    <a:pt x="412" y="9214"/>
                    <a:pt x="218" y="10045"/>
                    <a:pt x="15" y="10874"/>
                  </a:cubicBezTo>
                  <a:cubicBezTo>
                    <a:pt x="1" y="10936"/>
                    <a:pt x="38" y="10997"/>
                    <a:pt x="100" y="11013"/>
                  </a:cubicBezTo>
                  <a:cubicBezTo>
                    <a:pt x="109" y="11015"/>
                    <a:pt x="119" y="11017"/>
                    <a:pt x="128" y="11017"/>
                  </a:cubicBezTo>
                  <a:cubicBezTo>
                    <a:pt x="164" y="11017"/>
                    <a:pt x="198" y="10999"/>
                    <a:pt x="220" y="10971"/>
                  </a:cubicBezTo>
                  <a:cubicBezTo>
                    <a:pt x="1427" y="9388"/>
                    <a:pt x="2337" y="7592"/>
                    <a:pt x="3038" y="5734"/>
                  </a:cubicBezTo>
                  <a:cubicBezTo>
                    <a:pt x="3729" y="3875"/>
                    <a:pt x="4222" y="1947"/>
                    <a:pt x="4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4" name="Google Shape;1755;p7">
              <a:extLst>
                <a:ext uri="{FF2B5EF4-FFF2-40B4-BE49-F238E27FC236}">
                  <a16:creationId xmlns:a16="http://schemas.microsoft.com/office/drawing/2014/main" id="{E54E3099-3787-9674-ABC3-0E9E618B7252}"/>
                </a:ext>
              </a:extLst>
            </p:cNvPr>
            <p:cNvSpPr/>
            <p:nvPr/>
          </p:nvSpPr>
          <p:spPr>
            <a:xfrm>
              <a:off x="4819125" y="3385075"/>
              <a:ext cx="76325" cy="229225"/>
            </a:xfrm>
            <a:custGeom>
              <a:avLst/>
              <a:gdLst/>
              <a:ahLst/>
              <a:cxnLst/>
              <a:rect l="l" t="t" r="r" b="b"/>
              <a:pathLst>
                <a:path w="3053" h="9169" extrusionOk="0">
                  <a:moveTo>
                    <a:pt x="1387" y="1"/>
                  </a:moveTo>
                  <a:cubicBezTo>
                    <a:pt x="1875" y="2704"/>
                    <a:pt x="2438" y="5494"/>
                    <a:pt x="2731" y="8236"/>
                  </a:cubicBezTo>
                  <a:lnTo>
                    <a:pt x="2731" y="8236"/>
                  </a:lnTo>
                  <a:lnTo>
                    <a:pt x="2298" y="7136"/>
                  </a:lnTo>
                  <a:cubicBezTo>
                    <a:pt x="1602" y="5397"/>
                    <a:pt x="736" y="3256"/>
                    <a:pt x="1" y="1544"/>
                  </a:cubicBezTo>
                  <a:lnTo>
                    <a:pt x="1" y="1544"/>
                  </a:lnTo>
                  <a:cubicBezTo>
                    <a:pt x="850" y="3959"/>
                    <a:pt x="1894" y="6703"/>
                    <a:pt x="2819" y="9096"/>
                  </a:cubicBezTo>
                  <a:cubicBezTo>
                    <a:pt x="2838" y="9146"/>
                    <a:pt x="2881" y="9169"/>
                    <a:pt x="2925" y="9169"/>
                  </a:cubicBezTo>
                  <a:cubicBezTo>
                    <a:pt x="2988" y="9169"/>
                    <a:pt x="3052" y="9122"/>
                    <a:pt x="3044" y="9043"/>
                  </a:cubicBezTo>
                  <a:cubicBezTo>
                    <a:pt x="2982" y="8278"/>
                    <a:pt x="2887" y="7515"/>
                    <a:pt x="2779" y="6755"/>
                  </a:cubicBezTo>
                  <a:cubicBezTo>
                    <a:pt x="2444" y="4480"/>
                    <a:pt x="1939" y="2233"/>
                    <a:pt x="1387" y="1"/>
                  </a:cubicBezTo>
                  <a:close/>
                </a:path>
              </a:pathLst>
            </a:custGeom>
            <a:solidFill>
              <a:srgbClr val="9DA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5" name="Google Shape;1756;p7">
              <a:extLst>
                <a:ext uri="{FF2B5EF4-FFF2-40B4-BE49-F238E27FC236}">
                  <a16:creationId xmlns:a16="http://schemas.microsoft.com/office/drawing/2014/main" id="{949B7955-07A4-CD68-D5DA-5AE9D6D71404}"/>
                </a:ext>
              </a:extLst>
            </p:cNvPr>
            <p:cNvSpPr/>
            <p:nvPr/>
          </p:nvSpPr>
          <p:spPr>
            <a:xfrm>
              <a:off x="4924250" y="3547750"/>
              <a:ext cx="198275" cy="98650"/>
            </a:xfrm>
            <a:custGeom>
              <a:avLst/>
              <a:gdLst/>
              <a:ahLst/>
              <a:cxnLst/>
              <a:rect l="l" t="t" r="r" b="b"/>
              <a:pathLst>
                <a:path w="7931" h="3946" extrusionOk="0">
                  <a:moveTo>
                    <a:pt x="7813" y="0"/>
                  </a:moveTo>
                  <a:lnTo>
                    <a:pt x="7813" y="0"/>
                  </a:lnTo>
                  <a:cubicBezTo>
                    <a:pt x="5687" y="415"/>
                    <a:pt x="3814" y="1583"/>
                    <a:pt x="1958" y="2644"/>
                  </a:cubicBezTo>
                  <a:lnTo>
                    <a:pt x="103" y="3726"/>
                  </a:lnTo>
                  <a:cubicBezTo>
                    <a:pt x="1" y="3785"/>
                    <a:pt x="47" y="3945"/>
                    <a:pt x="159" y="3945"/>
                  </a:cubicBezTo>
                  <a:cubicBezTo>
                    <a:pt x="165" y="3945"/>
                    <a:pt x="171" y="3945"/>
                    <a:pt x="177" y="3944"/>
                  </a:cubicBezTo>
                  <a:cubicBezTo>
                    <a:pt x="2817" y="3623"/>
                    <a:pt x="5533" y="3267"/>
                    <a:pt x="7931" y="2040"/>
                  </a:cubicBezTo>
                  <a:lnTo>
                    <a:pt x="7931" y="2040"/>
                  </a:lnTo>
                  <a:cubicBezTo>
                    <a:pt x="6703" y="2569"/>
                    <a:pt x="5413" y="2909"/>
                    <a:pt x="4104" y="3156"/>
                  </a:cubicBezTo>
                  <a:cubicBezTo>
                    <a:pt x="2983" y="3365"/>
                    <a:pt x="1852" y="3509"/>
                    <a:pt x="720" y="3644"/>
                  </a:cubicBezTo>
                  <a:lnTo>
                    <a:pt x="720" y="3644"/>
                  </a:lnTo>
                  <a:cubicBezTo>
                    <a:pt x="2849" y="2400"/>
                    <a:pt x="5553" y="576"/>
                    <a:pt x="78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6" name="Google Shape;1757;p7">
              <a:extLst>
                <a:ext uri="{FF2B5EF4-FFF2-40B4-BE49-F238E27FC236}">
                  <a16:creationId xmlns:a16="http://schemas.microsoft.com/office/drawing/2014/main" id="{3619B19D-CAC1-580C-4101-9B8F9DB3FAB6}"/>
                </a:ext>
              </a:extLst>
            </p:cNvPr>
            <p:cNvSpPr/>
            <p:nvPr/>
          </p:nvSpPr>
          <p:spPr>
            <a:xfrm>
              <a:off x="4743150" y="3533875"/>
              <a:ext cx="73375" cy="186775"/>
            </a:xfrm>
            <a:custGeom>
              <a:avLst/>
              <a:gdLst/>
              <a:ahLst/>
              <a:cxnLst/>
              <a:rect l="l" t="t" r="r" b="b"/>
              <a:pathLst>
                <a:path w="2935" h="7471" extrusionOk="0">
                  <a:moveTo>
                    <a:pt x="980" y="0"/>
                  </a:moveTo>
                  <a:lnTo>
                    <a:pt x="980" y="0"/>
                  </a:lnTo>
                  <a:cubicBezTo>
                    <a:pt x="1571" y="1992"/>
                    <a:pt x="2075" y="4009"/>
                    <a:pt x="2462" y="6049"/>
                  </a:cubicBezTo>
                  <a:lnTo>
                    <a:pt x="2462" y="6049"/>
                  </a:lnTo>
                  <a:cubicBezTo>
                    <a:pt x="2227" y="5539"/>
                    <a:pt x="1945" y="5050"/>
                    <a:pt x="1652" y="4573"/>
                  </a:cubicBezTo>
                  <a:cubicBezTo>
                    <a:pt x="1129" y="3733"/>
                    <a:pt x="551" y="2869"/>
                    <a:pt x="1" y="2049"/>
                  </a:cubicBezTo>
                  <a:lnTo>
                    <a:pt x="1" y="2049"/>
                  </a:lnTo>
                  <a:cubicBezTo>
                    <a:pt x="490" y="2926"/>
                    <a:pt x="1003" y="3790"/>
                    <a:pt x="1504" y="4661"/>
                  </a:cubicBezTo>
                  <a:cubicBezTo>
                    <a:pt x="1990" y="5520"/>
                    <a:pt x="2454" y="6405"/>
                    <a:pt x="2694" y="7363"/>
                  </a:cubicBezTo>
                  <a:lnTo>
                    <a:pt x="2694" y="7363"/>
                  </a:lnTo>
                  <a:cubicBezTo>
                    <a:pt x="2695" y="7367"/>
                    <a:pt x="2695" y="7370"/>
                    <a:pt x="2696" y="7373"/>
                  </a:cubicBezTo>
                  <a:lnTo>
                    <a:pt x="2697" y="7372"/>
                  </a:lnTo>
                  <a:lnTo>
                    <a:pt x="2697" y="7372"/>
                  </a:lnTo>
                  <a:cubicBezTo>
                    <a:pt x="2697" y="7376"/>
                    <a:pt x="2698" y="7379"/>
                    <a:pt x="2699" y="7382"/>
                  </a:cubicBezTo>
                  <a:cubicBezTo>
                    <a:pt x="2712" y="7435"/>
                    <a:pt x="2758" y="7470"/>
                    <a:pt x="2810" y="7470"/>
                  </a:cubicBezTo>
                  <a:cubicBezTo>
                    <a:pt x="2820" y="7470"/>
                    <a:pt x="2830" y="7469"/>
                    <a:pt x="2839" y="7467"/>
                  </a:cubicBezTo>
                  <a:cubicBezTo>
                    <a:pt x="2898" y="7453"/>
                    <a:pt x="2935" y="7396"/>
                    <a:pt x="2926" y="7336"/>
                  </a:cubicBezTo>
                  <a:cubicBezTo>
                    <a:pt x="2828" y="6710"/>
                    <a:pt x="2711" y="6087"/>
                    <a:pt x="2582" y="5465"/>
                  </a:cubicBezTo>
                  <a:cubicBezTo>
                    <a:pt x="2193" y="3606"/>
                    <a:pt x="1666" y="1771"/>
                    <a:pt x="9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7" name="Google Shape;1758;p7">
              <a:extLst>
                <a:ext uri="{FF2B5EF4-FFF2-40B4-BE49-F238E27FC236}">
                  <a16:creationId xmlns:a16="http://schemas.microsoft.com/office/drawing/2014/main" id="{30BD6DA5-DFF4-9071-17ED-130C3708B83A}"/>
                </a:ext>
              </a:extLst>
            </p:cNvPr>
            <p:cNvSpPr/>
            <p:nvPr/>
          </p:nvSpPr>
          <p:spPr>
            <a:xfrm>
              <a:off x="4841875" y="3711375"/>
              <a:ext cx="223725" cy="47825"/>
            </a:xfrm>
            <a:custGeom>
              <a:avLst/>
              <a:gdLst/>
              <a:ahLst/>
              <a:cxnLst/>
              <a:rect l="l" t="t" r="r" b="b"/>
              <a:pathLst>
                <a:path w="8949" h="1913" extrusionOk="0">
                  <a:moveTo>
                    <a:pt x="7129" y="0"/>
                  </a:moveTo>
                  <a:cubicBezTo>
                    <a:pt x="5500" y="0"/>
                    <a:pt x="3870" y="185"/>
                    <a:pt x="2280" y="539"/>
                  </a:cubicBezTo>
                  <a:cubicBezTo>
                    <a:pt x="1553" y="703"/>
                    <a:pt x="831" y="898"/>
                    <a:pt x="122" y="1134"/>
                  </a:cubicBezTo>
                  <a:cubicBezTo>
                    <a:pt x="0" y="1171"/>
                    <a:pt x="28" y="1359"/>
                    <a:pt x="156" y="1359"/>
                  </a:cubicBezTo>
                  <a:cubicBezTo>
                    <a:pt x="2482" y="1384"/>
                    <a:pt x="4806" y="1578"/>
                    <a:pt x="7108" y="1913"/>
                  </a:cubicBezTo>
                  <a:cubicBezTo>
                    <a:pt x="5059" y="1468"/>
                    <a:pt x="2966" y="1219"/>
                    <a:pt x="870" y="1146"/>
                  </a:cubicBezTo>
                  <a:lnTo>
                    <a:pt x="870" y="1146"/>
                  </a:lnTo>
                  <a:cubicBezTo>
                    <a:pt x="1353" y="1005"/>
                    <a:pt x="1841" y="876"/>
                    <a:pt x="2331" y="763"/>
                  </a:cubicBezTo>
                  <a:cubicBezTo>
                    <a:pt x="4342" y="298"/>
                    <a:pt x="6405" y="74"/>
                    <a:pt x="8469" y="74"/>
                  </a:cubicBezTo>
                  <a:cubicBezTo>
                    <a:pt x="8628" y="74"/>
                    <a:pt x="8788" y="76"/>
                    <a:pt x="8947" y="78"/>
                  </a:cubicBezTo>
                  <a:lnTo>
                    <a:pt x="8948" y="78"/>
                  </a:lnTo>
                  <a:cubicBezTo>
                    <a:pt x="8344" y="26"/>
                    <a:pt x="7736" y="0"/>
                    <a:pt x="71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8" name="Google Shape;1759;p7">
              <a:extLst>
                <a:ext uri="{FF2B5EF4-FFF2-40B4-BE49-F238E27FC236}">
                  <a16:creationId xmlns:a16="http://schemas.microsoft.com/office/drawing/2014/main" id="{F62CE046-2AD0-8496-E243-AA471E4792A4}"/>
                </a:ext>
              </a:extLst>
            </p:cNvPr>
            <p:cNvSpPr/>
            <p:nvPr/>
          </p:nvSpPr>
          <p:spPr>
            <a:xfrm>
              <a:off x="4649300" y="3663550"/>
              <a:ext cx="62325" cy="176475"/>
            </a:xfrm>
            <a:custGeom>
              <a:avLst/>
              <a:gdLst/>
              <a:ahLst/>
              <a:cxnLst/>
              <a:rect l="l" t="t" r="r" b="b"/>
              <a:pathLst>
                <a:path w="2493" h="7059" extrusionOk="0">
                  <a:moveTo>
                    <a:pt x="1990" y="1"/>
                  </a:moveTo>
                  <a:lnTo>
                    <a:pt x="1990" y="1"/>
                  </a:lnTo>
                  <a:cubicBezTo>
                    <a:pt x="2147" y="1916"/>
                    <a:pt x="2245" y="3836"/>
                    <a:pt x="2257" y="5758"/>
                  </a:cubicBezTo>
                  <a:lnTo>
                    <a:pt x="2257" y="5758"/>
                  </a:lnTo>
                  <a:cubicBezTo>
                    <a:pt x="2064" y="4950"/>
                    <a:pt x="1805" y="4159"/>
                    <a:pt x="1506" y="3385"/>
                  </a:cubicBezTo>
                  <a:cubicBezTo>
                    <a:pt x="1066" y="2246"/>
                    <a:pt x="543" y="1142"/>
                    <a:pt x="1" y="49"/>
                  </a:cubicBezTo>
                  <a:lnTo>
                    <a:pt x="1" y="49"/>
                  </a:lnTo>
                  <a:cubicBezTo>
                    <a:pt x="454" y="1179"/>
                    <a:pt x="926" y="2303"/>
                    <a:pt x="1330" y="3450"/>
                  </a:cubicBezTo>
                  <a:cubicBezTo>
                    <a:pt x="1732" y="4592"/>
                    <a:pt x="2071" y="5761"/>
                    <a:pt x="2255" y="6959"/>
                  </a:cubicBezTo>
                  <a:cubicBezTo>
                    <a:pt x="2263" y="7017"/>
                    <a:pt x="2313" y="7059"/>
                    <a:pt x="2370" y="7059"/>
                  </a:cubicBezTo>
                  <a:cubicBezTo>
                    <a:pt x="2376" y="7059"/>
                    <a:pt x="2382" y="7058"/>
                    <a:pt x="2389" y="7057"/>
                  </a:cubicBezTo>
                  <a:cubicBezTo>
                    <a:pt x="2446" y="7050"/>
                    <a:pt x="2488" y="6999"/>
                    <a:pt x="2488" y="6942"/>
                  </a:cubicBezTo>
                  <a:cubicBezTo>
                    <a:pt x="2492" y="6362"/>
                    <a:pt x="2489" y="5781"/>
                    <a:pt x="2471" y="5200"/>
                  </a:cubicBezTo>
                  <a:cubicBezTo>
                    <a:pt x="2420" y="3459"/>
                    <a:pt x="2267" y="1720"/>
                    <a:pt x="19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9" name="Google Shape;1760;p7">
              <a:extLst>
                <a:ext uri="{FF2B5EF4-FFF2-40B4-BE49-F238E27FC236}">
                  <a16:creationId xmlns:a16="http://schemas.microsoft.com/office/drawing/2014/main" id="{A929551F-00F1-1A15-0646-973F60D94BA4}"/>
                </a:ext>
              </a:extLst>
            </p:cNvPr>
            <p:cNvSpPr/>
            <p:nvPr/>
          </p:nvSpPr>
          <p:spPr>
            <a:xfrm>
              <a:off x="4736750" y="3857825"/>
              <a:ext cx="174325" cy="41075"/>
            </a:xfrm>
            <a:custGeom>
              <a:avLst/>
              <a:gdLst/>
              <a:ahLst/>
              <a:cxnLst/>
              <a:rect l="l" t="t" r="r" b="b"/>
              <a:pathLst>
                <a:path w="6973" h="1643" extrusionOk="0">
                  <a:moveTo>
                    <a:pt x="4580" y="1"/>
                  </a:moveTo>
                  <a:cubicBezTo>
                    <a:pt x="4235" y="1"/>
                    <a:pt x="3890" y="8"/>
                    <a:pt x="3545" y="23"/>
                  </a:cubicBezTo>
                  <a:cubicBezTo>
                    <a:pt x="2401" y="74"/>
                    <a:pt x="1261" y="202"/>
                    <a:pt x="134" y="410"/>
                  </a:cubicBezTo>
                  <a:cubicBezTo>
                    <a:pt x="1" y="432"/>
                    <a:pt x="12" y="635"/>
                    <a:pt x="149" y="642"/>
                  </a:cubicBezTo>
                  <a:cubicBezTo>
                    <a:pt x="2144" y="754"/>
                    <a:pt x="4120" y="1103"/>
                    <a:pt x="6045" y="1642"/>
                  </a:cubicBezTo>
                  <a:cubicBezTo>
                    <a:pt x="4634" y="1110"/>
                    <a:pt x="3158" y="751"/>
                    <a:pt x="1664" y="554"/>
                  </a:cubicBezTo>
                  <a:cubicBezTo>
                    <a:pt x="1480" y="528"/>
                    <a:pt x="1296" y="506"/>
                    <a:pt x="1111" y="486"/>
                  </a:cubicBezTo>
                  <a:lnTo>
                    <a:pt x="1111" y="486"/>
                  </a:lnTo>
                  <a:cubicBezTo>
                    <a:pt x="2793" y="235"/>
                    <a:pt x="4494" y="120"/>
                    <a:pt x="6196" y="120"/>
                  </a:cubicBezTo>
                  <a:cubicBezTo>
                    <a:pt x="6455" y="120"/>
                    <a:pt x="6714" y="123"/>
                    <a:pt x="6973" y="128"/>
                  </a:cubicBezTo>
                  <a:lnTo>
                    <a:pt x="6973" y="127"/>
                  </a:lnTo>
                  <a:cubicBezTo>
                    <a:pt x="6178" y="42"/>
                    <a:pt x="5379" y="1"/>
                    <a:pt x="45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0" name="Google Shape;1761;p7">
              <a:extLst>
                <a:ext uri="{FF2B5EF4-FFF2-40B4-BE49-F238E27FC236}">
                  <a16:creationId xmlns:a16="http://schemas.microsoft.com/office/drawing/2014/main" id="{BE09B2AA-90F4-FDDC-C5D5-6BBF27E7FFF3}"/>
                </a:ext>
              </a:extLst>
            </p:cNvPr>
            <p:cNvSpPr/>
            <p:nvPr/>
          </p:nvSpPr>
          <p:spPr>
            <a:xfrm>
              <a:off x="2981200" y="3452625"/>
              <a:ext cx="434975" cy="792000"/>
            </a:xfrm>
            <a:custGeom>
              <a:avLst/>
              <a:gdLst/>
              <a:ahLst/>
              <a:cxnLst/>
              <a:rect l="l" t="t" r="r" b="b"/>
              <a:pathLst>
                <a:path w="17399" h="31680" extrusionOk="0">
                  <a:moveTo>
                    <a:pt x="3127" y="0"/>
                  </a:moveTo>
                  <a:cubicBezTo>
                    <a:pt x="3127" y="0"/>
                    <a:pt x="1857" y="2256"/>
                    <a:pt x="992" y="5714"/>
                  </a:cubicBezTo>
                  <a:cubicBezTo>
                    <a:pt x="403" y="8065"/>
                    <a:pt x="1" y="10971"/>
                    <a:pt x="314" y="14102"/>
                  </a:cubicBezTo>
                  <a:cubicBezTo>
                    <a:pt x="340" y="14363"/>
                    <a:pt x="371" y="14625"/>
                    <a:pt x="406" y="14887"/>
                  </a:cubicBezTo>
                  <a:cubicBezTo>
                    <a:pt x="1175" y="20483"/>
                    <a:pt x="4311" y="26692"/>
                    <a:pt x="12728" y="31679"/>
                  </a:cubicBezTo>
                  <a:cubicBezTo>
                    <a:pt x="13554" y="29956"/>
                    <a:pt x="14189" y="28306"/>
                    <a:pt x="14653" y="26729"/>
                  </a:cubicBezTo>
                  <a:cubicBezTo>
                    <a:pt x="15086" y="25264"/>
                    <a:pt x="15373" y="23860"/>
                    <a:pt x="15535" y="22520"/>
                  </a:cubicBezTo>
                  <a:cubicBezTo>
                    <a:pt x="17399" y="7237"/>
                    <a:pt x="3127" y="0"/>
                    <a:pt x="312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1" name="Google Shape;1762;p7">
              <a:extLst>
                <a:ext uri="{FF2B5EF4-FFF2-40B4-BE49-F238E27FC236}">
                  <a16:creationId xmlns:a16="http://schemas.microsoft.com/office/drawing/2014/main" id="{B198AA99-390D-C0BE-EB50-38E677D12A5C}"/>
                </a:ext>
              </a:extLst>
            </p:cNvPr>
            <p:cNvSpPr/>
            <p:nvPr/>
          </p:nvSpPr>
          <p:spPr>
            <a:xfrm>
              <a:off x="2981250" y="3595450"/>
              <a:ext cx="366300" cy="649175"/>
            </a:xfrm>
            <a:custGeom>
              <a:avLst/>
              <a:gdLst/>
              <a:ahLst/>
              <a:cxnLst/>
              <a:rect l="l" t="t" r="r" b="b"/>
              <a:pathLst>
                <a:path w="14652" h="25967" extrusionOk="0">
                  <a:moveTo>
                    <a:pt x="990" y="1"/>
                  </a:moveTo>
                  <a:cubicBezTo>
                    <a:pt x="401" y="2352"/>
                    <a:pt x="0" y="5258"/>
                    <a:pt x="312" y="8389"/>
                  </a:cubicBezTo>
                  <a:cubicBezTo>
                    <a:pt x="338" y="8650"/>
                    <a:pt x="369" y="8912"/>
                    <a:pt x="404" y="9174"/>
                  </a:cubicBezTo>
                  <a:cubicBezTo>
                    <a:pt x="1173" y="14770"/>
                    <a:pt x="4309" y="20979"/>
                    <a:pt x="12727" y="25966"/>
                  </a:cubicBezTo>
                  <a:cubicBezTo>
                    <a:pt x="13553" y="24243"/>
                    <a:pt x="14187" y="22593"/>
                    <a:pt x="14651" y="21016"/>
                  </a:cubicBezTo>
                  <a:cubicBezTo>
                    <a:pt x="12633" y="20700"/>
                    <a:pt x="10764" y="19653"/>
                    <a:pt x="9247" y="18298"/>
                  </a:cubicBezTo>
                  <a:cubicBezTo>
                    <a:pt x="7316" y="16570"/>
                    <a:pt x="5823" y="14345"/>
                    <a:pt x="4598" y="12075"/>
                  </a:cubicBezTo>
                  <a:cubicBezTo>
                    <a:pt x="3347" y="9760"/>
                    <a:pt x="2399" y="7282"/>
                    <a:pt x="1772" y="4728"/>
                  </a:cubicBezTo>
                  <a:cubicBezTo>
                    <a:pt x="1391" y="3175"/>
                    <a:pt x="1127" y="1593"/>
                    <a:pt x="990"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2" name="Google Shape;1763;p7">
              <a:extLst>
                <a:ext uri="{FF2B5EF4-FFF2-40B4-BE49-F238E27FC236}">
                  <a16:creationId xmlns:a16="http://schemas.microsoft.com/office/drawing/2014/main" id="{F8DE37BB-77C7-ED0A-1326-228627B1AA6F}"/>
                </a:ext>
              </a:extLst>
            </p:cNvPr>
            <p:cNvSpPr/>
            <p:nvPr/>
          </p:nvSpPr>
          <p:spPr>
            <a:xfrm>
              <a:off x="3086475" y="3531100"/>
              <a:ext cx="200525" cy="692875"/>
            </a:xfrm>
            <a:custGeom>
              <a:avLst/>
              <a:gdLst/>
              <a:ahLst/>
              <a:cxnLst/>
              <a:rect l="l" t="t" r="r" b="b"/>
              <a:pathLst>
                <a:path w="8021" h="27715" extrusionOk="0">
                  <a:moveTo>
                    <a:pt x="106" y="0"/>
                  </a:moveTo>
                  <a:lnTo>
                    <a:pt x="106" y="0"/>
                  </a:lnTo>
                  <a:cubicBezTo>
                    <a:pt x="0" y="5444"/>
                    <a:pt x="911" y="11000"/>
                    <a:pt x="2576" y="16184"/>
                  </a:cubicBezTo>
                  <a:cubicBezTo>
                    <a:pt x="3891" y="20200"/>
                    <a:pt x="5715" y="24176"/>
                    <a:pt x="8020" y="27714"/>
                  </a:cubicBezTo>
                  <a:cubicBezTo>
                    <a:pt x="5928" y="24054"/>
                    <a:pt x="4200" y="20090"/>
                    <a:pt x="2905" y="16077"/>
                  </a:cubicBezTo>
                  <a:cubicBezTo>
                    <a:pt x="1267" y="10905"/>
                    <a:pt x="307" y="5422"/>
                    <a:pt x="1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3" name="Google Shape;1764;p7">
              <a:extLst>
                <a:ext uri="{FF2B5EF4-FFF2-40B4-BE49-F238E27FC236}">
                  <a16:creationId xmlns:a16="http://schemas.microsoft.com/office/drawing/2014/main" id="{44A125E9-7289-24DA-F098-EEAB3F2935DF}"/>
                </a:ext>
              </a:extLst>
            </p:cNvPr>
            <p:cNvSpPr/>
            <p:nvPr/>
          </p:nvSpPr>
          <p:spPr>
            <a:xfrm>
              <a:off x="3015975" y="3659900"/>
              <a:ext cx="200400" cy="176175"/>
            </a:xfrm>
            <a:custGeom>
              <a:avLst/>
              <a:gdLst/>
              <a:ahLst/>
              <a:cxnLst/>
              <a:rect l="l" t="t" r="r" b="b"/>
              <a:pathLst>
                <a:path w="8016" h="7047" extrusionOk="0">
                  <a:moveTo>
                    <a:pt x="8016" y="0"/>
                  </a:moveTo>
                  <a:lnTo>
                    <a:pt x="8016" y="0"/>
                  </a:lnTo>
                  <a:cubicBezTo>
                    <a:pt x="7194" y="995"/>
                    <a:pt x="6466" y="2068"/>
                    <a:pt x="5836" y="3195"/>
                  </a:cubicBezTo>
                  <a:cubicBezTo>
                    <a:pt x="5246" y="4249"/>
                    <a:pt x="4743" y="5353"/>
                    <a:pt x="4328" y="6490"/>
                  </a:cubicBezTo>
                  <a:lnTo>
                    <a:pt x="4328" y="6490"/>
                  </a:lnTo>
                  <a:cubicBezTo>
                    <a:pt x="3033" y="4375"/>
                    <a:pt x="1240" y="2637"/>
                    <a:pt x="0" y="488"/>
                  </a:cubicBezTo>
                  <a:lnTo>
                    <a:pt x="0" y="488"/>
                  </a:lnTo>
                  <a:cubicBezTo>
                    <a:pt x="1112" y="2788"/>
                    <a:pt x="2974" y="4633"/>
                    <a:pt x="4254" y="6826"/>
                  </a:cubicBezTo>
                  <a:lnTo>
                    <a:pt x="4382" y="7046"/>
                  </a:lnTo>
                  <a:lnTo>
                    <a:pt x="4467" y="6806"/>
                  </a:lnTo>
                  <a:cubicBezTo>
                    <a:pt x="5315" y="4382"/>
                    <a:pt x="6529" y="2093"/>
                    <a:pt x="80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4" name="Google Shape;1765;p7">
              <a:extLst>
                <a:ext uri="{FF2B5EF4-FFF2-40B4-BE49-F238E27FC236}">
                  <a16:creationId xmlns:a16="http://schemas.microsoft.com/office/drawing/2014/main" id="{1BA69350-5B28-885E-4DC6-24B577245273}"/>
                </a:ext>
              </a:extLst>
            </p:cNvPr>
            <p:cNvSpPr/>
            <p:nvPr/>
          </p:nvSpPr>
          <p:spPr>
            <a:xfrm>
              <a:off x="3065850" y="3881800"/>
              <a:ext cx="222575" cy="213275"/>
            </a:xfrm>
            <a:custGeom>
              <a:avLst/>
              <a:gdLst/>
              <a:ahLst/>
              <a:cxnLst/>
              <a:rect l="l" t="t" r="r" b="b"/>
              <a:pathLst>
                <a:path w="8903" h="8531" extrusionOk="0">
                  <a:moveTo>
                    <a:pt x="8902" y="0"/>
                  </a:moveTo>
                  <a:lnTo>
                    <a:pt x="8902" y="0"/>
                  </a:lnTo>
                  <a:cubicBezTo>
                    <a:pt x="7903" y="1966"/>
                    <a:pt x="7094" y="4029"/>
                    <a:pt x="6472" y="6145"/>
                  </a:cubicBezTo>
                  <a:cubicBezTo>
                    <a:pt x="6283" y="6788"/>
                    <a:pt x="6109" y="7434"/>
                    <a:pt x="5951" y="8085"/>
                  </a:cubicBezTo>
                  <a:lnTo>
                    <a:pt x="5951" y="8085"/>
                  </a:lnTo>
                  <a:cubicBezTo>
                    <a:pt x="3801" y="6131"/>
                    <a:pt x="1830" y="3986"/>
                    <a:pt x="0" y="1732"/>
                  </a:cubicBezTo>
                  <a:lnTo>
                    <a:pt x="0" y="1732"/>
                  </a:lnTo>
                  <a:cubicBezTo>
                    <a:pt x="1727" y="4161"/>
                    <a:pt x="3744" y="6380"/>
                    <a:pt x="5941" y="8393"/>
                  </a:cubicBezTo>
                  <a:lnTo>
                    <a:pt x="6090" y="8531"/>
                  </a:lnTo>
                  <a:lnTo>
                    <a:pt x="6135" y="8332"/>
                  </a:lnTo>
                  <a:cubicBezTo>
                    <a:pt x="6788" y="5475"/>
                    <a:pt x="7741" y="2690"/>
                    <a:pt x="8902" y="0"/>
                  </a:cubicBezTo>
                  <a:close/>
                </a:path>
              </a:pathLst>
            </a:custGeom>
            <a:solidFill>
              <a:srgbClr val="0080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5" name="Google Shape;1766;p7">
              <a:extLst>
                <a:ext uri="{FF2B5EF4-FFF2-40B4-BE49-F238E27FC236}">
                  <a16:creationId xmlns:a16="http://schemas.microsoft.com/office/drawing/2014/main" id="{23B17459-5C68-C6D0-08E6-C9A6D1B1F068}"/>
                </a:ext>
              </a:extLst>
            </p:cNvPr>
            <p:cNvSpPr/>
            <p:nvPr/>
          </p:nvSpPr>
          <p:spPr>
            <a:xfrm>
              <a:off x="2519950" y="4006675"/>
              <a:ext cx="813975" cy="369700"/>
            </a:xfrm>
            <a:custGeom>
              <a:avLst/>
              <a:gdLst/>
              <a:ahLst/>
              <a:cxnLst/>
              <a:rect l="l" t="t" r="r" b="b"/>
              <a:pathLst>
                <a:path w="32559" h="14788" extrusionOk="0">
                  <a:moveTo>
                    <a:pt x="13979" y="0"/>
                  </a:moveTo>
                  <a:cubicBezTo>
                    <a:pt x="6069" y="0"/>
                    <a:pt x="1" y="4384"/>
                    <a:pt x="1" y="4384"/>
                  </a:cubicBezTo>
                  <a:cubicBezTo>
                    <a:pt x="1" y="4384"/>
                    <a:pt x="1424" y="6547"/>
                    <a:pt x="4102" y="8899"/>
                  </a:cubicBezTo>
                  <a:cubicBezTo>
                    <a:pt x="5921" y="10501"/>
                    <a:pt x="8322" y="12189"/>
                    <a:pt x="11246" y="13346"/>
                  </a:cubicBezTo>
                  <a:cubicBezTo>
                    <a:pt x="11491" y="13441"/>
                    <a:pt x="11738" y="13534"/>
                    <a:pt x="11988" y="13622"/>
                  </a:cubicBezTo>
                  <a:cubicBezTo>
                    <a:pt x="14010" y="14336"/>
                    <a:pt x="16269" y="14787"/>
                    <a:pt x="18746" y="14787"/>
                  </a:cubicBezTo>
                  <a:cubicBezTo>
                    <a:pt x="22790" y="14787"/>
                    <a:pt x="27419" y="13584"/>
                    <a:pt x="32559" y="10362"/>
                  </a:cubicBezTo>
                  <a:cubicBezTo>
                    <a:pt x="31406" y="8838"/>
                    <a:pt x="30229" y="7518"/>
                    <a:pt x="29041" y="6383"/>
                  </a:cubicBezTo>
                  <a:cubicBezTo>
                    <a:pt x="27935" y="5327"/>
                    <a:pt x="26819" y="4428"/>
                    <a:pt x="25703" y="3671"/>
                  </a:cubicBezTo>
                  <a:cubicBezTo>
                    <a:pt x="21680" y="936"/>
                    <a:pt x="17633" y="0"/>
                    <a:pt x="139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6" name="Google Shape;1767;p7">
              <a:extLst>
                <a:ext uri="{FF2B5EF4-FFF2-40B4-BE49-F238E27FC236}">
                  <a16:creationId xmlns:a16="http://schemas.microsoft.com/office/drawing/2014/main" id="{48BE9E3C-E569-7E03-DD1D-A434F904EE69}"/>
                </a:ext>
              </a:extLst>
            </p:cNvPr>
            <p:cNvSpPr/>
            <p:nvPr/>
          </p:nvSpPr>
          <p:spPr>
            <a:xfrm>
              <a:off x="2622475" y="4166250"/>
              <a:ext cx="711450" cy="210125"/>
            </a:xfrm>
            <a:custGeom>
              <a:avLst/>
              <a:gdLst/>
              <a:ahLst/>
              <a:cxnLst/>
              <a:rect l="l" t="t" r="r" b="b"/>
              <a:pathLst>
                <a:path w="28458" h="8405" extrusionOk="0">
                  <a:moveTo>
                    <a:pt x="24938" y="0"/>
                  </a:moveTo>
                  <a:cubicBezTo>
                    <a:pt x="23733" y="1648"/>
                    <a:pt x="21947" y="2829"/>
                    <a:pt x="20048" y="3557"/>
                  </a:cubicBezTo>
                  <a:cubicBezTo>
                    <a:pt x="17626" y="4483"/>
                    <a:pt x="14965" y="4792"/>
                    <a:pt x="12385" y="4840"/>
                  </a:cubicBezTo>
                  <a:cubicBezTo>
                    <a:pt x="12190" y="4843"/>
                    <a:pt x="11994" y="4845"/>
                    <a:pt x="11798" y="4845"/>
                  </a:cubicBezTo>
                  <a:cubicBezTo>
                    <a:pt x="9363" y="4845"/>
                    <a:pt x="6928" y="4553"/>
                    <a:pt x="4561" y="3987"/>
                  </a:cubicBezTo>
                  <a:cubicBezTo>
                    <a:pt x="3006" y="3615"/>
                    <a:pt x="1479" y="3124"/>
                    <a:pt x="1" y="2516"/>
                  </a:cubicBezTo>
                  <a:lnTo>
                    <a:pt x="1" y="2516"/>
                  </a:lnTo>
                  <a:cubicBezTo>
                    <a:pt x="1820" y="4118"/>
                    <a:pt x="4221" y="5806"/>
                    <a:pt x="7145" y="6963"/>
                  </a:cubicBezTo>
                  <a:cubicBezTo>
                    <a:pt x="7389" y="7058"/>
                    <a:pt x="7637" y="7151"/>
                    <a:pt x="7887" y="7239"/>
                  </a:cubicBezTo>
                  <a:cubicBezTo>
                    <a:pt x="9909" y="7953"/>
                    <a:pt x="12167" y="8404"/>
                    <a:pt x="14644" y="8404"/>
                  </a:cubicBezTo>
                  <a:cubicBezTo>
                    <a:pt x="18689" y="8404"/>
                    <a:pt x="23317" y="7201"/>
                    <a:pt x="28458" y="3979"/>
                  </a:cubicBezTo>
                  <a:cubicBezTo>
                    <a:pt x="27305" y="2455"/>
                    <a:pt x="26128" y="1135"/>
                    <a:pt x="24938"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7" name="Google Shape;1768;p7">
              <a:extLst>
                <a:ext uri="{FF2B5EF4-FFF2-40B4-BE49-F238E27FC236}">
                  <a16:creationId xmlns:a16="http://schemas.microsoft.com/office/drawing/2014/main" id="{82001414-B960-9F0C-2A1F-E85A86D45487}"/>
                </a:ext>
              </a:extLst>
            </p:cNvPr>
            <p:cNvSpPr/>
            <p:nvPr/>
          </p:nvSpPr>
          <p:spPr>
            <a:xfrm>
              <a:off x="2603325" y="4125775"/>
              <a:ext cx="706550" cy="147175"/>
            </a:xfrm>
            <a:custGeom>
              <a:avLst/>
              <a:gdLst/>
              <a:ahLst/>
              <a:cxnLst/>
              <a:rect l="l" t="t" r="r" b="b"/>
              <a:pathLst>
                <a:path w="28262" h="5887" extrusionOk="0">
                  <a:moveTo>
                    <a:pt x="1" y="0"/>
                  </a:moveTo>
                  <a:lnTo>
                    <a:pt x="1" y="0"/>
                  </a:lnTo>
                  <a:cubicBezTo>
                    <a:pt x="4791" y="2589"/>
                    <a:pt x="10148" y="4325"/>
                    <a:pt x="15518" y="5219"/>
                  </a:cubicBezTo>
                  <a:cubicBezTo>
                    <a:pt x="18202" y="5650"/>
                    <a:pt x="20967" y="5887"/>
                    <a:pt x="23716" y="5887"/>
                  </a:cubicBezTo>
                  <a:cubicBezTo>
                    <a:pt x="25242" y="5887"/>
                    <a:pt x="26762" y="5814"/>
                    <a:pt x="28262" y="5662"/>
                  </a:cubicBezTo>
                  <a:lnTo>
                    <a:pt x="28262" y="5662"/>
                  </a:lnTo>
                  <a:cubicBezTo>
                    <a:pt x="27419" y="5698"/>
                    <a:pt x="26572" y="5716"/>
                    <a:pt x="25723" y="5716"/>
                  </a:cubicBezTo>
                  <a:cubicBezTo>
                    <a:pt x="22328" y="5716"/>
                    <a:pt x="18901" y="5428"/>
                    <a:pt x="15574" y="4877"/>
                  </a:cubicBezTo>
                  <a:cubicBezTo>
                    <a:pt x="10225" y="3964"/>
                    <a:pt x="4913" y="2305"/>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8" name="Google Shape;1769;p7">
              <a:extLst>
                <a:ext uri="{FF2B5EF4-FFF2-40B4-BE49-F238E27FC236}">
                  <a16:creationId xmlns:a16="http://schemas.microsoft.com/office/drawing/2014/main" id="{2FA61AC6-6C44-D4C4-B669-5EE60D82222B}"/>
                </a:ext>
              </a:extLst>
            </p:cNvPr>
            <p:cNvSpPr/>
            <p:nvPr/>
          </p:nvSpPr>
          <p:spPr>
            <a:xfrm>
              <a:off x="2695125" y="4071700"/>
              <a:ext cx="196000" cy="183800"/>
            </a:xfrm>
            <a:custGeom>
              <a:avLst/>
              <a:gdLst/>
              <a:ahLst/>
              <a:cxnLst/>
              <a:rect l="l" t="t" r="r" b="b"/>
              <a:pathLst>
                <a:path w="7840" h="7352" extrusionOk="0">
                  <a:moveTo>
                    <a:pt x="3240" y="0"/>
                  </a:moveTo>
                  <a:lnTo>
                    <a:pt x="3240" y="0"/>
                  </a:lnTo>
                  <a:cubicBezTo>
                    <a:pt x="3747" y="1186"/>
                    <a:pt x="4367" y="2325"/>
                    <a:pt x="5081" y="3400"/>
                  </a:cubicBezTo>
                  <a:cubicBezTo>
                    <a:pt x="5749" y="4408"/>
                    <a:pt x="6500" y="5361"/>
                    <a:pt x="7322" y="6251"/>
                  </a:cubicBezTo>
                  <a:lnTo>
                    <a:pt x="7322" y="6251"/>
                  </a:lnTo>
                  <a:cubicBezTo>
                    <a:pt x="4847" y="6433"/>
                    <a:pt x="2480" y="7230"/>
                    <a:pt x="1" y="7348"/>
                  </a:cubicBezTo>
                  <a:cubicBezTo>
                    <a:pt x="101" y="7351"/>
                    <a:pt x="201" y="7352"/>
                    <a:pt x="301" y="7352"/>
                  </a:cubicBezTo>
                  <a:cubicBezTo>
                    <a:pt x="2751" y="7352"/>
                    <a:pt x="5149" y="6598"/>
                    <a:pt x="7583" y="6471"/>
                  </a:cubicBezTo>
                  <a:lnTo>
                    <a:pt x="7839" y="6457"/>
                  </a:lnTo>
                  <a:lnTo>
                    <a:pt x="7663" y="6272"/>
                  </a:lnTo>
                  <a:cubicBezTo>
                    <a:pt x="5898" y="4408"/>
                    <a:pt x="4420" y="2280"/>
                    <a:pt x="32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 name="Google Shape;1770;p7">
              <a:extLst>
                <a:ext uri="{FF2B5EF4-FFF2-40B4-BE49-F238E27FC236}">
                  <a16:creationId xmlns:a16="http://schemas.microsoft.com/office/drawing/2014/main" id="{76DCA0CD-2E1D-EDE6-99CF-E0E99F07697A}"/>
                </a:ext>
              </a:extLst>
            </p:cNvPr>
            <p:cNvSpPr/>
            <p:nvPr/>
          </p:nvSpPr>
          <p:spPr>
            <a:xfrm>
              <a:off x="2942900" y="4109275"/>
              <a:ext cx="220825" cy="217725"/>
            </a:xfrm>
            <a:custGeom>
              <a:avLst/>
              <a:gdLst/>
              <a:ahLst/>
              <a:cxnLst/>
              <a:rect l="l" t="t" r="r" b="b"/>
              <a:pathLst>
                <a:path w="8833" h="8709" extrusionOk="0">
                  <a:moveTo>
                    <a:pt x="2539" y="0"/>
                  </a:moveTo>
                  <a:lnTo>
                    <a:pt x="2539" y="0"/>
                  </a:lnTo>
                  <a:cubicBezTo>
                    <a:pt x="3828" y="1790"/>
                    <a:pt x="5293" y="3454"/>
                    <a:pt x="6889" y="4976"/>
                  </a:cubicBezTo>
                  <a:cubicBezTo>
                    <a:pt x="7372" y="5438"/>
                    <a:pt x="7867" y="5888"/>
                    <a:pt x="8374" y="6326"/>
                  </a:cubicBezTo>
                  <a:lnTo>
                    <a:pt x="8374" y="6326"/>
                  </a:lnTo>
                  <a:cubicBezTo>
                    <a:pt x="5652" y="7342"/>
                    <a:pt x="2843" y="8114"/>
                    <a:pt x="0" y="8708"/>
                  </a:cubicBezTo>
                  <a:cubicBezTo>
                    <a:pt x="2951" y="8286"/>
                    <a:pt x="5846" y="7510"/>
                    <a:pt x="8643" y="6479"/>
                  </a:cubicBezTo>
                  <a:lnTo>
                    <a:pt x="8833" y="6408"/>
                  </a:lnTo>
                  <a:lnTo>
                    <a:pt x="8679" y="6278"/>
                  </a:lnTo>
                  <a:cubicBezTo>
                    <a:pt x="6437" y="4388"/>
                    <a:pt x="4400" y="2265"/>
                    <a:pt x="2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 name="Google Shape;1771;p7">
              <a:extLst>
                <a:ext uri="{FF2B5EF4-FFF2-40B4-BE49-F238E27FC236}">
                  <a16:creationId xmlns:a16="http://schemas.microsoft.com/office/drawing/2014/main" id="{4D53F7E5-24A8-2034-FEC1-8EB9AAED3E05}"/>
                </a:ext>
              </a:extLst>
            </p:cNvPr>
            <p:cNvSpPr/>
            <p:nvPr/>
          </p:nvSpPr>
          <p:spPr>
            <a:xfrm>
              <a:off x="2602050" y="3568000"/>
              <a:ext cx="711950" cy="711075"/>
            </a:xfrm>
            <a:custGeom>
              <a:avLst/>
              <a:gdLst/>
              <a:ahLst/>
              <a:cxnLst/>
              <a:rect l="l" t="t" r="r" b="b"/>
              <a:pathLst>
                <a:path w="28478" h="28443" extrusionOk="0">
                  <a:moveTo>
                    <a:pt x="4887" y="0"/>
                  </a:moveTo>
                  <a:cubicBezTo>
                    <a:pt x="4863" y="0"/>
                    <a:pt x="4840" y="18"/>
                    <a:pt x="4843" y="44"/>
                  </a:cubicBezTo>
                  <a:cubicBezTo>
                    <a:pt x="4860" y="203"/>
                    <a:pt x="4877" y="362"/>
                    <a:pt x="4896" y="521"/>
                  </a:cubicBezTo>
                  <a:cubicBezTo>
                    <a:pt x="5041" y="1783"/>
                    <a:pt x="5212" y="3043"/>
                    <a:pt x="5474" y="4287"/>
                  </a:cubicBezTo>
                  <a:cubicBezTo>
                    <a:pt x="5734" y="5520"/>
                    <a:pt x="6083" y="6738"/>
                    <a:pt x="6576" y="7899"/>
                  </a:cubicBezTo>
                  <a:cubicBezTo>
                    <a:pt x="7056" y="9032"/>
                    <a:pt x="7675" y="10096"/>
                    <a:pt x="8439" y="11061"/>
                  </a:cubicBezTo>
                  <a:cubicBezTo>
                    <a:pt x="8915" y="11664"/>
                    <a:pt x="9441" y="12225"/>
                    <a:pt x="10011" y="12740"/>
                  </a:cubicBezTo>
                  <a:cubicBezTo>
                    <a:pt x="10341" y="13039"/>
                    <a:pt x="10686" y="13323"/>
                    <a:pt x="11046" y="13588"/>
                  </a:cubicBezTo>
                  <a:cubicBezTo>
                    <a:pt x="11958" y="14265"/>
                    <a:pt x="12956" y="14825"/>
                    <a:pt x="14009" y="15255"/>
                  </a:cubicBezTo>
                  <a:cubicBezTo>
                    <a:pt x="14328" y="15620"/>
                    <a:pt x="14656" y="15979"/>
                    <a:pt x="14991" y="16332"/>
                  </a:cubicBezTo>
                  <a:cubicBezTo>
                    <a:pt x="15051" y="16397"/>
                    <a:pt x="15113" y="16462"/>
                    <a:pt x="15174" y="16525"/>
                  </a:cubicBezTo>
                  <a:cubicBezTo>
                    <a:pt x="14380" y="15967"/>
                    <a:pt x="13535" y="15481"/>
                    <a:pt x="12654" y="15078"/>
                  </a:cubicBezTo>
                  <a:cubicBezTo>
                    <a:pt x="11675" y="14629"/>
                    <a:pt x="10652" y="14277"/>
                    <a:pt x="9606" y="14026"/>
                  </a:cubicBezTo>
                  <a:cubicBezTo>
                    <a:pt x="8559" y="13775"/>
                    <a:pt x="7487" y="13624"/>
                    <a:pt x="6411" y="13574"/>
                  </a:cubicBezTo>
                  <a:cubicBezTo>
                    <a:pt x="6158" y="13563"/>
                    <a:pt x="5904" y="13557"/>
                    <a:pt x="5650" y="13557"/>
                  </a:cubicBezTo>
                  <a:cubicBezTo>
                    <a:pt x="4824" y="13557"/>
                    <a:pt x="3997" y="13619"/>
                    <a:pt x="3180" y="13742"/>
                  </a:cubicBezTo>
                  <a:cubicBezTo>
                    <a:pt x="3061" y="13759"/>
                    <a:pt x="2944" y="13779"/>
                    <a:pt x="2827" y="13801"/>
                  </a:cubicBezTo>
                  <a:cubicBezTo>
                    <a:pt x="1877" y="13966"/>
                    <a:pt x="944" y="14217"/>
                    <a:pt x="42" y="14553"/>
                  </a:cubicBezTo>
                  <a:cubicBezTo>
                    <a:pt x="1" y="14570"/>
                    <a:pt x="1" y="14626"/>
                    <a:pt x="45" y="14638"/>
                  </a:cubicBezTo>
                  <a:cubicBezTo>
                    <a:pt x="172" y="14680"/>
                    <a:pt x="295" y="14724"/>
                    <a:pt x="422" y="14771"/>
                  </a:cubicBezTo>
                  <a:cubicBezTo>
                    <a:pt x="1414" y="15147"/>
                    <a:pt x="2319" y="15719"/>
                    <a:pt x="3200" y="16308"/>
                  </a:cubicBezTo>
                  <a:cubicBezTo>
                    <a:pt x="4080" y="16900"/>
                    <a:pt x="4947" y="17523"/>
                    <a:pt x="5884" y="18024"/>
                  </a:cubicBezTo>
                  <a:cubicBezTo>
                    <a:pt x="6820" y="18523"/>
                    <a:pt x="7823" y="18878"/>
                    <a:pt x="8887" y="18960"/>
                  </a:cubicBezTo>
                  <a:cubicBezTo>
                    <a:pt x="9067" y="18973"/>
                    <a:pt x="9246" y="18980"/>
                    <a:pt x="9426" y="18980"/>
                  </a:cubicBezTo>
                  <a:cubicBezTo>
                    <a:pt x="10391" y="18980"/>
                    <a:pt x="11352" y="18791"/>
                    <a:pt x="12267" y="18492"/>
                  </a:cubicBezTo>
                  <a:cubicBezTo>
                    <a:pt x="12925" y="18277"/>
                    <a:pt x="13560" y="18005"/>
                    <a:pt x="14181" y="17702"/>
                  </a:cubicBezTo>
                  <a:cubicBezTo>
                    <a:pt x="14659" y="17469"/>
                    <a:pt x="15130" y="17216"/>
                    <a:pt x="15595" y="16957"/>
                  </a:cubicBezTo>
                  <a:cubicBezTo>
                    <a:pt x="16611" y="17982"/>
                    <a:pt x="17684" y="18949"/>
                    <a:pt x="18808" y="19851"/>
                  </a:cubicBezTo>
                  <a:cubicBezTo>
                    <a:pt x="18932" y="19951"/>
                    <a:pt x="19056" y="20048"/>
                    <a:pt x="19181" y="20147"/>
                  </a:cubicBezTo>
                  <a:cubicBezTo>
                    <a:pt x="18309" y="19786"/>
                    <a:pt x="17393" y="19535"/>
                    <a:pt x="16456" y="19396"/>
                  </a:cubicBezTo>
                  <a:cubicBezTo>
                    <a:pt x="15847" y="19306"/>
                    <a:pt x="15233" y="19262"/>
                    <a:pt x="14620" y="19262"/>
                  </a:cubicBezTo>
                  <a:cubicBezTo>
                    <a:pt x="13866" y="19262"/>
                    <a:pt x="13113" y="19328"/>
                    <a:pt x="12371" y="19458"/>
                  </a:cubicBezTo>
                  <a:cubicBezTo>
                    <a:pt x="11664" y="19581"/>
                    <a:pt x="10969" y="19760"/>
                    <a:pt x="10292" y="19994"/>
                  </a:cubicBezTo>
                  <a:cubicBezTo>
                    <a:pt x="8998" y="20440"/>
                    <a:pt x="7777" y="21069"/>
                    <a:pt x="6650" y="21840"/>
                  </a:cubicBezTo>
                  <a:cubicBezTo>
                    <a:pt x="5847" y="22387"/>
                    <a:pt x="5093" y="23007"/>
                    <a:pt x="4396" y="23682"/>
                  </a:cubicBezTo>
                  <a:cubicBezTo>
                    <a:pt x="4365" y="23710"/>
                    <a:pt x="4394" y="23755"/>
                    <a:pt x="4430" y="23755"/>
                  </a:cubicBezTo>
                  <a:cubicBezTo>
                    <a:pt x="4433" y="23755"/>
                    <a:pt x="4436" y="23755"/>
                    <a:pt x="4439" y="23754"/>
                  </a:cubicBezTo>
                  <a:lnTo>
                    <a:pt x="4439" y="23756"/>
                  </a:lnTo>
                  <a:cubicBezTo>
                    <a:pt x="5295" y="23573"/>
                    <a:pt x="6168" y="23513"/>
                    <a:pt x="7041" y="23513"/>
                  </a:cubicBezTo>
                  <a:cubicBezTo>
                    <a:pt x="7321" y="23513"/>
                    <a:pt x="7601" y="23519"/>
                    <a:pt x="7880" y="23529"/>
                  </a:cubicBezTo>
                  <a:cubicBezTo>
                    <a:pt x="9228" y="23579"/>
                    <a:pt x="10584" y="23724"/>
                    <a:pt x="11935" y="23724"/>
                  </a:cubicBezTo>
                  <a:cubicBezTo>
                    <a:pt x="12616" y="23724"/>
                    <a:pt x="13296" y="23687"/>
                    <a:pt x="13973" y="23583"/>
                  </a:cubicBezTo>
                  <a:cubicBezTo>
                    <a:pt x="15817" y="23301"/>
                    <a:pt x="17547" y="22449"/>
                    <a:pt x="18893" y="21170"/>
                  </a:cubicBezTo>
                  <a:cubicBezTo>
                    <a:pt x="19133" y="20944"/>
                    <a:pt x="19360" y="20703"/>
                    <a:pt x="19573" y="20449"/>
                  </a:cubicBezTo>
                  <a:cubicBezTo>
                    <a:pt x="19855" y="20663"/>
                    <a:pt x="20137" y="20873"/>
                    <a:pt x="20425" y="21079"/>
                  </a:cubicBezTo>
                  <a:cubicBezTo>
                    <a:pt x="21461" y="21824"/>
                    <a:pt x="22535" y="22519"/>
                    <a:pt x="23645" y="23152"/>
                  </a:cubicBezTo>
                  <a:cubicBezTo>
                    <a:pt x="23880" y="23287"/>
                    <a:pt x="24121" y="23418"/>
                    <a:pt x="24363" y="23546"/>
                  </a:cubicBezTo>
                  <a:cubicBezTo>
                    <a:pt x="23688" y="23417"/>
                    <a:pt x="23005" y="23337"/>
                    <a:pt x="22319" y="23306"/>
                  </a:cubicBezTo>
                  <a:cubicBezTo>
                    <a:pt x="22091" y="23295"/>
                    <a:pt x="21864" y="23289"/>
                    <a:pt x="21637" y="23289"/>
                  </a:cubicBezTo>
                  <a:cubicBezTo>
                    <a:pt x="20847" y="23289"/>
                    <a:pt x="20058" y="23355"/>
                    <a:pt x="19280" y="23485"/>
                  </a:cubicBezTo>
                  <a:cubicBezTo>
                    <a:pt x="18219" y="23660"/>
                    <a:pt x="17180" y="23955"/>
                    <a:pt x="16187" y="24365"/>
                  </a:cubicBezTo>
                  <a:cubicBezTo>
                    <a:pt x="15128" y="24801"/>
                    <a:pt x="14123" y="25365"/>
                    <a:pt x="13196" y="26039"/>
                  </a:cubicBezTo>
                  <a:cubicBezTo>
                    <a:pt x="12888" y="26263"/>
                    <a:pt x="12587" y="26500"/>
                    <a:pt x="12299" y="26748"/>
                  </a:cubicBezTo>
                  <a:cubicBezTo>
                    <a:pt x="11716" y="27243"/>
                    <a:pt x="11177" y="27786"/>
                    <a:pt x="10682" y="28367"/>
                  </a:cubicBezTo>
                  <a:cubicBezTo>
                    <a:pt x="10658" y="28396"/>
                    <a:pt x="10677" y="28443"/>
                    <a:pt x="10713" y="28443"/>
                  </a:cubicBezTo>
                  <a:cubicBezTo>
                    <a:pt x="10717" y="28443"/>
                    <a:pt x="10721" y="28442"/>
                    <a:pt x="10725" y="28441"/>
                  </a:cubicBezTo>
                  <a:cubicBezTo>
                    <a:pt x="10841" y="28407"/>
                    <a:pt x="10958" y="28376"/>
                    <a:pt x="11076" y="28350"/>
                  </a:cubicBezTo>
                  <a:cubicBezTo>
                    <a:pt x="11611" y="28235"/>
                    <a:pt x="12154" y="28205"/>
                    <a:pt x="12698" y="28205"/>
                  </a:cubicBezTo>
                  <a:cubicBezTo>
                    <a:pt x="13139" y="28205"/>
                    <a:pt x="13581" y="28225"/>
                    <a:pt x="14020" y="28235"/>
                  </a:cubicBezTo>
                  <a:cubicBezTo>
                    <a:pt x="14183" y="28238"/>
                    <a:pt x="14347" y="28240"/>
                    <a:pt x="14511" y="28240"/>
                  </a:cubicBezTo>
                  <a:cubicBezTo>
                    <a:pt x="15330" y="28240"/>
                    <a:pt x="16149" y="28193"/>
                    <a:pt x="16960" y="28077"/>
                  </a:cubicBezTo>
                  <a:cubicBezTo>
                    <a:pt x="17928" y="27943"/>
                    <a:pt x="18885" y="27715"/>
                    <a:pt x="19801" y="27373"/>
                  </a:cubicBezTo>
                  <a:cubicBezTo>
                    <a:pt x="20762" y="27012"/>
                    <a:pt x="21659" y="26519"/>
                    <a:pt x="22484" y="25907"/>
                  </a:cubicBezTo>
                  <a:cubicBezTo>
                    <a:pt x="22977" y="25541"/>
                    <a:pt x="23444" y="25143"/>
                    <a:pt x="23896" y="24727"/>
                  </a:cubicBezTo>
                  <a:cubicBezTo>
                    <a:pt x="24223" y="24425"/>
                    <a:pt x="24543" y="24115"/>
                    <a:pt x="24859" y="23801"/>
                  </a:cubicBezTo>
                  <a:cubicBezTo>
                    <a:pt x="25940" y="24337"/>
                    <a:pt x="27070" y="24777"/>
                    <a:pt x="28259" y="25015"/>
                  </a:cubicBezTo>
                  <a:cubicBezTo>
                    <a:pt x="28269" y="25017"/>
                    <a:pt x="28278" y="25018"/>
                    <a:pt x="28287" y="25018"/>
                  </a:cubicBezTo>
                  <a:cubicBezTo>
                    <a:pt x="28429" y="25018"/>
                    <a:pt x="28477" y="24791"/>
                    <a:pt x="28321" y="24760"/>
                  </a:cubicBezTo>
                  <a:cubicBezTo>
                    <a:pt x="28120" y="24719"/>
                    <a:pt x="27921" y="24675"/>
                    <a:pt x="27722" y="24622"/>
                  </a:cubicBezTo>
                  <a:cubicBezTo>
                    <a:pt x="27036" y="24445"/>
                    <a:pt x="26372" y="24203"/>
                    <a:pt x="25726" y="23919"/>
                  </a:cubicBezTo>
                  <a:cubicBezTo>
                    <a:pt x="25726" y="23919"/>
                    <a:pt x="25180" y="23666"/>
                    <a:pt x="25038" y="23597"/>
                  </a:cubicBezTo>
                  <a:cubicBezTo>
                    <a:pt x="25052" y="23545"/>
                    <a:pt x="25063" y="23492"/>
                    <a:pt x="25077" y="23441"/>
                  </a:cubicBezTo>
                  <a:cubicBezTo>
                    <a:pt x="25112" y="23321"/>
                    <a:pt x="25151" y="23199"/>
                    <a:pt x="25192" y="23081"/>
                  </a:cubicBezTo>
                  <a:cubicBezTo>
                    <a:pt x="25487" y="22245"/>
                    <a:pt x="25929" y="21468"/>
                    <a:pt x="26244" y="20643"/>
                  </a:cubicBezTo>
                  <a:cubicBezTo>
                    <a:pt x="26571" y="19791"/>
                    <a:pt x="26768" y="18889"/>
                    <a:pt x="26837" y="17979"/>
                  </a:cubicBezTo>
                  <a:cubicBezTo>
                    <a:pt x="26908" y="17074"/>
                    <a:pt x="26851" y="16157"/>
                    <a:pt x="26666" y="15267"/>
                  </a:cubicBezTo>
                  <a:cubicBezTo>
                    <a:pt x="26574" y="14817"/>
                    <a:pt x="26447" y="14374"/>
                    <a:pt x="26290" y="13943"/>
                  </a:cubicBezTo>
                  <a:cubicBezTo>
                    <a:pt x="26105" y="13436"/>
                    <a:pt x="25874" y="12947"/>
                    <a:pt x="25626" y="12470"/>
                  </a:cubicBezTo>
                  <a:cubicBezTo>
                    <a:pt x="25112" y="11473"/>
                    <a:pt x="24522" y="10512"/>
                    <a:pt x="24102" y="9467"/>
                  </a:cubicBezTo>
                  <a:cubicBezTo>
                    <a:pt x="24094" y="9449"/>
                    <a:pt x="24075" y="9436"/>
                    <a:pt x="24056" y="9436"/>
                  </a:cubicBezTo>
                  <a:cubicBezTo>
                    <a:pt x="24042" y="9436"/>
                    <a:pt x="24029" y="9443"/>
                    <a:pt x="24021" y="9459"/>
                  </a:cubicBezTo>
                  <a:cubicBezTo>
                    <a:pt x="23968" y="9569"/>
                    <a:pt x="23917" y="9681"/>
                    <a:pt x="23871" y="9796"/>
                  </a:cubicBezTo>
                  <a:cubicBezTo>
                    <a:pt x="23504" y="10684"/>
                    <a:pt x="23307" y="11643"/>
                    <a:pt x="23128" y="12585"/>
                  </a:cubicBezTo>
                  <a:cubicBezTo>
                    <a:pt x="22951" y="13513"/>
                    <a:pt x="22820" y="14452"/>
                    <a:pt x="22761" y="15395"/>
                  </a:cubicBezTo>
                  <a:cubicBezTo>
                    <a:pt x="22703" y="16340"/>
                    <a:pt x="22718" y="17295"/>
                    <a:pt x="22834" y="18235"/>
                  </a:cubicBezTo>
                  <a:cubicBezTo>
                    <a:pt x="22951" y="19185"/>
                    <a:pt x="23168" y="20122"/>
                    <a:pt x="23507" y="21016"/>
                  </a:cubicBezTo>
                  <a:cubicBezTo>
                    <a:pt x="23722" y="21582"/>
                    <a:pt x="23982" y="22128"/>
                    <a:pt x="24294" y="22647"/>
                  </a:cubicBezTo>
                  <a:cubicBezTo>
                    <a:pt x="24415" y="22908"/>
                    <a:pt x="24545" y="23164"/>
                    <a:pt x="24684" y="23417"/>
                  </a:cubicBezTo>
                  <a:cubicBezTo>
                    <a:pt x="24178" y="23156"/>
                    <a:pt x="23683" y="22876"/>
                    <a:pt x="23196" y="22584"/>
                  </a:cubicBezTo>
                  <a:cubicBezTo>
                    <a:pt x="22297" y="22049"/>
                    <a:pt x="21424" y="21474"/>
                    <a:pt x="20577" y="20865"/>
                  </a:cubicBezTo>
                  <a:cubicBezTo>
                    <a:pt x="20293" y="20662"/>
                    <a:pt x="20014" y="20455"/>
                    <a:pt x="19736" y="20244"/>
                  </a:cubicBezTo>
                  <a:cubicBezTo>
                    <a:pt x="19747" y="20179"/>
                    <a:pt x="19761" y="20113"/>
                    <a:pt x="19775" y="20048"/>
                  </a:cubicBezTo>
                  <a:cubicBezTo>
                    <a:pt x="20000" y="19074"/>
                    <a:pt x="20615" y="18215"/>
                    <a:pt x="21081" y="17345"/>
                  </a:cubicBezTo>
                  <a:cubicBezTo>
                    <a:pt x="21539" y="16490"/>
                    <a:pt x="21949" y="15592"/>
                    <a:pt x="22149" y="14637"/>
                  </a:cubicBezTo>
                  <a:cubicBezTo>
                    <a:pt x="22339" y="13735"/>
                    <a:pt x="22302" y="12811"/>
                    <a:pt x="22114" y="11911"/>
                  </a:cubicBezTo>
                  <a:cubicBezTo>
                    <a:pt x="21728" y="10070"/>
                    <a:pt x="20809" y="8399"/>
                    <a:pt x="20253" y="6612"/>
                  </a:cubicBezTo>
                  <a:cubicBezTo>
                    <a:pt x="20247" y="6590"/>
                    <a:pt x="20231" y="6580"/>
                    <a:pt x="20214" y="6580"/>
                  </a:cubicBezTo>
                  <a:cubicBezTo>
                    <a:pt x="20196" y="6580"/>
                    <a:pt x="20177" y="6592"/>
                    <a:pt x="20170" y="6612"/>
                  </a:cubicBezTo>
                  <a:cubicBezTo>
                    <a:pt x="20080" y="6852"/>
                    <a:pt x="19994" y="7093"/>
                    <a:pt x="19911" y="7335"/>
                  </a:cubicBezTo>
                  <a:cubicBezTo>
                    <a:pt x="19238" y="9282"/>
                    <a:pt x="18756" y="11305"/>
                    <a:pt x="18614" y="13365"/>
                  </a:cubicBezTo>
                  <a:cubicBezTo>
                    <a:pt x="18475" y="15350"/>
                    <a:pt x="18662" y="17373"/>
                    <a:pt x="19277" y="19273"/>
                  </a:cubicBezTo>
                  <a:cubicBezTo>
                    <a:pt x="19352" y="19507"/>
                    <a:pt x="19434" y="19741"/>
                    <a:pt x="19524" y="19971"/>
                  </a:cubicBezTo>
                  <a:cubicBezTo>
                    <a:pt x="19544" y="20023"/>
                    <a:pt x="19567" y="20077"/>
                    <a:pt x="19587" y="20131"/>
                  </a:cubicBezTo>
                  <a:cubicBezTo>
                    <a:pt x="19380" y="19973"/>
                    <a:pt x="19174" y="19811"/>
                    <a:pt x="18972" y="19647"/>
                  </a:cubicBezTo>
                  <a:cubicBezTo>
                    <a:pt x="17874" y="18765"/>
                    <a:pt x="16826" y="17820"/>
                    <a:pt x="15833" y="16823"/>
                  </a:cubicBezTo>
                  <a:cubicBezTo>
                    <a:pt x="15842" y="16809"/>
                    <a:pt x="15843" y="16789"/>
                    <a:pt x="15834" y="16773"/>
                  </a:cubicBezTo>
                  <a:cubicBezTo>
                    <a:pt x="15834" y="16770"/>
                    <a:pt x="15833" y="16766"/>
                    <a:pt x="15830" y="16763"/>
                  </a:cubicBezTo>
                  <a:cubicBezTo>
                    <a:pt x="16412" y="15677"/>
                    <a:pt x="16995" y="14587"/>
                    <a:pt x="17455" y="13440"/>
                  </a:cubicBezTo>
                  <a:cubicBezTo>
                    <a:pt x="18199" y="11578"/>
                    <a:pt x="18603" y="9530"/>
                    <a:pt x="18110" y="7549"/>
                  </a:cubicBezTo>
                  <a:cubicBezTo>
                    <a:pt x="17604" y="5520"/>
                    <a:pt x="16332" y="3789"/>
                    <a:pt x="15053" y="2176"/>
                  </a:cubicBezTo>
                  <a:cubicBezTo>
                    <a:pt x="15045" y="2167"/>
                    <a:pt x="15036" y="2163"/>
                    <a:pt x="15027" y="2163"/>
                  </a:cubicBezTo>
                  <a:cubicBezTo>
                    <a:pt x="15007" y="2163"/>
                    <a:pt x="14986" y="2179"/>
                    <a:pt x="14980" y="2198"/>
                  </a:cubicBezTo>
                  <a:cubicBezTo>
                    <a:pt x="14605" y="3234"/>
                    <a:pt x="14325" y="4302"/>
                    <a:pt x="14141" y="5391"/>
                  </a:cubicBezTo>
                  <a:cubicBezTo>
                    <a:pt x="13816" y="7321"/>
                    <a:pt x="13791" y="9301"/>
                    <a:pt x="14064" y="11240"/>
                  </a:cubicBezTo>
                  <a:cubicBezTo>
                    <a:pt x="14329" y="13126"/>
                    <a:pt x="14878" y="14970"/>
                    <a:pt x="15699" y="16689"/>
                  </a:cubicBezTo>
                  <a:cubicBezTo>
                    <a:pt x="15523" y="16511"/>
                    <a:pt x="15350" y="16334"/>
                    <a:pt x="15179" y="16152"/>
                  </a:cubicBezTo>
                  <a:cubicBezTo>
                    <a:pt x="14855" y="15811"/>
                    <a:pt x="14538" y="15461"/>
                    <a:pt x="14228" y="15108"/>
                  </a:cubicBezTo>
                  <a:cubicBezTo>
                    <a:pt x="14183" y="15016"/>
                    <a:pt x="14138" y="14923"/>
                    <a:pt x="14095" y="14829"/>
                  </a:cubicBezTo>
                  <a:cubicBezTo>
                    <a:pt x="13600" y="13733"/>
                    <a:pt x="13301" y="12561"/>
                    <a:pt x="13030" y="11391"/>
                  </a:cubicBezTo>
                  <a:cubicBezTo>
                    <a:pt x="12760" y="10221"/>
                    <a:pt x="12518" y="9040"/>
                    <a:pt x="12134" y="7901"/>
                  </a:cubicBezTo>
                  <a:cubicBezTo>
                    <a:pt x="11746" y="6749"/>
                    <a:pt x="11191" y="5664"/>
                    <a:pt x="10478" y="4675"/>
                  </a:cubicBezTo>
                  <a:cubicBezTo>
                    <a:pt x="9763" y="3687"/>
                    <a:pt x="8912" y="2801"/>
                    <a:pt x="7971" y="2025"/>
                  </a:cubicBezTo>
                  <a:cubicBezTo>
                    <a:pt x="7688" y="1791"/>
                    <a:pt x="7396" y="1566"/>
                    <a:pt x="7097" y="1350"/>
                  </a:cubicBezTo>
                  <a:cubicBezTo>
                    <a:pt x="6402" y="849"/>
                    <a:pt x="5668" y="402"/>
                    <a:pt x="4908" y="6"/>
                  </a:cubicBezTo>
                  <a:cubicBezTo>
                    <a:pt x="4902" y="2"/>
                    <a:pt x="4894" y="0"/>
                    <a:pt x="4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 name="Google Shape;1772;p7">
              <a:extLst>
                <a:ext uri="{FF2B5EF4-FFF2-40B4-BE49-F238E27FC236}">
                  <a16:creationId xmlns:a16="http://schemas.microsoft.com/office/drawing/2014/main" id="{93AF72AE-4419-83F7-4D26-7622473AD1A1}"/>
                </a:ext>
              </a:extLst>
            </p:cNvPr>
            <p:cNvSpPr/>
            <p:nvPr/>
          </p:nvSpPr>
          <p:spPr>
            <a:xfrm>
              <a:off x="2723025" y="3568000"/>
              <a:ext cx="139025" cy="318525"/>
            </a:xfrm>
            <a:custGeom>
              <a:avLst/>
              <a:gdLst/>
              <a:ahLst/>
              <a:cxnLst/>
              <a:rect l="l" t="t" r="r" b="b"/>
              <a:pathLst>
                <a:path w="5561" h="12741" extrusionOk="0">
                  <a:moveTo>
                    <a:pt x="49" y="1"/>
                  </a:moveTo>
                  <a:cubicBezTo>
                    <a:pt x="25" y="1"/>
                    <a:pt x="1" y="18"/>
                    <a:pt x="4" y="44"/>
                  </a:cubicBezTo>
                  <a:cubicBezTo>
                    <a:pt x="21" y="203"/>
                    <a:pt x="38" y="362"/>
                    <a:pt x="57" y="521"/>
                  </a:cubicBezTo>
                  <a:cubicBezTo>
                    <a:pt x="200" y="1783"/>
                    <a:pt x="373" y="3043"/>
                    <a:pt x="635" y="4287"/>
                  </a:cubicBezTo>
                  <a:cubicBezTo>
                    <a:pt x="895" y="5522"/>
                    <a:pt x="1244" y="6738"/>
                    <a:pt x="1737" y="7901"/>
                  </a:cubicBezTo>
                  <a:cubicBezTo>
                    <a:pt x="2217" y="9032"/>
                    <a:pt x="2836" y="10098"/>
                    <a:pt x="3600" y="11063"/>
                  </a:cubicBezTo>
                  <a:cubicBezTo>
                    <a:pt x="4076" y="11664"/>
                    <a:pt x="4602" y="12227"/>
                    <a:pt x="5172" y="12740"/>
                  </a:cubicBezTo>
                  <a:cubicBezTo>
                    <a:pt x="5561" y="12571"/>
                    <a:pt x="3271" y="7765"/>
                    <a:pt x="2782" y="6472"/>
                  </a:cubicBezTo>
                  <a:cubicBezTo>
                    <a:pt x="2170" y="4851"/>
                    <a:pt x="1921" y="3047"/>
                    <a:pt x="2258" y="1352"/>
                  </a:cubicBezTo>
                  <a:cubicBezTo>
                    <a:pt x="1563" y="850"/>
                    <a:pt x="829" y="402"/>
                    <a:pt x="69" y="6"/>
                  </a:cubicBezTo>
                  <a:cubicBezTo>
                    <a:pt x="63" y="2"/>
                    <a:pt x="56" y="1"/>
                    <a:pt x="49"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 name="Google Shape;1773;p7">
              <a:extLst>
                <a:ext uri="{FF2B5EF4-FFF2-40B4-BE49-F238E27FC236}">
                  <a16:creationId xmlns:a16="http://schemas.microsoft.com/office/drawing/2014/main" id="{08502F43-B6DD-B22E-AF19-500DF3F68FB8}"/>
                </a:ext>
              </a:extLst>
            </p:cNvPr>
            <p:cNvSpPr/>
            <p:nvPr/>
          </p:nvSpPr>
          <p:spPr>
            <a:xfrm>
              <a:off x="2868500" y="4177275"/>
              <a:ext cx="330925" cy="101800"/>
            </a:xfrm>
            <a:custGeom>
              <a:avLst/>
              <a:gdLst/>
              <a:ahLst/>
              <a:cxnLst/>
              <a:rect l="l" t="t" r="r" b="b"/>
              <a:pathLst>
                <a:path w="13237" h="4072" extrusionOk="0">
                  <a:moveTo>
                    <a:pt x="11965" y="0"/>
                  </a:moveTo>
                  <a:cubicBezTo>
                    <a:pt x="11541" y="0"/>
                    <a:pt x="11114" y="80"/>
                    <a:pt x="10706" y="190"/>
                  </a:cubicBezTo>
                  <a:cubicBezTo>
                    <a:pt x="10136" y="344"/>
                    <a:pt x="9576" y="540"/>
                    <a:pt x="9020" y="737"/>
                  </a:cubicBezTo>
                  <a:cubicBezTo>
                    <a:pt x="6919" y="1484"/>
                    <a:pt x="4774" y="2428"/>
                    <a:pt x="2508" y="2428"/>
                  </a:cubicBezTo>
                  <a:cubicBezTo>
                    <a:pt x="2408" y="2428"/>
                    <a:pt x="2307" y="2426"/>
                    <a:pt x="2207" y="2422"/>
                  </a:cubicBezTo>
                  <a:cubicBezTo>
                    <a:pt x="2056" y="2416"/>
                    <a:pt x="1848" y="2408"/>
                    <a:pt x="1641" y="2377"/>
                  </a:cubicBezTo>
                  <a:cubicBezTo>
                    <a:pt x="1058" y="2872"/>
                    <a:pt x="519" y="3415"/>
                    <a:pt x="24" y="3996"/>
                  </a:cubicBezTo>
                  <a:cubicBezTo>
                    <a:pt x="0" y="4025"/>
                    <a:pt x="19" y="4072"/>
                    <a:pt x="55" y="4072"/>
                  </a:cubicBezTo>
                  <a:cubicBezTo>
                    <a:pt x="59" y="4072"/>
                    <a:pt x="63" y="4071"/>
                    <a:pt x="67" y="4070"/>
                  </a:cubicBezTo>
                  <a:cubicBezTo>
                    <a:pt x="183" y="4036"/>
                    <a:pt x="300" y="4005"/>
                    <a:pt x="418" y="3979"/>
                  </a:cubicBezTo>
                  <a:cubicBezTo>
                    <a:pt x="953" y="3864"/>
                    <a:pt x="1496" y="3834"/>
                    <a:pt x="2040" y="3834"/>
                  </a:cubicBezTo>
                  <a:cubicBezTo>
                    <a:pt x="2481" y="3834"/>
                    <a:pt x="2923" y="3854"/>
                    <a:pt x="3362" y="3864"/>
                  </a:cubicBezTo>
                  <a:cubicBezTo>
                    <a:pt x="3530" y="3868"/>
                    <a:pt x="3698" y="3870"/>
                    <a:pt x="3866" y="3870"/>
                  </a:cubicBezTo>
                  <a:cubicBezTo>
                    <a:pt x="4681" y="3870"/>
                    <a:pt x="5495" y="3821"/>
                    <a:pt x="6302" y="3706"/>
                  </a:cubicBezTo>
                  <a:cubicBezTo>
                    <a:pt x="7270" y="3572"/>
                    <a:pt x="8227" y="3344"/>
                    <a:pt x="9142" y="3002"/>
                  </a:cubicBezTo>
                  <a:cubicBezTo>
                    <a:pt x="10104" y="2641"/>
                    <a:pt x="11001" y="2148"/>
                    <a:pt x="11826" y="1536"/>
                  </a:cubicBezTo>
                  <a:cubicBezTo>
                    <a:pt x="12319" y="1170"/>
                    <a:pt x="12786" y="772"/>
                    <a:pt x="13236" y="356"/>
                  </a:cubicBezTo>
                  <a:cubicBezTo>
                    <a:pt x="12946" y="145"/>
                    <a:pt x="12587" y="40"/>
                    <a:pt x="12226" y="11"/>
                  </a:cubicBezTo>
                  <a:cubicBezTo>
                    <a:pt x="12140" y="4"/>
                    <a:pt x="12053" y="0"/>
                    <a:pt x="11965"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 name="Google Shape;1774;p7">
              <a:extLst>
                <a:ext uri="{FF2B5EF4-FFF2-40B4-BE49-F238E27FC236}">
                  <a16:creationId xmlns:a16="http://schemas.microsoft.com/office/drawing/2014/main" id="{3E4D761E-CDD4-5D9C-4DA9-7687C1E4B303}"/>
                </a:ext>
              </a:extLst>
            </p:cNvPr>
            <p:cNvSpPr/>
            <p:nvPr/>
          </p:nvSpPr>
          <p:spPr>
            <a:xfrm>
              <a:off x="2602050" y="3913050"/>
              <a:ext cx="354550" cy="129450"/>
            </a:xfrm>
            <a:custGeom>
              <a:avLst/>
              <a:gdLst/>
              <a:ahLst/>
              <a:cxnLst/>
              <a:rect l="l" t="t" r="r" b="b"/>
              <a:pathLst>
                <a:path w="14182" h="5178" extrusionOk="0">
                  <a:moveTo>
                    <a:pt x="2827" y="1"/>
                  </a:moveTo>
                  <a:cubicBezTo>
                    <a:pt x="1877" y="164"/>
                    <a:pt x="944" y="415"/>
                    <a:pt x="42" y="753"/>
                  </a:cubicBezTo>
                  <a:cubicBezTo>
                    <a:pt x="1" y="768"/>
                    <a:pt x="1" y="824"/>
                    <a:pt x="45" y="838"/>
                  </a:cubicBezTo>
                  <a:cubicBezTo>
                    <a:pt x="172" y="878"/>
                    <a:pt x="295" y="922"/>
                    <a:pt x="422" y="970"/>
                  </a:cubicBezTo>
                  <a:cubicBezTo>
                    <a:pt x="1414" y="1346"/>
                    <a:pt x="2319" y="1917"/>
                    <a:pt x="3200" y="2507"/>
                  </a:cubicBezTo>
                  <a:cubicBezTo>
                    <a:pt x="4080" y="3098"/>
                    <a:pt x="4947" y="3721"/>
                    <a:pt x="5884" y="4222"/>
                  </a:cubicBezTo>
                  <a:cubicBezTo>
                    <a:pt x="6820" y="4723"/>
                    <a:pt x="7823" y="5077"/>
                    <a:pt x="8887" y="5158"/>
                  </a:cubicBezTo>
                  <a:cubicBezTo>
                    <a:pt x="9068" y="5171"/>
                    <a:pt x="9248" y="5178"/>
                    <a:pt x="9429" y="5178"/>
                  </a:cubicBezTo>
                  <a:cubicBezTo>
                    <a:pt x="10392" y="5178"/>
                    <a:pt x="11352" y="4991"/>
                    <a:pt x="12267" y="4692"/>
                  </a:cubicBezTo>
                  <a:cubicBezTo>
                    <a:pt x="12925" y="4476"/>
                    <a:pt x="13560" y="4203"/>
                    <a:pt x="14181" y="3901"/>
                  </a:cubicBezTo>
                  <a:cubicBezTo>
                    <a:pt x="13801" y="3771"/>
                    <a:pt x="13377" y="3744"/>
                    <a:pt x="12971" y="3744"/>
                  </a:cubicBezTo>
                  <a:cubicBezTo>
                    <a:pt x="12864" y="3744"/>
                    <a:pt x="12757" y="3746"/>
                    <a:pt x="12654" y="3748"/>
                  </a:cubicBezTo>
                  <a:cubicBezTo>
                    <a:pt x="12330" y="3755"/>
                    <a:pt x="12008" y="3763"/>
                    <a:pt x="11686" y="3763"/>
                  </a:cubicBezTo>
                  <a:cubicBezTo>
                    <a:pt x="11420" y="3763"/>
                    <a:pt x="11153" y="3758"/>
                    <a:pt x="10887" y="3742"/>
                  </a:cubicBezTo>
                  <a:cubicBezTo>
                    <a:pt x="9709" y="3673"/>
                    <a:pt x="8537" y="3465"/>
                    <a:pt x="7418" y="3095"/>
                  </a:cubicBezTo>
                  <a:cubicBezTo>
                    <a:pt x="6303" y="2726"/>
                    <a:pt x="5238" y="2193"/>
                    <a:pt x="4307" y="1476"/>
                  </a:cubicBezTo>
                  <a:cubicBezTo>
                    <a:pt x="3857" y="1128"/>
                    <a:pt x="3436" y="739"/>
                    <a:pt x="3063" y="310"/>
                  </a:cubicBezTo>
                  <a:cubicBezTo>
                    <a:pt x="2984" y="219"/>
                    <a:pt x="2902" y="113"/>
                    <a:pt x="2827"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 name="Google Shape;1775;p7">
              <a:extLst>
                <a:ext uri="{FF2B5EF4-FFF2-40B4-BE49-F238E27FC236}">
                  <a16:creationId xmlns:a16="http://schemas.microsoft.com/office/drawing/2014/main" id="{5DB0E0CF-ED54-144E-9C38-D08DB2A5C219}"/>
                </a:ext>
              </a:extLst>
            </p:cNvPr>
            <p:cNvSpPr/>
            <p:nvPr/>
          </p:nvSpPr>
          <p:spPr>
            <a:xfrm>
              <a:off x="2711150" y="4090075"/>
              <a:ext cx="363225" cy="71850"/>
            </a:xfrm>
            <a:custGeom>
              <a:avLst/>
              <a:gdLst/>
              <a:ahLst/>
              <a:cxnLst/>
              <a:rect l="l" t="t" r="r" b="b"/>
              <a:pathLst>
                <a:path w="14529" h="2874" extrusionOk="0">
                  <a:moveTo>
                    <a:pt x="13861" y="0"/>
                  </a:moveTo>
                  <a:cubicBezTo>
                    <a:pt x="13339" y="0"/>
                    <a:pt x="12808" y="222"/>
                    <a:pt x="12312" y="363"/>
                  </a:cubicBezTo>
                  <a:cubicBezTo>
                    <a:pt x="10155" y="975"/>
                    <a:pt x="7938" y="1574"/>
                    <a:pt x="5680" y="1574"/>
                  </a:cubicBezTo>
                  <a:cubicBezTo>
                    <a:pt x="5576" y="1574"/>
                    <a:pt x="5473" y="1573"/>
                    <a:pt x="5370" y="1570"/>
                  </a:cubicBezTo>
                  <a:cubicBezTo>
                    <a:pt x="4787" y="1555"/>
                    <a:pt x="4204" y="1498"/>
                    <a:pt x="3632" y="1387"/>
                  </a:cubicBezTo>
                  <a:cubicBezTo>
                    <a:pt x="3341" y="1330"/>
                    <a:pt x="3049" y="1265"/>
                    <a:pt x="2766" y="1175"/>
                  </a:cubicBezTo>
                  <a:cubicBezTo>
                    <a:pt x="2610" y="1126"/>
                    <a:pt x="2433" y="1057"/>
                    <a:pt x="2286" y="957"/>
                  </a:cubicBezTo>
                  <a:cubicBezTo>
                    <a:pt x="1483" y="1504"/>
                    <a:pt x="729" y="2125"/>
                    <a:pt x="32" y="2800"/>
                  </a:cubicBezTo>
                  <a:cubicBezTo>
                    <a:pt x="1" y="2829"/>
                    <a:pt x="30" y="2874"/>
                    <a:pt x="67" y="2874"/>
                  </a:cubicBezTo>
                  <a:cubicBezTo>
                    <a:pt x="70" y="2874"/>
                    <a:pt x="72" y="2873"/>
                    <a:pt x="75" y="2873"/>
                  </a:cubicBezTo>
                  <a:cubicBezTo>
                    <a:pt x="931" y="2690"/>
                    <a:pt x="1804" y="2630"/>
                    <a:pt x="2677" y="2630"/>
                  </a:cubicBezTo>
                  <a:cubicBezTo>
                    <a:pt x="2957" y="2630"/>
                    <a:pt x="3237" y="2636"/>
                    <a:pt x="3516" y="2646"/>
                  </a:cubicBezTo>
                  <a:cubicBezTo>
                    <a:pt x="4864" y="2696"/>
                    <a:pt x="6220" y="2841"/>
                    <a:pt x="7571" y="2841"/>
                  </a:cubicBezTo>
                  <a:cubicBezTo>
                    <a:pt x="8252" y="2841"/>
                    <a:pt x="8932" y="2804"/>
                    <a:pt x="9609" y="2700"/>
                  </a:cubicBezTo>
                  <a:cubicBezTo>
                    <a:pt x="11453" y="2418"/>
                    <a:pt x="13183" y="1566"/>
                    <a:pt x="14529" y="287"/>
                  </a:cubicBezTo>
                  <a:cubicBezTo>
                    <a:pt x="14395" y="102"/>
                    <a:pt x="14140" y="5"/>
                    <a:pt x="13888" y="1"/>
                  </a:cubicBezTo>
                  <a:cubicBezTo>
                    <a:pt x="13879" y="1"/>
                    <a:pt x="13870" y="0"/>
                    <a:pt x="13861"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 name="Google Shape;1776;p7">
              <a:extLst>
                <a:ext uri="{FF2B5EF4-FFF2-40B4-BE49-F238E27FC236}">
                  <a16:creationId xmlns:a16="http://schemas.microsoft.com/office/drawing/2014/main" id="{5EBE90DA-5CF5-C8EB-E26C-BEF3FDBE57CD}"/>
                </a:ext>
              </a:extLst>
            </p:cNvPr>
            <p:cNvSpPr/>
            <p:nvPr/>
          </p:nvSpPr>
          <p:spPr>
            <a:xfrm>
              <a:off x="2765250" y="3681525"/>
              <a:ext cx="171125" cy="244850"/>
            </a:xfrm>
            <a:custGeom>
              <a:avLst/>
              <a:gdLst/>
              <a:ahLst/>
              <a:cxnLst/>
              <a:rect l="l" t="t" r="r" b="b"/>
              <a:pathLst>
                <a:path w="6845" h="9794" extrusionOk="0">
                  <a:moveTo>
                    <a:pt x="0" y="0"/>
                  </a:moveTo>
                  <a:cubicBezTo>
                    <a:pt x="776" y="1824"/>
                    <a:pt x="1675" y="3597"/>
                    <a:pt x="2752" y="5264"/>
                  </a:cubicBezTo>
                  <a:cubicBezTo>
                    <a:pt x="3839" y="6926"/>
                    <a:pt x="5116" y="8481"/>
                    <a:pt x="6639" y="9766"/>
                  </a:cubicBezTo>
                  <a:cubicBezTo>
                    <a:pt x="6660" y="9784"/>
                    <a:pt x="6686" y="9793"/>
                    <a:pt x="6713" y="9793"/>
                  </a:cubicBezTo>
                  <a:cubicBezTo>
                    <a:pt x="6730" y="9793"/>
                    <a:pt x="6747" y="9789"/>
                    <a:pt x="6764" y="9781"/>
                  </a:cubicBezTo>
                  <a:cubicBezTo>
                    <a:pt x="6821" y="9753"/>
                    <a:pt x="6844" y="9684"/>
                    <a:pt x="6816" y="9627"/>
                  </a:cubicBezTo>
                  <a:cubicBezTo>
                    <a:pt x="6439" y="8862"/>
                    <a:pt x="6070" y="8093"/>
                    <a:pt x="5708" y="7319"/>
                  </a:cubicBezTo>
                  <a:cubicBezTo>
                    <a:pt x="4622" y="5000"/>
                    <a:pt x="3588" y="2657"/>
                    <a:pt x="2594" y="296"/>
                  </a:cubicBezTo>
                  <a:lnTo>
                    <a:pt x="2594" y="296"/>
                  </a:lnTo>
                  <a:cubicBezTo>
                    <a:pt x="3469" y="2706"/>
                    <a:pt x="4450" y="5077"/>
                    <a:pt x="5517" y="7408"/>
                  </a:cubicBezTo>
                  <a:cubicBezTo>
                    <a:pt x="5794" y="8015"/>
                    <a:pt x="6078" y="8618"/>
                    <a:pt x="6366" y="9220"/>
                  </a:cubicBezTo>
                  <a:lnTo>
                    <a:pt x="6366" y="9220"/>
                  </a:lnTo>
                  <a:cubicBezTo>
                    <a:pt x="3572" y="6689"/>
                    <a:pt x="1641" y="3363"/>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 name="Google Shape;1777;p7">
              <a:extLst>
                <a:ext uri="{FF2B5EF4-FFF2-40B4-BE49-F238E27FC236}">
                  <a16:creationId xmlns:a16="http://schemas.microsoft.com/office/drawing/2014/main" id="{3FB9B11C-4B26-D070-C787-121C3E9F76D6}"/>
                </a:ext>
              </a:extLst>
            </p:cNvPr>
            <p:cNvSpPr/>
            <p:nvPr/>
          </p:nvSpPr>
          <p:spPr>
            <a:xfrm>
              <a:off x="2979800" y="3724700"/>
              <a:ext cx="43750" cy="232150"/>
            </a:xfrm>
            <a:custGeom>
              <a:avLst/>
              <a:gdLst/>
              <a:ahLst/>
              <a:cxnLst/>
              <a:rect l="l" t="t" r="r" b="b"/>
              <a:pathLst>
                <a:path w="1750" h="9286" extrusionOk="0">
                  <a:moveTo>
                    <a:pt x="61" y="0"/>
                  </a:moveTo>
                  <a:cubicBezTo>
                    <a:pt x="62" y="8"/>
                    <a:pt x="62" y="16"/>
                    <a:pt x="62" y="24"/>
                  </a:cubicBezTo>
                  <a:lnTo>
                    <a:pt x="62" y="24"/>
                  </a:lnTo>
                  <a:cubicBezTo>
                    <a:pt x="62" y="16"/>
                    <a:pt x="63" y="8"/>
                    <a:pt x="63" y="0"/>
                  </a:cubicBezTo>
                  <a:close/>
                  <a:moveTo>
                    <a:pt x="62" y="24"/>
                  </a:moveTo>
                  <a:cubicBezTo>
                    <a:pt x="6" y="2315"/>
                    <a:pt x="0" y="4609"/>
                    <a:pt x="166" y="6895"/>
                  </a:cubicBezTo>
                  <a:cubicBezTo>
                    <a:pt x="226" y="7661"/>
                    <a:pt x="297" y="8426"/>
                    <a:pt x="404" y="9186"/>
                  </a:cubicBezTo>
                  <a:cubicBezTo>
                    <a:pt x="411" y="9252"/>
                    <a:pt x="464" y="9286"/>
                    <a:pt x="518" y="9286"/>
                  </a:cubicBezTo>
                  <a:cubicBezTo>
                    <a:pt x="572" y="9286"/>
                    <a:pt x="626" y="9253"/>
                    <a:pt x="635" y="9189"/>
                  </a:cubicBezTo>
                  <a:cubicBezTo>
                    <a:pt x="1019" y="6651"/>
                    <a:pt x="1443" y="3746"/>
                    <a:pt x="1749" y="1206"/>
                  </a:cubicBezTo>
                  <a:lnTo>
                    <a:pt x="1749" y="1206"/>
                  </a:lnTo>
                  <a:cubicBezTo>
                    <a:pt x="1403" y="3037"/>
                    <a:pt x="1022" y="5314"/>
                    <a:pt x="720" y="7163"/>
                  </a:cubicBezTo>
                  <a:lnTo>
                    <a:pt x="534" y="8333"/>
                  </a:lnTo>
                  <a:lnTo>
                    <a:pt x="534" y="8333"/>
                  </a:lnTo>
                  <a:cubicBezTo>
                    <a:pt x="226" y="5599"/>
                    <a:pt x="171" y="2761"/>
                    <a:pt x="62" y="2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 name="Google Shape;1778;p7">
              <a:extLst>
                <a:ext uri="{FF2B5EF4-FFF2-40B4-BE49-F238E27FC236}">
                  <a16:creationId xmlns:a16="http://schemas.microsoft.com/office/drawing/2014/main" id="{0906FB9A-A80F-F3DF-403A-4248D8EAEB45}"/>
                </a:ext>
              </a:extLst>
            </p:cNvPr>
            <p:cNvSpPr/>
            <p:nvPr/>
          </p:nvSpPr>
          <p:spPr>
            <a:xfrm>
              <a:off x="2757075" y="3940950"/>
              <a:ext cx="211350" cy="61575"/>
            </a:xfrm>
            <a:custGeom>
              <a:avLst/>
              <a:gdLst/>
              <a:ahLst/>
              <a:cxnLst/>
              <a:rect l="l" t="t" r="r" b="b"/>
              <a:pathLst>
                <a:path w="8454" h="2463" extrusionOk="0">
                  <a:moveTo>
                    <a:pt x="233" y="1"/>
                  </a:moveTo>
                  <a:cubicBezTo>
                    <a:pt x="156" y="1"/>
                    <a:pt x="78" y="2"/>
                    <a:pt x="1" y="4"/>
                  </a:cubicBezTo>
                  <a:cubicBezTo>
                    <a:pt x="2333" y="77"/>
                    <a:pt x="5367" y="1271"/>
                    <a:pt x="7715" y="2024"/>
                  </a:cubicBezTo>
                  <a:lnTo>
                    <a:pt x="7715" y="2024"/>
                  </a:lnTo>
                  <a:cubicBezTo>
                    <a:pt x="6580" y="2138"/>
                    <a:pt x="5444" y="2243"/>
                    <a:pt x="4305" y="2281"/>
                  </a:cubicBezTo>
                  <a:cubicBezTo>
                    <a:pt x="4037" y="2290"/>
                    <a:pt x="3768" y="2294"/>
                    <a:pt x="3500" y="2294"/>
                  </a:cubicBezTo>
                  <a:cubicBezTo>
                    <a:pt x="2437" y="2294"/>
                    <a:pt x="1375" y="2220"/>
                    <a:pt x="329" y="2020"/>
                  </a:cubicBezTo>
                  <a:lnTo>
                    <a:pt x="329" y="2020"/>
                  </a:lnTo>
                  <a:cubicBezTo>
                    <a:pt x="1589" y="2349"/>
                    <a:pt x="2879" y="2462"/>
                    <a:pt x="4174" y="2462"/>
                  </a:cubicBezTo>
                  <a:cubicBezTo>
                    <a:pt x="5556" y="2462"/>
                    <a:pt x="6944" y="2334"/>
                    <a:pt x="8310" y="2201"/>
                  </a:cubicBezTo>
                  <a:cubicBezTo>
                    <a:pt x="8435" y="2192"/>
                    <a:pt x="8454" y="2008"/>
                    <a:pt x="8335" y="1971"/>
                  </a:cubicBezTo>
                  <a:lnTo>
                    <a:pt x="6289" y="1316"/>
                  </a:lnTo>
                  <a:cubicBezTo>
                    <a:pt x="4321" y="706"/>
                    <a:pt x="2316" y="1"/>
                    <a:pt x="2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 name="Google Shape;1779;p7">
              <a:extLst>
                <a:ext uri="{FF2B5EF4-FFF2-40B4-BE49-F238E27FC236}">
                  <a16:creationId xmlns:a16="http://schemas.microsoft.com/office/drawing/2014/main" id="{DD7105DD-1BC9-EF7C-D5FA-D5B610DCA5A3}"/>
                </a:ext>
              </a:extLst>
            </p:cNvPr>
            <p:cNvSpPr/>
            <p:nvPr/>
          </p:nvSpPr>
          <p:spPr>
            <a:xfrm>
              <a:off x="3087575" y="3851275"/>
              <a:ext cx="45100" cy="192300"/>
            </a:xfrm>
            <a:custGeom>
              <a:avLst/>
              <a:gdLst/>
              <a:ahLst/>
              <a:cxnLst/>
              <a:rect l="l" t="t" r="r" b="b"/>
              <a:pathLst>
                <a:path w="1804" h="7692" extrusionOk="0">
                  <a:moveTo>
                    <a:pt x="403" y="0"/>
                  </a:moveTo>
                  <a:cubicBezTo>
                    <a:pt x="118" y="1878"/>
                    <a:pt x="1" y="3782"/>
                    <a:pt x="24" y="5683"/>
                  </a:cubicBezTo>
                  <a:cubicBezTo>
                    <a:pt x="32" y="6317"/>
                    <a:pt x="53" y="6950"/>
                    <a:pt x="93" y="7584"/>
                  </a:cubicBezTo>
                  <a:cubicBezTo>
                    <a:pt x="98" y="7642"/>
                    <a:pt x="146" y="7690"/>
                    <a:pt x="207" y="7692"/>
                  </a:cubicBezTo>
                  <a:cubicBezTo>
                    <a:pt x="208" y="7692"/>
                    <a:pt x="209" y="7692"/>
                    <a:pt x="210" y="7692"/>
                  </a:cubicBezTo>
                  <a:cubicBezTo>
                    <a:pt x="272" y="7692"/>
                    <a:pt x="323" y="7642"/>
                    <a:pt x="325" y="7579"/>
                  </a:cubicBezTo>
                  <a:cubicBezTo>
                    <a:pt x="349" y="6585"/>
                    <a:pt x="611" y="5614"/>
                    <a:pt x="901" y="4662"/>
                  </a:cubicBezTo>
                  <a:cubicBezTo>
                    <a:pt x="1202" y="3705"/>
                    <a:pt x="1516" y="2751"/>
                    <a:pt x="1803" y="1787"/>
                  </a:cubicBezTo>
                  <a:lnTo>
                    <a:pt x="1803" y="1787"/>
                  </a:lnTo>
                  <a:cubicBezTo>
                    <a:pt x="1444" y="2709"/>
                    <a:pt x="1066" y="3677"/>
                    <a:pt x="738" y="4610"/>
                  </a:cubicBezTo>
                  <a:cubicBezTo>
                    <a:pt x="556" y="5139"/>
                    <a:pt x="386" y="5678"/>
                    <a:pt x="266" y="6227"/>
                  </a:cubicBezTo>
                  <a:lnTo>
                    <a:pt x="266" y="6227"/>
                  </a:lnTo>
                  <a:cubicBezTo>
                    <a:pt x="203" y="4151"/>
                    <a:pt x="259" y="2072"/>
                    <a:pt x="4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 name="Google Shape;1780;p7">
              <a:extLst>
                <a:ext uri="{FF2B5EF4-FFF2-40B4-BE49-F238E27FC236}">
                  <a16:creationId xmlns:a16="http://schemas.microsoft.com/office/drawing/2014/main" id="{CDFFFC41-4501-EA2D-A343-8B73D95CFABF}"/>
                </a:ext>
              </a:extLst>
            </p:cNvPr>
            <p:cNvSpPr/>
            <p:nvPr/>
          </p:nvSpPr>
          <p:spPr>
            <a:xfrm>
              <a:off x="2845675" y="4066150"/>
              <a:ext cx="224700" cy="59675"/>
            </a:xfrm>
            <a:custGeom>
              <a:avLst/>
              <a:gdLst/>
              <a:ahLst/>
              <a:cxnLst/>
              <a:rect l="l" t="t" r="r" b="b"/>
              <a:pathLst>
                <a:path w="8988" h="2387" extrusionOk="0">
                  <a:moveTo>
                    <a:pt x="6579" y="0"/>
                  </a:moveTo>
                  <a:cubicBezTo>
                    <a:pt x="4354" y="0"/>
                    <a:pt x="2123" y="326"/>
                    <a:pt x="1" y="995"/>
                  </a:cubicBezTo>
                  <a:cubicBezTo>
                    <a:pt x="2088" y="495"/>
                    <a:pt x="4230" y="229"/>
                    <a:pt x="6375" y="229"/>
                  </a:cubicBezTo>
                  <a:cubicBezTo>
                    <a:pt x="6453" y="229"/>
                    <a:pt x="6531" y="229"/>
                    <a:pt x="6609" y="230"/>
                  </a:cubicBezTo>
                  <a:cubicBezTo>
                    <a:pt x="7113" y="234"/>
                    <a:pt x="7617" y="253"/>
                    <a:pt x="8120" y="287"/>
                  </a:cubicBezTo>
                  <a:lnTo>
                    <a:pt x="8120" y="287"/>
                  </a:lnTo>
                  <a:cubicBezTo>
                    <a:pt x="6087" y="811"/>
                    <a:pt x="4100" y="1507"/>
                    <a:pt x="2195" y="2387"/>
                  </a:cubicBezTo>
                  <a:cubicBezTo>
                    <a:pt x="4370" y="1562"/>
                    <a:pt x="6595" y="867"/>
                    <a:pt x="8861" y="341"/>
                  </a:cubicBezTo>
                  <a:cubicBezTo>
                    <a:pt x="8988" y="313"/>
                    <a:pt x="8972" y="124"/>
                    <a:pt x="8846" y="113"/>
                  </a:cubicBezTo>
                  <a:cubicBezTo>
                    <a:pt x="8103" y="37"/>
                    <a:pt x="7356" y="0"/>
                    <a:pt x="6610" y="0"/>
                  </a:cubicBezTo>
                  <a:cubicBezTo>
                    <a:pt x="6600" y="0"/>
                    <a:pt x="6589" y="0"/>
                    <a:pt x="65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0" name="Google Shape;1781;p7">
              <a:extLst>
                <a:ext uri="{FF2B5EF4-FFF2-40B4-BE49-F238E27FC236}">
                  <a16:creationId xmlns:a16="http://schemas.microsoft.com/office/drawing/2014/main" id="{8CB2F733-D987-9D29-0B38-F68647964920}"/>
                </a:ext>
              </a:extLst>
            </p:cNvPr>
            <p:cNvSpPr/>
            <p:nvPr/>
          </p:nvSpPr>
          <p:spPr>
            <a:xfrm>
              <a:off x="3192725" y="3953400"/>
              <a:ext cx="48825" cy="184050"/>
            </a:xfrm>
            <a:custGeom>
              <a:avLst/>
              <a:gdLst/>
              <a:ahLst/>
              <a:cxnLst/>
              <a:rect l="l" t="t" r="r" b="b"/>
              <a:pathLst>
                <a:path w="1953" h="7362" extrusionOk="0">
                  <a:moveTo>
                    <a:pt x="1952" y="1"/>
                  </a:moveTo>
                  <a:cubicBezTo>
                    <a:pt x="1659" y="1185"/>
                    <a:pt x="1388" y="2377"/>
                    <a:pt x="1206" y="3584"/>
                  </a:cubicBezTo>
                  <a:cubicBezTo>
                    <a:pt x="1082" y="4403"/>
                    <a:pt x="1001" y="5231"/>
                    <a:pt x="987" y="6060"/>
                  </a:cubicBezTo>
                  <a:lnTo>
                    <a:pt x="987" y="6060"/>
                  </a:lnTo>
                  <a:cubicBezTo>
                    <a:pt x="582" y="4182"/>
                    <a:pt x="263" y="2287"/>
                    <a:pt x="1" y="385"/>
                  </a:cubicBezTo>
                  <a:lnTo>
                    <a:pt x="1" y="385"/>
                  </a:lnTo>
                  <a:cubicBezTo>
                    <a:pt x="102" y="2124"/>
                    <a:pt x="331" y="3853"/>
                    <a:pt x="657" y="5565"/>
                  </a:cubicBezTo>
                  <a:cubicBezTo>
                    <a:pt x="765" y="6135"/>
                    <a:pt x="889" y="6703"/>
                    <a:pt x="1018" y="7270"/>
                  </a:cubicBezTo>
                  <a:cubicBezTo>
                    <a:pt x="1030" y="7323"/>
                    <a:pt x="1079" y="7361"/>
                    <a:pt x="1134" y="7361"/>
                  </a:cubicBezTo>
                  <a:cubicBezTo>
                    <a:pt x="1136" y="7361"/>
                    <a:pt x="1138" y="7361"/>
                    <a:pt x="1140" y="7361"/>
                  </a:cubicBezTo>
                  <a:cubicBezTo>
                    <a:pt x="1205" y="7356"/>
                    <a:pt x="1254" y="7299"/>
                    <a:pt x="1249" y="7234"/>
                  </a:cubicBezTo>
                  <a:cubicBezTo>
                    <a:pt x="1169" y="6026"/>
                    <a:pt x="1246" y="4812"/>
                    <a:pt x="1391" y="3610"/>
                  </a:cubicBezTo>
                  <a:cubicBezTo>
                    <a:pt x="1539" y="2401"/>
                    <a:pt x="1755" y="1202"/>
                    <a:pt x="1952" y="1"/>
                  </a:cubicBezTo>
                  <a:close/>
                </a:path>
              </a:pathLst>
            </a:custGeom>
            <a:solidFill>
              <a:srgbClr val="9DA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1" name="Google Shape;1782;p7">
              <a:extLst>
                <a:ext uri="{FF2B5EF4-FFF2-40B4-BE49-F238E27FC236}">
                  <a16:creationId xmlns:a16="http://schemas.microsoft.com/office/drawing/2014/main" id="{2CF4AD30-70F0-7B9D-E9A8-BDE5F30F51F0}"/>
                </a:ext>
              </a:extLst>
            </p:cNvPr>
            <p:cNvSpPr/>
            <p:nvPr/>
          </p:nvSpPr>
          <p:spPr>
            <a:xfrm>
              <a:off x="3028525" y="4171525"/>
              <a:ext cx="172625" cy="62125"/>
            </a:xfrm>
            <a:custGeom>
              <a:avLst/>
              <a:gdLst/>
              <a:ahLst/>
              <a:cxnLst/>
              <a:rect l="l" t="t" r="r" b="b"/>
              <a:pathLst>
                <a:path w="6905" h="2485" extrusionOk="0">
                  <a:moveTo>
                    <a:pt x="6743" y="0"/>
                  </a:moveTo>
                  <a:cubicBezTo>
                    <a:pt x="6741" y="0"/>
                    <a:pt x="6739" y="0"/>
                    <a:pt x="6737" y="0"/>
                  </a:cubicBezTo>
                  <a:cubicBezTo>
                    <a:pt x="5593" y="42"/>
                    <a:pt x="4450" y="165"/>
                    <a:pt x="3323" y="364"/>
                  </a:cubicBezTo>
                  <a:cubicBezTo>
                    <a:pt x="2196" y="563"/>
                    <a:pt x="1083" y="841"/>
                    <a:pt x="1" y="1208"/>
                  </a:cubicBezTo>
                  <a:cubicBezTo>
                    <a:pt x="1905" y="744"/>
                    <a:pt x="3846" y="425"/>
                    <a:pt x="5801" y="287"/>
                  </a:cubicBezTo>
                  <a:lnTo>
                    <a:pt x="5801" y="287"/>
                  </a:lnTo>
                  <a:cubicBezTo>
                    <a:pt x="5624" y="346"/>
                    <a:pt x="5448" y="408"/>
                    <a:pt x="5274" y="472"/>
                  </a:cubicBezTo>
                  <a:cubicBezTo>
                    <a:pt x="3858" y="990"/>
                    <a:pt x="2495" y="1659"/>
                    <a:pt x="1234" y="2484"/>
                  </a:cubicBezTo>
                  <a:cubicBezTo>
                    <a:pt x="2995" y="1542"/>
                    <a:pt x="4850" y="771"/>
                    <a:pt x="6774" y="230"/>
                  </a:cubicBezTo>
                  <a:cubicBezTo>
                    <a:pt x="6904" y="195"/>
                    <a:pt x="6873" y="0"/>
                    <a:pt x="6743" y="0"/>
                  </a:cubicBezTo>
                  <a:close/>
                </a:path>
              </a:pathLst>
            </a:custGeom>
            <a:solidFill>
              <a:srgbClr val="9DA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2" name="Google Shape;1783;p7">
              <a:extLst>
                <a:ext uri="{FF2B5EF4-FFF2-40B4-BE49-F238E27FC236}">
                  <a16:creationId xmlns:a16="http://schemas.microsoft.com/office/drawing/2014/main" id="{95CDC310-3842-DAF5-ED50-6686A20628E8}"/>
                </a:ext>
              </a:extLst>
            </p:cNvPr>
            <p:cNvSpPr/>
            <p:nvPr/>
          </p:nvSpPr>
          <p:spPr>
            <a:xfrm>
              <a:off x="3193450" y="2604900"/>
              <a:ext cx="321400" cy="164800"/>
            </a:xfrm>
            <a:custGeom>
              <a:avLst/>
              <a:gdLst/>
              <a:ahLst/>
              <a:cxnLst/>
              <a:rect l="l" t="t" r="r" b="b"/>
              <a:pathLst>
                <a:path w="12856" h="6592" extrusionOk="0">
                  <a:moveTo>
                    <a:pt x="6296" y="0"/>
                  </a:moveTo>
                  <a:cubicBezTo>
                    <a:pt x="6191" y="0"/>
                    <a:pt x="6085" y="2"/>
                    <a:pt x="5978" y="5"/>
                  </a:cubicBezTo>
                  <a:cubicBezTo>
                    <a:pt x="5412" y="34"/>
                    <a:pt x="4833" y="127"/>
                    <a:pt x="4299" y="292"/>
                  </a:cubicBezTo>
                  <a:cubicBezTo>
                    <a:pt x="3217" y="619"/>
                    <a:pt x="2232" y="1207"/>
                    <a:pt x="1486" y="1951"/>
                  </a:cubicBezTo>
                  <a:cubicBezTo>
                    <a:pt x="739" y="2694"/>
                    <a:pt x="221" y="3580"/>
                    <a:pt x="1" y="4514"/>
                  </a:cubicBezTo>
                  <a:cubicBezTo>
                    <a:pt x="866" y="4533"/>
                    <a:pt x="1721" y="4646"/>
                    <a:pt x="2515" y="4809"/>
                  </a:cubicBezTo>
                  <a:cubicBezTo>
                    <a:pt x="3328" y="4991"/>
                    <a:pt x="4080" y="5216"/>
                    <a:pt x="4786" y="5532"/>
                  </a:cubicBezTo>
                  <a:cubicBezTo>
                    <a:pt x="4786" y="5532"/>
                    <a:pt x="4786" y="5535"/>
                    <a:pt x="4785" y="5535"/>
                  </a:cubicBezTo>
                  <a:cubicBezTo>
                    <a:pt x="4786" y="5535"/>
                    <a:pt x="4788" y="5537"/>
                    <a:pt x="4789" y="5537"/>
                  </a:cubicBezTo>
                  <a:cubicBezTo>
                    <a:pt x="5557" y="5880"/>
                    <a:pt x="6291" y="6110"/>
                    <a:pt x="6937" y="6297"/>
                  </a:cubicBezTo>
                  <a:cubicBezTo>
                    <a:pt x="7594" y="6476"/>
                    <a:pt x="8209" y="6574"/>
                    <a:pt x="8827" y="6590"/>
                  </a:cubicBezTo>
                  <a:cubicBezTo>
                    <a:pt x="8884" y="6591"/>
                    <a:pt x="8942" y="6592"/>
                    <a:pt x="8999" y="6592"/>
                  </a:cubicBezTo>
                  <a:cubicBezTo>
                    <a:pt x="10177" y="6592"/>
                    <a:pt x="11380" y="6291"/>
                    <a:pt x="12856" y="5756"/>
                  </a:cubicBezTo>
                  <a:cubicBezTo>
                    <a:pt x="12524" y="4572"/>
                    <a:pt x="11881" y="3398"/>
                    <a:pt x="10983" y="2316"/>
                  </a:cubicBezTo>
                  <a:cubicBezTo>
                    <a:pt x="10844" y="2149"/>
                    <a:pt x="10702" y="1988"/>
                    <a:pt x="10556" y="1824"/>
                  </a:cubicBezTo>
                  <a:cubicBezTo>
                    <a:pt x="10478" y="1744"/>
                    <a:pt x="10401" y="1659"/>
                    <a:pt x="10320" y="1579"/>
                  </a:cubicBezTo>
                  <a:cubicBezTo>
                    <a:pt x="9638" y="885"/>
                    <a:pt x="8699" y="375"/>
                    <a:pt x="7637" y="142"/>
                  </a:cubicBezTo>
                  <a:cubicBezTo>
                    <a:pt x="7373" y="87"/>
                    <a:pt x="7099" y="48"/>
                    <a:pt x="6821" y="19"/>
                  </a:cubicBezTo>
                  <a:cubicBezTo>
                    <a:pt x="6648" y="5"/>
                    <a:pt x="6473" y="0"/>
                    <a:pt x="6296"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3" name="Google Shape;1784;p7">
              <a:extLst>
                <a:ext uri="{FF2B5EF4-FFF2-40B4-BE49-F238E27FC236}">
                  <a16:creationId xmlns:a16="http://schemas.microsoft.com/office/drawing/2014/main" id="{CA615A0B-9302-B34A-2765-46D69E740924}"/>
                </a:ext>
              </a:extLst>
            </p:cNvPr>
            <p:cNvSpPr/>
            <p:nvPr/>
          </p:nvSpPr>
          <p:spPr>
            <a:xfrm>
              <a:off x="3193375" y="2717750"/>
              <a:ext cx="119750" cy="25550"/>
            </a:xfrm>
            <a:custGeom>
              <a:avLst/>
              <a:gdLst/>
              <a:ahLst/>
              <a:cxnLst/>
              <a:rect l="l" t="t" r="r" b="b"/>
              <a:pathLst>
                <a:path w="4790" h="1022" extrusionOk="0">
                  <a:moveTo>
                    <a:pt x="4" y="0"/>
                  </a:moveTo>
                  <a:cubicBezTo>
                    <a:pt x="2" y="2"/>
                    <a:pt x="1" y="4"/>
                    <a:pt x="1" y="5"/>
                  </a:cubicBezTo>
                  <a:cubicBezTo>
                    <a:pt x="867" y="25"/>
                    <a:pt x="1724" y="138"/>
                    <a:pt x="2522" y="301"/>
                  </a:cubicBezTo>
                  <a:cubicBezTo>
                    <a:pt x="3331" y="481"/>
                    <a:pt x="4083" y="705"/>
                    <a:pt x="4788" y="1021"/>
                  </a:cubicBezTo>
                  <a:cubicBezTo>
                    <a:pt x="4789" y="1021"/>
                    <a:pt x="4789" y="1018"/>
                    <a:pt x="4789" y="1018"/>
                  </a:cubicBezTo>
                  <a:cubicBezTo>
                    <a:pt x="4083" y="702"/>
                    <a:pt x="3331" y="475"/>
                    <a:pt x="2518" y="295"/>
                  </a:cubicBezTo>
                  <a:cubicBezTo>
                    <a:pt x="1724" y="133"/>
                    <a:pt x="869" y="21"/>
                    <a:pt x="4"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4" name="Google Shape;1785;p7">
              <a:extLst>
                <a:ext uri="{FF2B5EF4-FFF2-40B4-BE49-F238E27FC236}">
                  <a16:creationId xmlns:a16="http://schemas.microsoft.com/office/drawing/2014/main" id="{CBB58EDA-36D1-958B-DE67-7C2B51F20235}"/>
                </a:ext>
              </a:extLst>
            </p:cNvPr>
            <p:cNvSpPr/>
            <p:nvPr/>
          </p:nvSpPr>
          <p:spPr>
            <a:xfrm>
              <a:off x="3022625" y="2717675"/>
              <a:ext cx="290425" cy="211350"/>
            </a:xfrm>
            <a:custGeom>
              <a:avLst/>
              <a:gdLst/>
              <a:ahLst/>
              <a:cxnLst/>
              <a:rect l="l" t="t" r="r" b="b"/>
              <a:pathLst>
                <a:path w="11617" h="8454" extrusionOk="0">
                  <a:moveTo>
                    <a:pt x="6657" y="0"/>
                  </a:moveTo>
                  <a:cubicBezTo>
                    <a:pt x="5531" y="0"/>
                    <a:pt x="4371" y="390"/>
                    <a:pt x="3373" y="1075"/>
                  </a:cubicBezTo>
                  <a:lnTo>
                    <a:pt x="3376" y="1081"/>
                  </a:lnTo>
                  <a:cubicBezTo>
                    <a:pt x="2710" y="1533"/>
                    <a:pt x="2119" y="2111"/>
                    <a:pt x="1643" y="2774"/>
                  </a:cubicBezTo>
                  <a:cubicBezTo>
                    <a:pt x="393" y="4498"/>
                    <a:pt x="1" y="6673"/>
                    <a:pt x="598" y="8452"/>
                  </a:cubicBezTo>
                  <a:lnTo>
                    <a:pt x="598" y="8454"/>
                  </a:lnTo>
                  <a:cubicBezTo>
                    <a:pt x="601" y="8452"/>
                    <a:pt x="601" y="8451"/>
                    <a:pt x="602" y="8449"/>
                  </a:cubicBezTo>
                  <a:cubicBezTo>
                    <a:pt x="790" y="8350"/>
                    <a:pt x="978" y="8252"/>
                    <a:pt x="1168" y="8158"/>
                  </a:cubicBezTo>
                  <a:cubicBezTo>
                    <a:pt x="1356" y="8061"/>
                    <a:pt x="1547" y="7970"/>
                    <a:pt x="1735" y="7885"/>
                  </a:cubicBezTo>
                  <a:cubicBezTo>
                    <a:pt x="2403" y="7576"/>
                    <a:pt x="3075" y="7308"/>
                    <a:pt x="3747" y="7083"/>
                  </a:cubicBezTo>
                  <a:cubicBezTo>
                    <a:pt x="3939" y="7017"/>
                    <a:pt x="4130" y="6957"/>
                    <a:pt x="4321" y="6901"/>
                  </a:cubicBezTo>
                  <a:cubicBezTo>
                    <a:pt x="4611" y="6816"/>
                    <a:pt x="4897" y="6739"/>
                    <a:pt x="5183" y="6671"/>
                  </a:cubicBezTo>
                  <a:cubicBezTo>
                    <a:pt x="6325" y="6400"/>
                    <a:pt x="7306" y="5984"/>
                    <a:pt x="8146" y="5464"/>
                  </a:cubicBezTo>
                  <a:lnTo>
                    <a:pt x="8140" y="5460"/>
                  </a:lnTo>
                  <a:cubicBezTo>
                    <a:pt x="8331" y="5341"/>
                    <a:pt x="8513" y="5211"/>
                    <a:pt x="8692" y="5082"/>
                  </a:cubicBezTo>
                  <a:cubicBezTo>
                    <a:pt x="8867" y="4946"/>
                    <a:pt x="9040" y="4812"/>
                    <a:pt x="9200" y="4669"/>
                  </a:cubicBezTo>
                  <a:cubicBezTo>
                    <a:pt x="10232" y="3753"/>
                    <a:pt x="10983" y="2578"/>
                    <a:pt x="11616" y="1024"/>
                  </a:cubicBezTo>
                  <a:cubicBezTo>
                    <a:pt x="10913" y="706"/>
                    <a:pt x="10161" y="484"/>
                    <a:pt x="9352" y="304"/>
                  </a:cubicBezTo>
                  <a:cubicBezTo>
                    <a:pt x="8554" y="141"/>
                    <a:pt x="7697" y="28"/>
                    <a:pt x="6831" y="8"/>
                  </a:cubicBezTo>
                  <a:cubicBezTo>
                    <a:pt x="6831" y="7"/>
                    <a:pt x="6831" y="5"/>
                    <a:pt x="6832" y="2"/>
                  </a:cubicBezTo>
                  <a:lnTo>
                    <a:pt x="6832" y="2"/>
                  </a:lnTo>
                  <a:lnTo>
                    <a:pt x="6828" y="3"/>
                  </a:lnTo>
                  <a:cubicBezTo>
                    <a:pt x="6771" y="1"/>
                    <a:pt x="6714" y="0"/>
                    <a:pt x="6657" y="0"/>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5" name="Google Shape;1786;p7">
              <a:extLst>
                <a:ext uri="{FF2B5EF4-FFF2-40B4-BE49-F238E27FC236}">
                  <a16:creationId xmlns:a16="http://schemas.microsoft.com/office/drawing/2014/main" id="{DB06E837-9761-3EFD-22A6-84DDE663A1CC}"/>
                </a:ext>
              </a:extLst>
            </p:cNvPr>
            <p:cNvSpPr/>
            <p:nvPr/>
          </p:nvSpPr>
          <p:spPr>
            <a:xfrm>
              <a:off x="3193375" y="2717750"/>
              <a:ext cx="119750" cy="25550"/>
            </a:xfrm>
            <a:custGeom>
              <a:avLst/>
              <a:gdLst/>
              <a:ahLst/>
              <a:cxnLst/>
              <a:rect l="l" t="t" r="r" b="b"/>
              <a:pathLst>
                <a:path w="4790" h="1022" extrusionOk="0">
                  <a:moveTo>
                    <a:pt x="4" y="0"/>
                  </a:moveTo>
                  <a:cubicBezTo>
                    <a:pt x="2" y="2"/>
                    <a:pt x="1" y="4"/>
                    <a:pt x="1" y="5"/>
                  </a:cubicBezTo>
                  <a:cubicBezTo>
                    <a:pt x="867" y="25"/>
                    <a:pt x="1724" y="138"/>
                    <a:pt x="2522" y="301"/>
                  </a:cubicBezTo>
                  <a:cubicBezTo>
                    <a:pt x="3331" y="481"/>
                    <a:pt x="4083" y="705"/>
                    <a:pt x="4788" y="1021"/>
                  </a:cubicBezTo>
                  <a:cubicBezTo>
                    <a:pt x="4789" y="1021"/>
                    <a:pt x="4789" y="1018"/>
                    <a:pt x="4789" y="1018"/>
                  </a:cubicBezTo>
                  <a:cubicBezTo>
                    <a:pt x="4083" y="702"/>
                    <a:pt x="3331" y="475"/>
                    <a:pt x="2518" y="295"/>
                  </a:cubicBezTo>
                  <a:cubicBezTo>
                    <a:pt x="1724" y="133"/>
                    <a:pt x="869" y="21"/>
                    <a:pt x="4"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6" name="Google Shape;1787;p7">
              <a:extLst>
                <a:ext uri="{FF2B5EF4-FFF2-40B4-BE49-F238E27FC236}">
                  <a16:creationId xmlns:a16="http://schemas.microsoft.com/office/drawing/2014/main" id="{C08B9CA1-CB86-D5D7-31FD-E6B42CF4EBB8}"/>
                </a:ext>
              </a:extLst>
            </p:cNvPr>
            <p:cNvSpPr/>
            <p:nvPr/>
          </p:nvSpPr>
          <p:spPr>
            <a:xfrm>
              <a:off x="3451425" y="2627025"/>
              <a:ext cx="204450" cy="188775"/>
            </a:xfrm>
            <a:custGeom>
              <a:avLst/>
              <a:gdLst/>
              <a:ahLst/>
              <a:cxnLst/>
              <a:rect l="l" t="t" r="r" b="b"/>
              <a:pathLst>
                <a:path w="8178" h="7551" extrusionOk="0">
                  <a:moveTo>
                    <a:pt x="2656" y="0"/>
                  </a:moveTo>
                  <a:cubicBezTo>
                    <a:pt x="1677" y="0"/>
                    <a:pt x="756" y="239"/>
                    <a:pt x="1" y="694"/>
                  </a:cubicBezTo>
                  <a:cubicBezTo>
                    <a:pt x="81" y="774"/>
                    <a:pt x="159" y="859"/>
                    <a:pt x="237" y="939"/>
                  </a:cubicBezTo>
                  <a:cubicBezTo>
                    <a:pt x="386" y="1099"/>
                    <a:pt x="526" y="1264"/>
                    <a:pt x="664" y="1431"/>
                  </a:cubicBezTo>
                  <a:cubicBezTo>
                    <a:pt x="1562" y="2515"/>
                    <a:pt x="2205" y="3687"/>
                    <a:pt x="2537" y="4871"/>
                  </a:cubicBezTo>
                  <a:cubicBezTo>
                    <a:pt x="2856" y="5956"/>
                    <a:pt x="3152" y="6842"/>
                    <a:pt x="3468" y="7550"/>
                  </a:cubicBezTo>
                  <a:lnTo>
                    <a:pt x="8178" y="3107"/>
                  </a:lnTo>
                  <a:cubicBezTo>
                    <a:pt x="7689" y="2338"/>
                    <a:pt x="7025" y="1641"/>
                    <a:pt x="6249" y="1123"/>
                  </a:cubicBezTo>
                  <a:cubicBezTo>
                    <a:pt x="5249" y="452"/>
                    <a:pt x="4092" y="70"/>
                    <a:pt x="2988" y="9"/>
                  </a:cubicBezTo>
                  <a:cubicBezTo>
                    <a:pt x="2877" y="3"/>
                    <a:pt x="2766" y="0"/>
                    <a:pt x="2656" y="0"/>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7" name="Google Shape;1788;p7">
              <a:extLst>
                <a:ext uri="{FF2B5EF4-FFF2-40B4-BE49-F238E27FC236}">
                  <a16:creationId xmlns:a16="http://schemas.microsoft.com/office/drawing/2014/main" id="{6915ECAF-735E-5BD5-9984-545782A8D8BB}"/>
                </a:ext>
              </a:extLst>
            </p:cNvPr>
            <p:cNvSpPr/>
            <p:nvPr/>
          </p:nvSpPr>
          <p:spPr>
            <a:xfrm>
              <a:off x="2951475" y="2884450"/>
              <a:ext cx="209950" cy="293950"/>
            </a:xfrm>
            <a:custGeom>
              <a:avLst/>
              <a:gdLst/>
              <a:ahLst/>
              <a:cxnLst/>
              <a:rect l="l" t="t" r="r" b="b"/>
              <a:pathLst>
                <a:path w="8398" h="11758" extrusionOk="0">
                  <a:moveTo>
                    <a:pt x="8029" y="0"/>
                  </a:moveTo>
                  <a:lnTo>
                    <a:pt x="8029" y="0"/>
                  </a:lnTo>
                  <a:cubicBezTo>
                    <a:pt x="7743" y="67"/>
                    <a:pt x="7457" y="145"/>
                    <a:pt x="7168" y="230"/>
                  </a:cubicBezTo>
                  <a:cubicBezTo>
                    <a:pt x="6976" y="286"/>
                    <a:pt x="6785" y="346"/>
                    <a:pt x="6593" y="412"/>
                  </a:cubicBezTo>
                  <a:cubicBezTo>
                    <a:pt x="5921" y="637"/>
                    <a:pt x="5249" y="905"/>
                    <a:pt x="4581" y="1214"/>
                  </a:cubicBezTo>
                  <a:cubicBezTo>
                    <a:pt x="4393" y="1302"/>
                    <a:pt x="4202" y="1393"/>
                    <a:pt x="4014" y="1487"/>
                  </a:cubicBezTo>
                  <a:cubicBezTo>
                    <a:pt x="3824" y="1581"/>
                    <a:pt x="3636" y="1679"/>
                    <a:pt x="3450" y="1778"/>
                  </a:cubicBezTo>
                  <a:cubicBezTo>
                    <a:pt x="3447" y="1778"/>
                    <a:pt x="3447" y="1781"/>
                    <a:pt x="3444" y="1781"/>
                  </a:cubicBezTo>
                  <a:cubicBezTo>
                    <a:pt x="1772" y="2661"/>
                    <a:pt x="591" y="4450"/>
                    <a:pt x="203" y="6360"/>
                  </a:cubicBezTo>
                  <a:cubicBezTo>
                    <a:pt x="9" y="7319"/>
                    <a:pt x="1" y="8303"/>
                    <a:pt x="189" y="9229"/>
                  </a:cubicBezTo>
                  <a:cubicBezTo>
                    <a:pt x="389" y="10151"/>
                    <a:pt x="739" y="11019"/>
                    <a:pt x="1304" y="11758"/>
                  </a:cubicBezTo>
                  <a:cubicBezTo>
                    <a:pt x="1886" y="11161"/>
                    <a:pt x="2505" y="10594"/>
                    <a:pt x="3118" y="10053"/>
                  </a:cubicBezTo>
                  <a:cubicBezTo>
                    <a:pt x="3726" y="9507"/>
                    <a:pt x="4366" y="8993"/>
                    <a:pt x="4998" y="8508"/>
                  </a:cubicBezTo>
                  <a:lnTo>
                    <a:pt x="4998" y="8511"/>
                  </a:lnTo>
                  <a:cubicBezTo>
                    <a:pt x="5001" y="8511"/>
                    <a:pt x="5001" y="8508"/>
                    <a:pt x="5004" y="8508"/>
                  </a:cubicBezTo>
                  <a:cubicBezTo>
                    <a:pt x="6415" y="7441"/>
                    <a:pt x="7335" y="6075"/>
                    <a:pt x="7830" y="4650"/>
                  </a:cubicBezTo>
                  <a:cubicBezTo>
                    <a:pt x="8323" y="3213"/>
                    <a:pt x="8397" y="1684"/>
                    <a:pt x="8029"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8" name="Google Shape;1789;p7">
              <a:extLst>
                <a:ext uri="{FF2B5EF4-FFF2-40B4-BE49-F238E27FC236}">
                  <a16:creationId xmlns:a16="http://schemas.microsoft.com/office/drawing/2014/main" id="{05480350-718D-D956-FBB4-C5874F865096}"/>
                </a:ext>
              </a:extLst>
            </p:cNvPr>
            <p:cNvSpPr/>
            <p:nvPr/>
          </p:nvSpPr>
          <p:spPr>
            <a:xfrm>
              <a:off x="2984050" y="3097125"/>
              <a:ext cx="92425" cy="81400"/>
            </a:xfrm>
            <a:custGeom>
              <a:avLst/>
              <a:gdLst/>
              <a:ahLst/>
              <a:cxnLst/>
              <a:rect l="l" t="t" r="r" b="b"/>
              <a:pathLst>
                <a:path w="3697" h="3256" extrusionOk="0">
                  <a:moveTo>
                    <a:pt x="3696" y="1"/>
                  </a:moveTo>
                  <a:cubicBezTo>
                    <a:pt x="3063" y="486"/>
                    <a:pt x="2421" y="1000"/>
                    <a:pt x="1815" y="1546"/>
                  </a:cubicBezTo>
                  <a:cubicBezTo>
                    <a:pt x="1202" y="2087"/>
                    <a:pt x="583" y="2654"/>
                    <a:pt x="1" y="3251"/>
                  </a:cubicBezTo>
                  <a:cubicBezTo>
                    <a:pt x="1" y="3254"/>
                    <a:pt x="4" y="3252"/>
                    <a:pt x="4" y="3255"/>
                  </a:cubicBezTo>
                  <a:cubicBezTo>
                    <a:pt x="587" y="2659"/>
                    <a:pt x="1208" y="2090"/>
                    <a:pt x="1820" y="1546"/>
                  </a:cubicBezTo>
                  <a:cubicBezTo>
                    <a:pt x="2424" y="1003"/>
                    <a:pt x="3066" y="489"/>
                    <a:pt x="3696" y="4"/>
                  </a:cubicBezTo>
                  <a:lnTo>
                    <a:pt x="3696" y="1"/>
                  </a:ln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9" name="Google Shape;1790;p7">
              <a:extLst>
                <a:ext uri="{FF2B5EF4-FFF2-40B4-BE49-F238E27FC236}">
                  <a16:creationId xmlns:a16="http://schemas.microsoft.com/office/drawing/2014/main" id="{49A1C8E7-47A2-2A76-EFCD-119D05B99F8D}"/>
                </a:ext>
              </a:extLst>
            </p:cNvPr>
            <p:cNvSpPr/>
            <p:nvPr/>
          </p:nvSpPr>
          <p:spPr>
            <a:xfrm>
              <a:off x="2937150" y="3097200"/>
              <a:ext cx="174550" cy="333750"/>
            </a:xfrm>
            <a:custGeom>
              <a:avLst/>
              <a:gdLst/>
              <a:ahLst/>
              <a:cxnLst/>
              <a:rect l="l" t="t" r="r" b="b"/>
              <a:pathLst>
                <a:path w="6982" h="13350" extrusionOk="0">
                  <a:moveTo>
                    <a:pt x="5571" y="1"/>
                  </a:moveTo>
                  <a:cubicBezTo>
                    <a:pt x="4942" y="485"/>
                    <a:pt x="4300" y="998"/>
                    <a:pt x="3696" y="1543"/>
                  </a:cubicBezTo>
                  <a:cubicBezTo>
                    <a:pt x="3084" y="2085"/>
                    <a:pt x="2463" y="2656"/>
                    <a:pt x="1880" y="3252"/>
                  </a:cubicBezTo>
                  <a:cubicBezTo>
                    <a:pt x="1880" y="3249"/>
                    <a:pt x="1877" y="3249"/>
                    <a:pt x="1877" y="3248"/>
                  </a:cubicBezTo>
                  <a:lnTo>
                    <a:pt x="1874" y="3251"/>
                  </a:lnTo>
                  <a:cubicBezTo>
                    <a:pt x="1474" y="3653"/>
                    <a:pt x="1120" y="4114"/>
                    <a:pt x="856" y="4615"/>
                  </a:cubicBezTo>
                  <a:cubicBezTo>
                    <a:pt x="586" y="5113"/>
                    <a:pt x="357" y="5656"/>
                    <a:pt x="226" y="6219"/>
                  </a:cubicBezTo>
                  <a:lnTo>
                    <a:pt x="233" y="6219"/>
                  </a:lnTo>
                  <a:cubicBezTo>
                    <a:pt x="144" y="6575"/>
                    <a:pt x="81" y="6935"/>
                    <a:pt x="36" y="7301"/>
                  </a:cubicBezTo>
                  <a:cubicBezTo>
                    <a:pt x="2" y="7668"/>
                    <a:pt x="0" y="8038"/>
                    <a:pt x="14" y="8409"/>
                  </a:cubicBezTo>
                  <a:cubicBezTo>
                    <a:pt x="115" y="10321"/>
                    <a:pt x="944" y="12180"/>
                    <a:pt x="2381" y="13349"/>
                  </a:cubicBezTo>
                  <a:lnTo>
                    <a:pt x="2382" y="13349"/>
                  </a:lnTo>
                  <a:cubicBezTo>
                    <a:pt x="2384" y="13348"/>
                    <a:pt x="2384" y="13346"/>
                    <a:pt x="2384" y="13343"/>
                  </a:cubicBezTo>
                  <a:cubicBezTo>
                    <a:pt x="2604" y="12985"/>
                    <a:pt x="2822" y="12634"/>
                    <a:pt x="3048" y="12287"/>
                  </a:cubicBezTo>
                  <a:cubicBezTo>
                    <a:pt x="3272" y="11937"/>
                    <a:pt x="3500" y="11595"/>
                    <a:pt x="3741" y="11254"/>
                  </a:cubicBezTo>
                  <a:cubicBezTo>
                    <a:pt x="3977" y="10916"/>
                    <a:pt x="4216" y="10585"/>
                    <a:pt x="4453" y="10258"/>
                  </a:cubicBezTo>
                  <a:cubicBezTo>
                    <a:pt x="4701" y="9931"/>
                    <a:pt x="4949" y="9609"/>
                    <a:pt x="5199" y="9296"/>
                  </a:cubicBezTo>
                  <a:cubicBezTo>
                    <a:pt x="5569" y="8823"/>
                    <a:pt x="5887" y="8325"/>
                    <a:pt x="6138" y="7808"/>
                  </a:cubicBezTo>
                  <a:cubicBezTo>
                    <a:pt x="6379" y="7290"/>
                    <a:pt x="6582" y="6755"/>
                    <a:pt x="6708" y="6215"/>
                  </a:cubicBezTo>
                  <a:lnTo>
                    <a:pt x="6702" y="6215"/>
                  </a:lnTo>
                  <a:cubicBezTo>
                    <a:pt x="6806" y="5717"/>
                    <a:pt x="6901" y="5213"/>
                    <a:pt x="6912" y="4705"/>
                  </a:cubicBezTo>
                  <a:cubicBezTo>
                    <a:pt x="6981" y="3100"/>
                    <a:pt x="6550" y="1465"/>
                    <a:pt x="5571" y="1"/>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60" name="Google Shape;1791;p7">
              <a:extLst>
                <a:ext uri="{FF2B5EF4-FFF2-40B4-BE49-F238E27FC236}">
                  <a16:creationId xmlns:a16="http://schemas.microsoft.com/office/drawing/2014/main" id="{9943D875-9565-EDB3-DE73-558FBA51E779}"/>
                </a:ext>
              </a:extLst>
            </p:cNvPr>
            <p:cNvSpPr/>
            <p:nvPr/>
          </p:nvSpPr>
          <p:spPr>
            <a:xfrm>
              <a:off x="2984050" y="3097125"/>
              <a:ext cx="92425" cy="81400"/>
            </a:xfrm>
            <a:custGeom>
              <a:avLst/>
              <a:gdLst/>
              <a:ahLst/>
              <a:cxnLst/>
              <a:rect l="l" t="t" r="r" b="b"/>
              <a:pathLst>
                <a:path w="3697" h="3256" extrusionOk="0">
                  <a:moveTo>
                    <a:pt x="3696" y="1"/>
                  </a:moveTo>
                  <a:cubicBezTo>
                    <a:pt x="3063" y="486"/>
                    <a:pt x="2421" y="1000"/>
                    <a:pt x="1815" y="1546"/>
                  </a:cubicBezTo>
                  <a:cubicBezTo>
                    <a:pt x="1202" y="2087"/>
                    <a:pt x="583" y="2654"/>
                    <a:pt x="1" y="3251"/>
                  </a:cubicBezTo>
                  <a:cubicBezTo>
                    <a:pt x="1" y="3254"/>
                    <a:pt x="4" y="3252"/>
                    <a:pt x="4" y="3255"/>
                  </a:cubicBezTo>
                  <a:cubicBezTo>
                    <a:pt x="587" y="2659"/>
                    <a:pt x="1208" y="2090"/>
                    <a:pt x="1820" y="1546"/>
                  </a:cubicBezTo>
                  <a:cubicBezTo>
                    <a:pt x="2424" y="1003"/>
                    <a:pt x="3066" y="489"/>
                    <a:pt x="3696" y="4"/>
                  </a:cubicBezTo>
                  <a:lnTo>
                    <a:pt x="3696" y="1"/>
                  </a:ln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61" name="Google Shape;1792;p7">
              <a:extLst>
                <a:ext uri="{FF2B5EF4-FFF2-40B4-BE49-F238E27FC236}">
                  <a16:creationId xmlns:a16="http://schemas.microsoft.com/office/drawing/2014/main" id="{09DC4088-430D-58D7-A0E0-411786B37DD6}"/>
                </a:ext>
              </a:extLst>
            </p:cNvPr>
            <p:cNvSpPr/>
            <p:nvPr/>
          </p:nvSpPr>
          <p:spPr>
            <a:xfrm>
              <a:off x="2892025" y="3372250"/>
              <a:ext cx="256625" cy="337650"/>
            </a:xfrm>
            <a:custGeom>
              <a:avLst/>
              <a:gdLst/>
              <a:ahLst/>
              <a:cxnLst/>
              <a:rect l="l" t="t" r="r" b="b"/>
              <a:pathLst>
                <a:path w="10265" h="13506" extrusionOk="0">
                  <a:moveTo>
                    <a:pt x="5029" y="1"/>
                  </a:moveTo>
                  <a:cubicBezTo>
                    <a:pt x="4777" y="1"/>
                    <a:pt x="4522" y="18"/>
                    <a:pt x="4268" y="53"/>
                  </a:cubicBezTo>
                  <a:cubicBezTo>
                    <a:pt x="2513" y="295"/>
                    <a:pt x="1795" y="1086"/>
                    <a:pt x="1281" y="2177"/>
                  </a:cubicBezTo>
                  <a:cubicBezTo>
                    <a:pt x="0" y="4885"/>
                    <a:pt x="1016" y="8297"/>
                    <a:pt x="2880" y="10470"/>
                  </a:cubicBezTo>
                  <a:cubicBezTo>
                    <a:pt x="4548" y="12427"/>
                    <a:pt x="7047" y="13506"/>
                    <a:pt x="9586" y="13506"/>
                  </a:cubicBezTo>
                  <a:cubicBezTo>
                    <a:pt x="9812" y="13506"/>
                    <a:pt x="10039" y="13497"/>
                    <a:pt x="10265" y="13480"/>
                  </a:cubicBezTo>
                  <a:cubicBezTo>
                    <a:pt x="8447" y="12065"/>
                    <a:pt x="7403" y="9747"/>
                    <a:pt x="7568" y="7436"/>
                  </a:cubicBezTo>
                  <a:cubicBezTo>
                    <a:pt x="7570" y="7413"/>
                    <a:pt x="7581" y="7402"/>
                    <a:pt x="7599" y="7402"/>
                  </a:cubicBezTo>
                  <a:cubicBezTo>
                    <a:pt x="7786" y="7402"/>
                    <a:pt x="8780" y="8560"/>
                    <a:pt x="9252" y="8943"/>
                  </a:cubicBezTo>
                  <a:cubicBezTo>
                    <a:pt x="9124" y="8075"/>
                    <a:pt x="9193" y="7197"/>
                    <a:pt x="9292" y="6317"/>
                  </a:cubicBezTo>
                  <a:cubicBezTo>
                    <a:pt x="9417" y="5218"/>
                    <a:pt x="9583" y="4077"/>
                    <a:pt x="9304" y="2979"/>
                  </a:cubicBezTo>
                  <a:cubicBezTo>
                    <a:pt x="8814" y="1045"/>
                    <a:pt x="6988" y="1"/>
                    <a:pt x="5029"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62" name="Google Shape;1793;p7">
              <a:extLst>
                <a:ext uri="{FF2B5EF4-FFF2-40B4-BE49-F238E27FC236}">
                  <a16:creationId xmlns:a16="http://schemas.microsoft.com/office/drawing/2014/main" id="{9DF6BFA4-E84A-D773-2289-F2262B36A722}"/>
                </a:ext>
              </a:extLst>
            </p:cNvPr>
            <p:cNvSpPr/>
            <p:nvPr/>
          </p:nvSpPr>
          <p:spPr>
            <a:xfrm>
              <a:off x="2946050" y="3341375"/>
              <a:ext cx="112075" cy="57900"/>
            </a:xfrm>
            <a:custGeom>
              <a:avLst/>
              <a:gdLst/>
              <a:ahLst/>
              <a:cxnLst/>
              <a:rect l="l" t="t" r="r" b="b"/>
              <a:pathLst>
                <a:path w="4483" h="2316" extrusionOk="0">
                  <a:moveTo>
                    <a:pt x="4482" y="1"/>
                  </a:moveTo>
                  <a:lnTo>
                    <a:pt x="4482" y="1"/>
                  </a:lnTo>
                  <a:cubicBezTo>
                    <a:pt x="3101" y="456"/>
                    <a:pt x="2022" y="636"/>
                    <a:pt x="677" y="636"/>
                  </a:cubicBezTo>
                  <a:cubicBezTo>
                    <a:pt x="459" y="636"/>
                    <a:pt x="235" y="631"/>
                    <a:pt x="1" y="622"/>
                  </a:cubicBezTo>
                  <a:lnTo>
                    <a:pt x="1" y="622"/>
                  </a:lnTo>
                  <a:cubicBezTo>
                    <a:pt x="345" y="1778"/>
                    <a:pt x="1255" y="2316"/>
                    <a:pt x="2167" y="2316"/>
                  </a:cubicBezTo>
                  <a:cubicBezTo>
                    <a:pt x="3293" y="2316"/>
                    <a:pt x="4421" y="1494"/>
                    <a:pt x="44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63" name="Google Shape;1794;p7">
              <a:extLst>
                <a:ext uri="{FF2B5EF4-FFF2-40B4-BE49-F238E27FC236}">
                  <a16:creationId xmlns:a16="http://schemas.microsoft.com/office/drawing/2014/main" id="{080906A0-97BC-E37B-655F-4FF231AE1B50}"/>
                </a:ext>
              </a:extLst>
            </p:cNvPr>
            <p:cNvSpPr/>
            <p:nvPr/>
          </p:nvSpPr>
          <p:spPr>
            <a:xfrm>
              <a:off x="4227425" y="2384100"/>
              <a:ext cx="309100" cy="181950"/>
            </a:xfrm>
            <a:custGeom>
              <a:avLst/>
              <a:gdLst/>
              <a:ahLst/>
              <a:cxnLst/>
              <a:rect l="l" t="t" r="r" b="b"/>
              <a:pathLst>
                <a:path w="12364" h="7278" extrusionOk="0">
                  <a:moveTo>
                    <a:pt x="6688" y="1"/>
                  </a:moveTo>
                  <a:cubicBezTo>
                    <a:pt x="6330" y="1"/>
                    <a:pt x="5968" y="29"/>
                    <a:pt x="5617" y="81"/>
                  </a:cubicBezTo>
                  <a:cubicBezTo>
                    <a:pt x="5336" y="128"/>
                    <a:pt x="5060" y="183"/>
                    <a:pt x="4793" y="260"/>
                  </a:cubicBezTo>
                  <a:cubicBezTo>
                    <a:pt x="4527" y="342"/>
                    <a:pt x="4266" y="435"/>
                    <a:pt x="4018" y="539"/>
                  </a:cubicBezTo>
                  <a:cubicBezTo>
                    <a:pt x="3022" y="977"/>
                    <a:pt x="2202" y="1660"/>
                    <a:pt x="1668" y="2474"/>
                  </a:cubicBezTo>
                  <a:cubicBezTo>
                    <a:pt x="1605" y="2570"/>
                    <a:pt x="1545" y="2667"/>
                    <a:pt x="1485" y="2763"/>
                  </a:cubicBezTo>
                  <a:cubicBezTo>
                    <a:pt x="1374" y="2951"/>
                    <a:pt x="1267" y="3136"/>
                    <a:pt x="1164" y="3327"/>
                  </a:cubicBezTo>
                  <a:cubicBezTo>
                    <a:pt x="495" y="4566"/>
                    <a:pt x="93" y="5841"/>
                    <a:pt x="0" y="7067"/>
                  </a:cubicBezTo>
                  <a:cubicBezTo>
                    <a:pt x="879" y="7200"/>
                    <a:pt x="1657" y="7277"/>
                    <a:pt x="2376" y="7277"/>
                  </a:cubicBezTo>
                  <a:cubicBezTo>
                    <a:pt x="2990" y="7277"/>
                    <a:pt x="3560" y="7221"/>
                    <a:pt x="4113" y="7096"/>
                  </a:cubicBezTo>
                  <a:cubicBezTo>
                    <a:pt x="4718" y="6959"/>
                    <a:pt x="5301" y="6742"/>
                    <a:pt x="5910" y="6438"/>
                  </a:cubicBezTo>
                  <a:cubicBezTo>
                    <a:pt x="6508" y="6128"/>
                    <a:pt x="7181" y="5760"/>
                    <a:pt x="7866" y="5272"/>
                  </a:cubicBezTo>
                  <a:cubicBezTo>
                    <a:pt x="7869" y="5271"/>
                    <a:pt x="7869" y="5269"/>
                    <a:pt x="7872" y="5268"/>
                  </a:cubicBezTo>
                  <a:lnTo>
                    <a:pt x="7872" y="5268"/>
                  </a:lnTo>
                  <a:cubicBezTo>
                    <a:pt x="7872" y="5268"/>
                    <a:pt x="7871" y="5268"/>
                    <a:pt x="7871" y="5268"/>
                  </a:cubicBezTo>
                  <a:cubicBezTo>
                    <a:pt x="7869" y="5268"/>
                    <a:pt x="7869" y="5266"/>
                    <a:pt x="7869" y="5266"/>
                  </a:cubicBezTo>
                  <a:cubicBezTo>
                    <a:pt x="8500" y="4818"/>
                    <a:pt x="9193" y="4449"/>
                    <a:pt x="9955" y="4113"/>
                  </a:cubicBezTo>
                  <a:lnTo>
                    <a:pt x="9955" y="4112"/>
                  </a:lnTo>
                  <a:cubicBezTo>
                    <a:pt x="10701" y="3797"/>
                    <a:pt x="11518" y="3518"/>
                    <a:pt x="12363" y="3330"/>
                  </a:cubicBezTo>
                  <a:cubicBezTo>
                    <a:pt x="11962" y="2457"/>
                    <a:pt x="11281" y="1689"/>
                    <a:pt x="10404" y="1107"/>
                  </a:cubicBezTo>
                  <a:cubicBezTo>
                    <a:pt x="9528" y="524"/>
                    <a:pt x="8444" y="140"/>
                    <a:pt x="7320" y="32"/>
                  </a:cubicBezTo>
                  <a:cubicBezTo>
                    <a:pt x="7113" y="11"/>
                    <a:pt x="6901" y="1"/>
                    <a:pt x="6688"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2" name="Google Shape;1795;p7">
              <a:extLst>
                <a:ext uri="{FF2B5EF4-FFF2-40B4-BE49-F238E27FC236}">
                  <a16:creationId xmlns:a16="http://schemas.microsoft.com/office/drawing/2014/main" id="{CF385ED1-E385-614A-605F-8EDC7D925962}"/>
                </a:ext>
              </a:extLst>
            </p:cNvPr>
            <p:cNvSpPr/>
            <p:nvPr/>
          </p:nvSpPr>
          <p:spPr>
            <a:xfrm>
              <a:off x="4424150" y="2467325"/>
              <a:ext cx="112450" cy="48475"/>
            </a:xfrm>
            <a:custGeom>
              <a:avLst/>
              <a:gdLst/>
              <a:ahLst/>
              <a:cxnLst/>
              <a:rect l="l" t="t" r="r" b="b"/>
              <a:pathLst>
                <a:path w="4498" h="1939" extrusionOk="0">
                  <a:moveTo>
                    <a:pt x="4494" y="1"/>
                  </a:moveTo>
                  <a:cubicBezTo>
                    <a:pt x="3649" y="189"/>
                    <a:pt x="2832" y="468"/>
                    <a:pt x="2086" y="783"/>
                  </a:cubicBezTo>
                  <a:cubicBezTo>
                    <a:pt x="1324" y="1120"/>
                    <a:pt x="631" y="1489"/>
                    <a:pt x="0" y="1937"/>
                  </a:cubicBezTo>
                  <a:cubicBezTo>
                    <a:pt x="0" y="1937"/>
                    <a:pt x="0" y="1939"/>
                    <a:pt x="3" y="1939"/>
                  </a:cubicBezTo>
                  <a:cubicBezTo>
                    <a:pt x="631" y="1492"/>
                    <a:pt x="1324" y="1125"/>
                    <a:pt x="2083" y="789"/>
                  </a:cubicBezTo>
                  <a:cubicBezTo>
                    <a:pt x="2832" y="473"/>
                    <a:pt x="3652" y="195"/>
                    <a:pt x="4497" y="5"/>
                  </a:cubicBezTo>
                  <a:cubicBezTo>
                    <a:pt x="4497" y="4"/>
                    <a:pt x="4496" y="2"/>
                    <a:pt x="4494"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3" name="Google Shape;1796;p7">
              <a:extLst>
                <a:ext uri="{FF2B5EF4-FFF2-40B4-BE49-F238E27FC236}">
                  <a16:creationId xmlns:a16="http://schemas.microsoft.com/office/drawing/2014/main" id="{F227276F-0A7F-B6C5-70A6-33B53F5DCA4C}"/>
                </a:ext>
              </a:extLst>
            </p:cNvPr>
            <p:cNvSpPr/>
            <p:nvPr/>
          </p:nvSpPr>
          <p:spPr>
            <a:xfrm>
              <a:off x="4424225" y="2463950"/>
              <a:ext cx="312450" cy="180025"/>
            </a:xfrm>
            <a:custGeom>
              <a:avLst/>
              <a:gdLst/>
              <a:ahLst/>
              <a:cxnLst/>
              <a:rect l="l" t="t" r="r" b="b"/>
              <a:pathLst>
                <a:path w="12498" h="7201" extrusionOk="0">
                  <a:moveTo>
                    <a:pt x="5682" y="0"/>
                  </a:moveTo>
                  <a:cubicBezTo>
                    <a:pt x="5278" y="0"/>
                    <a:pt x="4880" y="45"/>
                    <a:pt x="4497" y="136"/>
                  </a:cubicBezTo>
                  <a:lnTo>
                    <a:pt x="4491" y="136"/>
                  </a:lnTo>
                  <a:cubicBezTo>
                    <a:pt x="4493" y="137"/>
                    <a:pt x="4494" y="139"/>
                    <a:pt x="4494" y="140"/>
                  </a:cubicBezTo>
                  <a:cubicBezTo>
                    <a:pt x="3649" y="330"/>
                    <a:pt x="2829" y="609"/>
                    <a:pt x="2080" y="925"/>
                  </a:cubicBezTo>
                  <a:cubicBezTo>
                    <a:pt x="1321" y="1261"/>
                    <a:pt x="628" y="1627"/>
                    <a:pt x="0" y="2075"/>
                  </a:cubicBezTo>
                  <a:cubicBezTo>
                    <a:pt x="927" y="3475"/>
                    <a:pt x="1893" y="4479"/>
                    <a:pt x="3085" y="5174"/>
                  </a:cubicBezTo>
                  <a:cubicBezTo>
                    <a:pt x="3270" y="5284"/>
                    <a:pt x="3466" y="5381"/>
                    <a:pt x="3665" y="5481"/>
                  </a:cubicBezTo>
                  <a:cubicBezTo>
                    <a:pt x="3865" y="5572"/>
                    <a:pt x="4069" y="5663"/>
                    <a:pt x="4280" y="5743"/>
                  </a:cubicBezTo>
                  <a:lnTo>
                    <a:pt x="4274" y="5749"/>
                  </a:lnTo>
                  <a:cubicBezTo>
                    <a:pt x="5200" y="6093"/>
                    <a:pt x="6244" y="6309"/>
                    <a:pt x="7417" y="6352"/>
                  </a:cubicBezTo>
                  <a:cubicBezTo>
                    <a:pt x="7710" y="6361"/>
                    <a:pt x="8006" y="6381"/>
                    <a:pt x="8305" y="6408"/>
                  </a:cubicBezTo>
                  <a:cubicBezTo>
                    <a:pt x="8504" y="6425"/>
                    <a:pt x="8705" y="6446"/>
                    <a:pt x="8904" y="6474"/>
                  </a:cubicBezTo>
                  <a:cubicBezTo>
                    <a:pt x="9607" y="6562"/>
                    <a:pt x="10320" y="6694"/>
                    <a:pt x="11034" y="6866"/>
                  </a:cubicBezTo>
                  <a:cubicBezTo>
                    <a:pt x="11236" y="6912"/>
                    <a:pt x="11441" y="6964"/>
                    <a:pt x="11645" y="7021"/>
                  </a:cubicBezTo>
                  <a:cubicBezTo>
                    <a:pt x="11850" y="7077"/>
                    <a:pt x="12053" y="7137"/>
                    <a:pt x="12257" y="7197"/>
                  </a:cubicBezTo>
                  <a:cubicBezTo>
                    <a:pt x="12258" y="7197"/>
                    <a:pt x="12259" y="7199"/>
                    <a:pt x="12261" y="7199"/>
                  </a:cubicBezTo>
                  <a:cubicBezTo>
                    <a:pt x="12261" y="7199"/>
                    <a:pt x="12261" y="7199"/>
                    <a:pt x="12261" y="7199"/>
                  </a:cubicBezTo>
                  <a:lnTo>
                    <a:pt x="12263" y="7200"/>
                  </a:lnTo>
                  <a:cubicBezTo>
                    <a:pt x="12497" y="5338"/>
                    <a:pt x="11688" y="3281"/>
                    <a:pt x="10123" y="1836"/>
                  </a:cubicBezTo>
                  <a:cubicBezTo>
                    <a:pt x="9526" y="1280"/>
                    <a:pt x="8834" y="828"/>
                    <a:pt x="8093" y="515"/>
                  </a:cubicBezTo>
                  <a:lnTo>
                    <a:pt x="8094" y="511"/>
                  </a:lnTo>
                  <a:cubicBezTo>
                    <a:pt x="7316" y="177"/>
                    <a:pt x="6488" y="0"/>
                    <a:pt x="5682" y="0"/>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4" name="Google Shape;1797;p7">
              <a:extLst>
                <a:ext uri="{FF2B5EF4-FFF2-40B4-BE49-F238E27FC236}">
                  <a16:creationId xmlns:a16="http://schemas.microsoft.com/office/drawing/2014/main" id="{BA35B1A6-89FD-D54F-E92F-CEFC934C85B7}"/>
                </a:ext>
              </a:extLst>
            </p:cNvPr>
            <p:cNvSpPr/>
            <p:nvPr/>
          </p:nvSpPr>
          <p:spPr>
            <a:xfrm>
              <a:off x="4424150" y="2467325"/>
              <a:ext cx="112450" cy="48475"/>
            </a:xfrm>
            <a:custGeom>
              <a:avLst/>
              <a:gdLst/>
              <a:ahLst/>
              <a:cxnLst/>
              <a:rect l="l" t="t" r="r" b="b"/>
              <a:pathLst>
                <a:path w="4498" h="1939" extrusionOk="0">
                  <a:moveTo>
                    <a:pt x="4494" y="1"/>
                  </a:moveTo>
                  <a:cubicBezTo>
                    <a:pt x="3649" y="189"/>
                    <a:pt x="2832" y="468"/>
                    <a:pt x="2086" y="783"/>
                  </a:cubicBezTo>
                  <a:cubicBezTo>
                    <a:pt x="1324" y="1120"/>
                    <a:pt x="631" y="1489"/>
                    <a:pt x="0" y="1937"/>
                  </a:cubicBezTo>
                  <a:cubicBezTo>
                    <a:pt x="0" y="1937"/>
                    <a:pt x="0" y="1939"/>
                    <a:pt x="3" y="1939"/>
                  </a:cubicBezTo>
                  <a:cubicBezTo>
                    <a:pt x="631" y="1492"/>
                    <a:pt x="1324" y="1125"/>
                    <a:pt x="2083" y="789"/>
                  </a:cubicBezTo>
                  <a:cubicBezTo>
                    <a:pt x="2832" y="473"/>
                    <a:pt x="3652" y="195"/>
                    <a:pt x="4497" y="5"/>
                  </a:cubicBezTo>
                  <a:cubicBezTo>
                    <a:pt x="4497" y="4"/>
                    <a:pt x="4496" y="2"/>
                    <a:pt x="4494"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5" name="Google Shape;1798;p7">
              <a:extLst>
                <a:ext uri="{FF2B5EF4-FFF2-40B4-BE49-F238E27FC236}">
                  <a16:creationId xmlns:a16="http://schemas.microsoft.com/office/drawing/2014/main" id="{49A234A0-F969-9BE0-8CB8-E4F0C25B9452}"/>
                </a:ext>
              </a:extLst>
            </p:cNvPr>
            <p:cNvSpPr/>
            <p:nvPr/>
          </p:nvSpPr>
          <p:spPr>
            <a:xfrm>
              <a:off x="4080450" y="2439150"/>
              <a:ext cx="188700" cy="191900"/>
            </a:xfrm>
            <a:custGeom>
              <a:avLst/>
              <a:gdLst/>
              <a:ahLst/>
              <a:cxnLst/>
              <a:rect l="l" t="t" r="r" b="b"/>
              <a:pathLst>
                <a:path w="7548" h="7676" extrusionOk="0">
                  <a:moveTo>
                    <a:pt x="5922" y="1"/>
                  </a:moveTo>
                  <a:cubicBezTo>
                    <a:pt x="5451" y="1"/>
                    <a:pt x="4966" y="63"/>
                    <a:pt x="4482" y="187"/>
                  </a:cubicBezTo>
                  <a:cubicBezTo>
                    <a:pt x="3412" y="462"/>
                    <a:pt x="2353" y="1065"/>
                    <a:pt x="1504" y="1917"/>
                  </a:cubicBezTo>
                  <a:cubicBezTo>
                    <a:pt x="844" y="2577"/>
                    <a:pt x="330" y="3393"/>
                    <a:pt x="1" y="4242"/>
                  </a:cubicBezTo>
                  <a:lnTo>
                    <a:pt x="5491" y="7676"/>
                  </a:lnTo>
                  <a:cubicBezTo>
                    <a:pt x="5663" y="6920"/>
                    <a:pt x="5779" y="5992"/>
                    <a:pt x="5879" y="4865"/>
                  </a:cubicBezTo>
                  <a:cubicBezTo>
                    <a:pt x="5972" y="3639"/>
                    <a:pt x="6372" y="2364"/>
                    <a:pt x="7042" y="1125"/>
                  </a:cubicBezTo>
                  <a:cubicBezTo>
                    <a:pt x="7143" y="935"/>
                    <a:pt x="7250" y="747"/>
                    <a:pt x="7364" y="561"/>
                  </a:cubicBezTo>
                  <a:cubicBezTo>
                    <a:pt x="7424" y="465"/>
                    <a:pt x="7484" y="368"/>
                    <a:pt x="7547" y="272"/>
                  </a:cubicBezTo>
                  <a:cubicBezTo>
                    <a:pt x="7042" y="92"/>
                    <a:pt x="6492" y="1"/>
                    <a:pt x="5922" y="1"/>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6" name="Google Shape;1799;p7">
              <a:extLst>
                <a:ext uri="{FF2B5EF4-FFF2-40B4-BE49-F238E27FC236}">
                  <a16:creationId xmlns:a16="http://schemas.microsoft.com/office/drawing/2014/main" id="{42F8EF82-182D-1C4C-7366-F3CFF1A0B884}"/>
                </a:ext>
              </a:extLst>
            </p:cNvPr>
            <p:cNvSpPr/>
            <p:nvPr/>
          </p:nvSpPr>
          <p:spPr>
            <a:xfrm>
              <a:off x="4608825" y="2622700"/>
              <a:ext cx="238350" cy="255300"/>
            </a:xfrm>
            <a:custGeom>
              <a:avLst/>
              <a:gdLst/>
              <a:ahLst/>
              <a:cxnLst/>
              <a:rect l="l" t="t" r="r" b="b"/>
              <a:pathLst>
                <a:path w="9534" h="10212" extrusionOk="0">
                  <a:moveTo>
                    <a:pt x="33" y="1"/>
                  </a:moveTo>
                  <a:cubicBezTo>
                    <a:pt x="1" y="1724"/>
                    <a:pt x="373" y="3209"/>
                    <a:pt x="1139" y="4522"/>
                  </a:cubicBezTo>
                  <a:cubicBezTo>
                    <a:pt x="1903" y="5822"/>
                    <a:pt x="3074" y="6980"/>
                    <a:pt x="4666" y="7751"/>
                  </a:cubicBezTo>
                  <a:cubicBezTo>
                    <a:pt x="4669" y="7751"/>
                    <a:pt x="4669" y="7752"/>
                    <a:pt x="4672" y="7752"/>
                  </a:cubicBezTo>
                  <a:lnTo>
                    <a:pt x="4672" y="7751"/>
                  </a:lnTo>
                  <a:cubicBezTo>
                    <a:pt x="5388" y="8101"/>
                    <a:pt x="6117" y="8479"/>
                    <a:pt x="6818" y="8896"/>
                  </a:cubicBezTo>
                  <a:cubicBezTo>
                    <a:pt x="7526" y="9306"/>
                    <a:pt x="8245" y="9741"/>
                    <a:pt x="8932" y="10211"/>
                  </a:cubicBezTo>
                  <a:cubicBezTo>
                    <a:pt x="9341" y="9377"/>
                    <a:pt x="9513" y="8457"/>
                    <a:pt x="9529" y="7513"/>
                  </a:cubicBezTo>
                  <a:cubicBezTo>
                    <a:pt x="9533" y="6568"/>
                    <a:pt x="9331" y="5605"/>
                    <a:pt x="8954" y="4704"/>
                  </a:cubicBezTo>
                  <a:cubicBezTo>
                    <a:pt x="8198" y="2907"/>
                    <a:pt x="6689" y="1384"/>
                    <a:pt x="4877" y="849"/>
                  </a:cubicBezTo>
                  <a:cubicBezTo>
                    <a:pt x="4877" y="849"/>
                    <a:pt x="4877" y="849"/>
                    <a:pt x="4877" y="849"/>
                  </a:cubicBezTo>
                  <a:cubicBezTo>
                    <a:pt x="4875" y="849"/>
                    <a:pt x="4874" y="847"/>
                    <a:pt x="4873" y="847"/>
                  </a:cubicBezTo>
                  <a:cubicBezTo>
                    <a:pt x="4669" y="787"/>
                    <a:pt x="4466" y="727"/>
                    <a:pt x="4261" y="671"/>
                  </a:cubicBezTo>
                  <a:cubicBezTo>
                    <a:pt x="4057" y="617"/>
                    <a:pt x="3852" y="565"/>
                    <a:pt x="3650" y="516"/>
                  </a:cubicBezTo>
                  <a:cubicBezTo>
                    <a:pt x="2936" y="344"/>
                    <a:pt x="2223" y="212"/>
                    <a:pt x="1520" y="124"/>
                  </a:cubicBezTo>
                  <a:cubicBezTo>
                    <a:pt x="1321" y="96"/>
                    <a:pt x="1120" y="75"/>
                    <a:pt x="921" y="58"/>
                  </a:cubicBezTo>
                  <a:cubicBezTo>
                    <a:pt x="622" y="31"/>
                    <a:pt x="326" y="11"/>
                    <a:pt x="33"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7" name="Google Shape;1800;p7">
              <a:extLst>
                <a:ext uri="{FF2B5EF4-FFF2-40B4-BE49-F238E27FC236}">
                  <a16:creationId xmlns:a16="http://schemas.microsoft.com/office/drawing/2014/main" id="{9BB676B5-D7EB-328C-11D4-212853670B4C}"/>
                </a:ext>
              </a:extLst>
            </p:cNvPr>
            <p:cNvSpPr/>
            <p:nvPr/>
          </p:nvSpPr>
          <p:spPr>
            <a:xfrm>
              <a:off x="4725625" y="2816425"/>
              <a:ext cx="106525" cy="61725"/>
            </a:xfrm>
            <a:custGeom>
              <a:avLst/>
              <a:gdLst/>
              <a:ahLst/>
              <a:cxnLst/>
              <a:rect l="l" t="t" r="r" b="b"/>
              <a:pathLst>
                <a:path w="4261" h="2469" extrusionOk="0">
                  <a:moveTo>
                    <a:pt x="0" y="0"/>
                  </a:moveTo>
                  <a:lnTo>
                    <a:pt x="0" y="3"/>
                  </a:lnTo>
                  <a:cubicBezTo>
                    <a:pt x="713" y="355"/>
                    <a:pt x="1442" y="733"/>
                    <a:pt x="2142" y="1147"/>
                  </a:cubicBezTo>
                  <a:cubicBezTo>
                    <a:pt x="2850" y="1561"/>
                    <a:pt x="3570" y="1997"/>
                    <a:pt x="4259" y="2469"/>
                  </a:cubicBezTo>
                  <a:cubicBezTo>
                    <a:pt x="4257" y="2466"/>
                    <a:pt x="4260" y="2466"/>
                    <a:pt x="4260" y="2462"/>
                  </a:cubicBezTo>
                  <a:cubicBezTo>
                    <a:pt x="3573" y="1992"/>
                    <a:pt x="2854" y="1557"/>
                    <a:pt x="2146" y="1146"/>
                  </a:cubicBezTo>
                  <a:cubicBezTo>
                    <a:pt x="1445" y="730"/>
                    <a:pt x="716" y="352"/>
                    <a:pt x="0"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8" name="Google Shape;1801;p7">
              <a:extLst>
                <a:ext uri="{FF2B5EF4-FFF2-40B4-BE49-F238E27FC236}">
                  <a16:creationId xmlns:a16="http://schemas.microsoft.com/office/drawing/2014/main" id="{D353F453-68E5-B4BC-4323-5317EA1B2966}"/>
                </a:ext>
              </a:extLst>
            </p:cNvPr>
            <p:cNvSpPr/>
            <p:nvPr/>
          </p:nvSpPr>
          <p:spPr>
            <a:xfrm>
              <a:off x="4706275" y="2816500"/>
              <a:ext cx="203675" cy="311650"/>
            </a:xfrm>
            <a:custGeom>
              <a:avLst/>
              <a:gdLst/>
              <a:ahLst/>
              <a:cxnLst/>
              <a:rect l="l" t="t" r="r" b="b"/>
              <a:pathLst>
                <a:path w="8147" h="12466" extrusionOk="0">
                  <a:moveTo>
                    <a:pt x="774" y="0"/>
                  </a:moveTo>
                  <a:cubicBezTo>
                    <a:pt x="102" y="1628"/>
                    <a:pt x="0" y="3317"/>
                    <a:pt x="383" y="4875"/>
                  </a:cubicBezTo>
                  <a:cubicBezTo>
                    <a:pt x="492" y="5373"/>
                    <a:pt x="683" y="5848"/>
                    <a:pt x="884" y="6317"/>
                  </a:cubicBezTo>
                  <a:lnTo>
                    <a:pt x="878" y="6318"/>
                  </a:lnTo>
                  <a:cubicBezTo>
                    <a:pt x="1107" y="6823"/>
                    <a:pt x="1411" y="7307"/>
                    <a:pt x="1749" y="7768"/>
                  </a:cubicBezTo>
                  <a:cubicBezTo>
                    <a:pt x="2097" y="8225"/>
                    <a:pt x="2506" y="8651"/>
                    <a:pt x="2961" y="9043"/>
                  </a:cubicBezTo>
                  <a:cubicBezTo>
                    <a:pt x="3267" y="9300"/>
                    <a:pt x="3574" y="9568"/>
                    <a:pt x="3881" y="9840"/>
                  </a:cubicBezTo>
                  <a:cubicBezTo>
                    <a:pt x="4179" y="10114"/>
                    <a:pt x="4478" y="10392"/>
                    <a:pt x="4775" y="10677"/>
                  </a:cubicBezTo>
                  <a:cubicBezTo>
                    <a:pt x="5079" y="10964"/>
                    <a:pt x="5369" y="11253"/>
                    <a:pt x="5657" y="11553"/>
                  </a:cubicBezTo>
                  <a:cubicBezTo>
                    <a:pt x="5947" y="11850"/>
                    <a:pt x="6229" y="12152"/>
                    <a:pt x="6516" y="12459"/>
                  </a:cubicBezTo>
                  <a:cubicBezTo>
                    <a:pt x="6516" y="12462"/>
                    <a:pt x="6517" y="12464"/>
                    <a:pt x="6519" y="12465"/>
                  </a:cubicBezTo>
                  <a:cubicBezTo>
                    <a:pt x="7700" y="11036"/>
                    <a:pt x="8147" y="9050"/>
                    <a:pt x="7871" y="7156"/>
                  </a:cubicBezTo>
                  <a:cubicBezTo>
                    <a:pt x="7812" y="6790"/>
                    <a:pt x="7738" y="6428"/>
                    <a:pt x="7634" y="6075"/>
                  </a:cubicBezTo>
                  <a:cubicBezTo>
                    <a:pt x="7518" y="5725"/>
                    <a:pt x="7384" y="5383"/>
                    <a:pt x="7227" y="5051"/>
                  </a:cubicBezTo>
                  <a:lnTo>
                    <a:pt x="7234" y="5050"/>
                  </a:lnTo>
                  <a:cubicBezTo>
                    <a:pt x="6997" y="4524"/>
                    <a:pt x="6665" y="4037"/>
                    <a:pt x="6303" y="3600"/>
                  </a:cubicBezTo>
                  <a:cubicBezTo>
                    <a:pt x="5945" y="3161"/>
                    <a:pt x="5508" y="2780"/>
                    <a:pt x="5037" y="2463"/>
                  </a:cubicBezTo>
                  <a:lnTo>
                    <a:pt x="5034" y="2459"/>
                  </a:lnTo>
                  <a:cubicBezTo>
                    <a:pt x="5034" y="2463"/>
                    <a:pt x="5031" y="2463"/>
                    <a:pt x="5033" y="2466"/>
                  </a:cubicBezTo>
                  <a:cubicBezTo>
                    <a:pt x="4344" y="1994"/>
                    <a:pt x="3624" y="1558"/>
                    <a:pt x="2916" y="1144"/>
                  </a:cubicBezTo>
                  <a:cubicBezTo>
                    <a:pt x="2216" y="730"/>
                    <a:pt x="1487" y="352"/>
                    <a:pt x="774" y="0"/>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6" name="Google Shape;1802;p7">
              <a:extLst>
                <a:ext uri="{FF2B5EF4-FFF2-40B4-BE49-F238E27FC236}">
                  <a16:creationId xmlns:a16="http://schemas.microsoft.com/office/drawing/2014/main" id="{738C0D6F-6606-8CD9-7533-9BAA03B1CB8F}"/>
                </a:ext>
              </a:extLst>
            </p:cNvPr>
            <p:cNvSpPr/>
            <p:nvPr/>
          </p:nvSpPr>
          <p:spPr>
            <a:xfrm>
              <a:off x="4725625" y="2816425"/>
              <a:ext cx="106525" cy="61725"/>
            </a:xfrm>
            <a:custGeom>
              <a:avLst/>
              <a:gdLst/>
              <a:ahLst/>
              <a:cxnLst/>
              <a:rect l="l" t="t" r="r" b="b"/>
              <a:pathLst>
                <a:path w="4261" h="2469" extrusionOk="0">
                  <a:moveTo>
                    <a:pt x="0" y="0"/>
                  </a:moveTo>
                  <a:lnTo>
                    <a:pt x="0" y="3"/>
                  </a:lnTo>
                  <a:cubicBezTo>
                    <a:pt x="713" y="355"/>
                    <a:pt x="1442" y="733"/>
                    <a:pt x="2142" y="1147"/>
                  </a:cubicBezTo>
                  <a:cubicBezTo>
                    <a:pt x="2850" y="1561"/>
                    <a:pt x="3570" y="1997"/>
                    <a:pt x="4259" y="2469"/>
                  </a:cubicBezTo>
                  <a:cubicBezTo>
                    <a:pt x="4257" y="2466"/>
                    <a:pt x="4260" y="2466"/>
                    <a:pt x="4260" y="2462"/>
                  </a:cubicBezTo>
                  <a:cubicBezTo>
                    <a:pt x="3573" y="1992"/>
                    <a:pt x="2854" y="1557"/>
                    <a:pt x="2146" y="1146"/>
                  </a:cubicBezTo>
                  <a:cubicBezTo>
                    <a:pt x="1445" y="730"/>
                    <a:pt x="716" y="352"/>
                    <a:pt x="0"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7" name="Google Shape;1803;p7">
              <a:extLst>
                <a:ext uri="{FF2B5EF4-FFF2-40B4-BE49-F238E27FC236}">
                  <a16:creationId xmlns:a16="http://schemas.microsoft.com/office/drawing/2014/main" id="{9B530579-0736-1847-4370-9B4A85186BDB}"/>
                </a:ext>
              </a:extLst>
            </p:cNvPr>
            <p:cNvSpPr/>
            <p:nvPr/>
          </p:nvSpPr>
          <p:spPr>
            <a:xfrm>
              <a:off x="4741550" y="3042550"/>
              <a:ext cx="173350" cy="337075"/>
            </a:xfrm>
            <a:custGeom>
              <a:avLst/>
              <a:gdLst/>
              <a:ahLst/>
              <a:cxnLst/>
              <a:rect l="l" t="t" r="r" b="b"/>
              <a:pathLst>
                <a:path w="6934" h="13483" extrusionOk="0">
                  <a:moveTo>
                    <a:pt x="1550" y="1"/>
                  </a:moveTo>
                  <a:cubicBezTo>
                    <a:pt x="514" y="1425"/>
                    <a:pt x="12" y="3050"/>
                    <a:pt x="5" y="4658"/>
                  </a:cubicBezTo>
                  <a:cubicBezTo>
                    <a:pt x="0" y="6268"/>
                    <a:pt x="503" y="7890"/>
                    <a:pt x="1536" y="9320"/>
                  </a:cubicBezTo>
                  <a:cubicBezTo>
                    <a:pt x="1537" y="9323"/>
                    <a:pt x="1539" y="9323"/>
                    <a:pt x="1539" y="9327"/>
                  </a:cubicBezTo>
                  <a:cubicBezTo>
                    <a:pt x="1539" y="9323"/>
                    <a:pt x="1542" y="9323"/>
                    <a:pt x="1542" y="9323"/>
                  </a:cubicBezTo>
                  <a:cubicBezTo>
                    <a:pt x="2029" y="9973"/>
                    <a:pt x="2464" y="10640"/>
                    <a:pt x="2922" y="11337"/>
                  </a:cubicBezTo>
                  <a:cubicBezTo>
                    <a:pt x="3355" y="12029"/>
                    <a:pt x="3784" y="12746"/>
                    <a:pt x="4187" y="13483"/>
                  </a:cubicBezTo>
                  <a:cubicBezTo>
                    <a:pt x="5655" y="12375"/>
                    <a:pt x="6580" y="10552"/>
                    <a:pt x="6756" y="8645"/>
                  </a:cubicBezTo>
                  <a:lnTo>
                    <a:pt x="6756" y="8647"/>
                  </a:lnTo>
                  <a:cubicBezTo>
                    <a:pt x="6933" y="6739"/>
                    <a:pt x="6350" y="4786"/>
                    <a:pt x="5108" y="3423"/>
                  </a:cubicBezTo>
                  <a:cubicBezTo>
                    <a:pt x="5106" y="3422"/>
                    <a:pt x="5105" y="3420"/>
                    <a:pt x="5105" y="3419"/>
                  </a:cubicBezTo>
                  <a:cubicBezTo>
                    <a:pt x="4818" y="3110"/>
                    <a:pt x="4536" y="2808"/>
                    <a:pt x="4246" y="2512"/>
                  </a:cubicBezTo>
                  <a:cubicBezTo>
                    <a:pt x="3958" y="2211"/>
                    <a:pt x="3668" y="1922"/>
                    <a:pt x="3364" y="1635"/>
                  </a:cubicBezTo>
                  <a:cubicBezTo>
                    <a:pt x="3067" y="1350"/>
                    <a:pt x="2768" y="1072"/>
                    <a:pt x="2470" y="798"/>
                  </a:cubicBezTo>
                  <a:cubicBezTo>
                    <a:pt x="2163" y="526"/>
                    <a:pt x="1856" y="260"/>
                    <a:pt x="1550"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8" name="Google Shape;1804;p7">
              <a:extLst>
                <a:ext uri="{FF2B5EF4-FFF2-40B4-BE49-F238E27FC236}">
                  <a16:creationId xmlns:a16="http://schemas.microsoft.com/office/drawing/2014/main" id="{BFCAED0D-B170-4274-E355-14955F056488}"/>
                </a:ext>
              </a:extLst>
            </p:cNvPr>
            <p:cNvSpPr/>
            <p:nvPr/>
          </p:nvSpPr>
          <p:spPr>
            <a:xfrm>
              <a:off x="4780000" y="3275625"/>
              <a:ext cx="66250" cy="104100"/>
            </a:xfrm>
            <a:custGeom>
              <a:avLst/>
              <a:gdLst/>
              <a:ahLst/>
              <a:cxnLst/>
              <a:rect l="l" t="t" r="r" b="b"/>
              <a:pathLst>
                <a:path w="2650" h="4164" extrusionOk="0">
                  <a:moveTo>
                    <a:pt x="4" y="0"/>
                  </a:moveTo>
                  <a:cubicBezTo>
                    <a:pt x="4" y="0"/>
                    <a:pt x="1" y="0"/>
                    <a:pt x="2" y="4"/>
                  </a:cubicBezTo>
                  <a:cubicBezTo>
                    <a:pt x="488" y="650"/>
                    <a:pt x="921" y="1317"/>
                    <a:pt x="1379" y="2014"/>
                  </a:cubicBezTo>
                  <a:cubicBezTo>
                    <a:pt x="1811" y="2705"/>
                    <a:pt x="2239" y="3423"/>
                    <a:pt x="2643" y="4163"/>
                  </a:cubicBezTo>
                  <a:cubicBezTo>
                    <a:pt x="2646" y="4163"/>
                    <a:pt x="2646" y="4160"/>
                    <a:pt x="2649" y="4160"/>
                  </a:cubicBezTo>
                  <a:cubicBezTo>
                    <a:pt x="2246" y="3422"/>
                    <a:pt x="1817" y="2706"/>
                    <a:pt x="1384" y="2012"/>
                  </a:cubicBezTo>
                  <a:cubicBezTo>
                    <a:pt x="926" y="1317"/>
                    <a:pt x="491" y="650"/>
                    <a:pt x="4"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9" name="Google Shape;1805;p7">
              <a:extLst>
                <a:ext uri="{FF2B5EF4-FFF2-40B4-BE49-F238E27FC236}">
                  <a16:creationId xmlns:a16="http://schemas.microsoft.com/office/drawing/2014/main" id="{95F2DF5C-6559-21FE-3EAE-308F6A5DED10}"/>
                </a:ext>
              </a:extLst>
            </p:cNvPr>
            <p:cNvSpPr/>
            <p:nvPr/>
          </p:nvSpPr>
          <p:spPr>
            <a:xfrm>
              <a:off x="4780000" y="3275625"/>
              <a:ext cx="66250" cy="104100"/>
            </a:xfrm>
            <a:custGeom>
              <a:avLst/>
              <a:gdLst/>
              <a:ahLst/>
              <a:cxnLst/>
              <a:rect l="l" t="t" r="r" b="b"/>
              <a:pathLst>
                <a:path w="2650" h="4164" extrusionOk="0">
                  <a:moveTo>
                    <a:pt x="4" y="0"/>
                  </a:moveTo>
                  <a:cubicBezTo>
                    <a:pt x="4" y="0"/>
                    <a:pt x="1" y="0"/>
                    <a:pt x="2" y="4"/>
                  </a:cubicBezTo>
                  <a:cubicBezTo>
                    <a:pt x="488" y="650"/>
                    <a:pt x="921" y="1317"/>
                    <a:pt x="1379" y="2014"/>
                  </a:cubicBezTo>
                  <a:cubicBezTo>
                    <a:pt x="1811" y="2705"/>
                    <a:pt x="2239" y="3423"/>
                    <a:pt x="2643" y="4163"/>
                  </a:cubicBezTo>
                  <a:cubicBezTo>
                    <a:pt x="2646" y="4163"/>
                    <a:pt x="2646" y="4160"/>
                    <a:pt x="2649" y="4160"/>
                  </a:cubicBezTo>
                  <a:cubicBezTo>
                    <a:pt x="2246" y="3422"/>
                    <a:pt x="1817" y="2706"/>
                    <a:pt x="1384" y="2012"/>
                  </a:cubicBezTo>
                  <a:cubicBezTo>
                    <a:pt x="926" y="1317"/>
                    <a:pt x="491" y="650"/>
                    <a:pt x="4"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0" name="Google Shape;1806;p7">
              <a:extLst>
                <a:ext uri="{FF2B5EF4-FFF2-40B4-BE49-F238E27FC236}">
                  <a16:creationId xmlns:a16="http://schemas.microsoft.com/office/drawing/2014/main" id="{FC6EABFF-F1CB-D466-766D-AD4B2796BA22}"/>
                </a:ext>
              </a:extLst>
            </p:cNvPr>
            <p:cNvSpPr/>
            <p:nvPr/>
          </p:nvSpPr>
          <p:spPr>
            <a:xfrm>
              <a:off x="4746525" y="3316800"/>
              <a:ext cx="238900" cy="358900"/>
            </a:xfrm>
            <a:custGeom>
              <a:avLst/>
              <a:gdLst/>
              <a:ahLst/>
              <a:cxnLst/>
              <a:rect l="l" t="t" r="r" b="b"/>
              <a:pathLst>
                <a:path w="9556" h="14356" extrusionOk="0">
                  <a:moveTo>
                    <a:pt x="4797" y="1"/>
                  </a:moveTo>
                  <a:cubicBezTo>
                    <a:pt x="4677" y="1"/>
                    <a:pt x="4553" y="5"/>
                    <a:pt x="4423" y="12"/>
                  </a:cubicBezTo>
                  <a:cubicBezTo>
                    <a:pt x="2178" y="148"/>
                    <a:pt x="173" y="1620"/>
                    <a:pt x="59" y="3870"/>
                  </a:cubicBezTo>
                  <a:cubicBezTo>
                    <a:pt x="0" y="5000"/>
                    <a:pt x="387" y="6087"/>
                    <a:pt x="725" y="7141"/>
                  </a:cubicBezTo>
                  <a:cubicBezTo>
                    <a:pt x="994" y="7985"/>
                    <a:pt x="1233" y="8831"/>
                    <a:pt x="1280" y="9708"/>
                  </a:cubicBezTo>
                  <a:cubicBezTo>
                    <a:pt x="1673" y="9234"/>
                    <a:pt x="2435" y="7871"/>
                    <a:pt x="2604" y="7871"/>
                  </a:cubicBezTo>
                  <a:cubicBezTo>
                    <a:pt x="2618" y="7871"/>
                    <a:pt x="2628" y="7880"/>
                    <a:pt x="2633" y="7900"/>
                  </a:cubicBezTo>
                  <a:cubicBezTo>
                    <a:pt x="3248" y="10134"/>
                    <a:pt x="2681" y="12611"/>
                    <a:pt x="1175" y="14355"/>
                  </a:cubicBezTo>
                  <a:cubicBezTo>
                    <a:pt x="3928" y="14020"/>
                    <a:pt x="6463" y="12402"/>
                    <a:pt x="7827" y="9956"/>
                  </a:cubicBezTo>
                  <a:cubicBezTo>
                    <a:pt x="9227" y="7460"/>
                    <a:pt x="9556" y="3914"/>
                    <a:pt x="7769" y="1511"/>
                  </a:cubicBezTo>
                  <a:cubicBezTo>
                    <a:pt x="7103" y="612"/>
                    <a:pt x="6317" y="1"/>
                    <a:pt x="4797"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1" name="Google Shape;1807;p7">
              <a:extLst>
                <a:ext uri="{FF2B5EF4-FFF2-40B4-BE49-F238E27FC236}">
                  <a16:creationId xmlns:a16="http://schemas.microsoft.com/office/drawing/2014/main" id="{77112DD5-3EE1-4888-9FA2-A51B14994F6D}"/>
                </a:ext>
              </a:extLst>
            </p:cNvPr>
            <p:cNvSpPr/>
            <p:nvPr/>
          </p:nvSpPr>
          <p:spPr>
            <a:xfrm>
              <a:off x="4792525" y="3290425"/>
              <a:ext cx="112975" cy="53300"/>
            </a:xfrm>
            <a:custGeom>
              <a:avLst/>
              <a:gdLst/>
              <a:ahLst/>
              <a:cxnLst/>
              <a:rect l="l" t="t" r="r" b="b"/>
              <a:pathLst>
                <a:path w="4519" h="2132" extrusionOk="0">
                  <a:moveTo>
                    <a:pt x="4518" y="0"/>
                  </a:moveTo>
                  <a:lnTo>
                    <a:pt x="4518" y="0"/>
                  </a:lnTo>
                  <a:cubicBezTo>
                    <a:pt x="3459" y="255"/>
                    <a:pt x="2580" y="378"/>
                    <a:pt x="1637" y="378"/>
                  </a:cubicBezTo>
                  <a:cubicBezTo>
                    <a:pt x="1124" y="378"/>
                    <a:pt x="592" y="342"/>
                    <a:pt x="1" y="270"/>
                  </a:cubicBezTo>
                  <a:lnTo>
                    <a:pt x="1" y="270"/>
                  </a:lnTo>
                  <a:cubicBezTo>
                    <a:pt x="306" y="1524"/>
                    <a:pt x="1292" y="2132"/>
                    <a:pt x="2267" y="2132"/>
                  </a:cubicBezTo>
                  <a:cubicBezTo>
                    <a:pt x="3335" y="2132"/>
                    <a:pt x="4388" y="1404"/>
                    <a:pt x="45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2" name="Google Shape;1808;p7">
              <a:extLst>
                <a:ext uri="{FF2B5EF4-FFF2-40B4-BE49-F238E27FC236}">
                  <a16:creationId xmlns:a16="http://schemas.microsoft.com/office/drawing/2014/main" id="{AEA6A24D-04CF-1D03-0FEE-04BB4B68B795}"/>
                </a:ext>
              </a:extLst>
            </p:cNvPr>
            <p:cNvSpPr/>
            <p:nvPr/>
          </p:nvSpPr>
          <p:spPr>
            <a:xfrm>
              <a:off x="3101225" y="3526050"/>
              <a:ext cx="1711000" cy="880075"/>
            </a:xfrm>
            <a:custGeom>
              <a:avLst/>
              <a:gdLst/>
              <a:ahLst/>
              <a:cxnLst/>
              <a:rect l="l" t="t" r="r" b="b"/>
              <a:pathLst>
                <a:path w="68440" h="35203" extrusionOk="0">
                  <a:moveTo>
                    <a:pt x="23545" y="0"/>
                  </a:moveTo>
                  <a:cubicBezTo>
                    <a:pt x="19371" y="0"/>
                    <a:pt x="14647" y="880"/>
                    <a:pt x="10578" y="3939"/>
                  </a:cubicBezTo>
                  <a:cubicBezTo>
                    <a:pt x="9746" y="4560"/>
                    <a:pt x="8941" y="5274"/>
                    <a:pt x="8175" y="6094"/>
                  </a:cubicBezTo>
                  <a:cubicBezTo>
                    <a:pt x="7282" y="7050"/>
                    <a:pt x="6459" y="8062"/>
                    <a:pt x="5710" y="9119"/>
                  </a:cubicBezTo>
                  <a:cubicBezTo>
                    <a:pt x="4760" y="10459"/>
                    <a:pt x="3927" y="11865"/>
                    <a:pt x="3215" y="13299"/>
                  </a:cubicBezTo>
                  <a:cubicBezTo>
                    <a:pt x="1814" y="16110"/>
                    <a:pt x="875" y="19025"/>
                    <a:pt x="415" y="21746"/>
                  </a:cubicBezTo>
                  <a:cubicBezTo>
                    <a:pt x="88" y="23652"/>
                    <a:pt x="1" y="25463"/>
                    <a:pt x="153" y="27074"/>
                  </a:cubicBezTo>
                  <a:cubicBezTo>
                    <a:pt x="529" y="31083"/>
                    <a:pt x="2273" y="35122"/>
                    <a:pt x="5710" y="35122"/>
                  </a:cubicBezTo>
                  <a:lnTo>
                    <a:pt x="34534" y="35202"/>
                  </a:lnTo>
                  <a:lnTo>
                    <a:pt x="62289" y="35122"/>
                  </a:lnTo>
                  <a:cubicBezTo>
                    <a:pt x="64936" y="35122"/>
                    <a:pt x="66689" y="32197"/>
                    <a:pt x="67573" y="29708"/>
                  </a:cubicBezTo>
                  <a:cubicBezTo>
                    <a:pt x="68327" y="27577"/>
                    <a:pt x="68439" y="24785"/>
                    <a:pt x="67923" y="21746"/>
                  </a:cubicBezTo>
                  <a:cubicBezTo>
                    <a:pt x="67596" y="19813"/>
                    <a:pt x="67013" y="17779"/>
                    <a:pt x="66176" y="15756"/>
                  </a:cubicBezTo>
                  <a:cubicBezTo>
                    <a:pt x="65299" y="13632"/>
                    <a:pt x="64145" y="11518"/>
                    <a:pt x="62713" y="9540"/>
                  </a:cubicBezTo>
                  <a:cubicBezTo>
                    <a:pt x="62013" y="8572"/>
                    <a:pt x="61245" y="7635"/>
                    <a:pt x="60413" y="6747"/>
                  </a:cubicBezTo>
                  <a:cubicBezTo>
                    <a:pt x="59641" y="5922"/>
                    <a:pt x="58823" y="5197"/>
                    <a:pt x="57975" y="4560"/>
                  </a:cubicBezTo>
                  <a:cubicBezTo>
                    <a:pt x="53466" y="1172"/>
                    <a:pt x="48035" y="254"/>
                    <a:pt x="43456" y="254"/>
                  </a:cubicBezTo>
                  <a:cubicBezTo>
                    <a:pt x="38563" y="254"/>
                    <a:pt x="34643" y="1302"/>
                    <a:pt x="33861" y="1502"/>
                  </a:cubicBezTo>
                  <a:cubicBezTo>
                    <a:pt x="32304" y="1132"/>
                    <a:pt x="28279" y="0"/>
                    <a:pt x="235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3" name="Google Shape;1809;p7">
              <a:extLst>
                <a:ext uri="{FF2B5EF4-FFF2-40B4-BE49-F238E27FC236}">
                  <a16:creationId xmlns:a16="http://schemas.microsoft.com/office/drawing/2014/main" id="{859E9391-5E43-F2BC-8817-E0C2425A67BD}"/>
                </a:ext>
              </a:extLst>
            </p:cNvPr>
            <p:cNvSpPr/>
            <p:nvPr/>
          </p:nvSpPr>
          <p:spPr>
            <a:xfrm>
              <a:off x="3243950" y="4145550"/>
              <a:ext cx="1414525" cy="258575"/>
            </a:xfrm>
            <a:custGeom>
              <a:avLst/>
              <a:gdLst/>
              <a:ahLst/>
              <a:cxnLst/>
              <a:rect l="l" t="t" r="r" b="b"/>
              <a:pathLst>
                <a:path w="56581" h="10343" extrusionOk="0">
                  <a:moveTo>
                    <a:pt x="14368" y="0"/>
                  </a:moveTo>
                  <a:cubicBezTo>
                    <a:pt x="14368" y="443"/>
                    <a:pt x="13756" y="2657"/>
                    <a:pt x="13659" y="3045"/>
                  </a:cubicBezTo>
                  <a:cubicBezTo>
                    <a:pt x="12189" y="9041"/>
                    <a:pt x="1" y="10342"/>
                    <a:pt x="1" y="10342"/>
                  </a:cubicBezTo>
                  <a:lnTo>
                    <a:pt x="56580" y="10342"/>
                  </a:lnTo>
                  <a:cubicBezTo>
                    <a:pt x="51650" y="9442"/>
                    <a:pt x="48565" y="6025"/>
                    <a:pt x="46783" y="4337"/>
                  </a:cubicBezTo>
                  <a:cubicBezTo>
                    <a:pt x="45310" y="2940"/>
                    <a:pt x="44114" y="0"/>
                    <a:pt x="441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4" name="Google Shape;1810;p7">
              <a:extLst>
                <a:ext uri="{FF2B5EF4-FFF2-40B4-BE49-F238E27FC236}">
                  <a16:creationId xmlns:a16="http://schemas.microsoft.com/office/drawing/2014/main" id="{58A5ADAF-554B-849A-63E6-FC4B0AD28159}"/>
                </a:ext>
              </a:extLst>
            </p:cNvPr>
            <p:cNvSpPr/>
            <p:nvPr/>
          </p:nvSpPr>
          <p:spPr>
            <a:xfrm>
              <a:off x="3243950" y="3624525"/>
              <a:ext cx="1425075" cy="140050"/>
            </a:xfrm>
            <a:custGeom>
              <a:avLst/>
              <a:gdLst/>
              <a:ahLst/>
              <a:cxnLst/>
              <a:rect l="l" t="t" r="r" b="b"/>
              <a:pathLst>
                <a:path w="57003" h="5602" extrusionOk="0">
                  <a:moveTo>
                    <a:pt x="4869" y="0"/>
                  </a:moveTo>
                  <a:cubicBezTo>
                    <a:pt x="4037" y="621"/>
                    <a:pt x="3232" y="1335"/>
                    <a:pt x="2466" y="2155"/>
                  </a:cubicBezTo>
                  <a:cubicBezTo>
                    <a:pt x="1573" y="3111"/>
                    <a:pt x="750" y="4123"/>
                    <a:pt x="1" y="5180"/>
                  </a:cubicBezTo>
                  <a:lnTo>
                    <a:pt x="57003" y="5601"/>
                  </a:lnTo>
                  <a:lnTo>
                    <a:pt x="57003" y="5600"/>
                  </a:lnTo>
                  <a:cubicBezTo>
                    <a:pt x="56304" y="4631"/>
                    <a:pt x="55536" y="3696"/>
                    <a:pt x="54704" y="2808"/>
                  </a:cubicBezTo>
                  <a:cubicBezTo>
                    <a:pt x="53932" y="1983"/>
                    <a:pt x="53114" y="1258"/>
                    <a:pt x="52266" y="620"/>
                  </a:cubicBezTo>
                  <a:lnTo>
                    <a:pt x="4869" y="0"/>
                  </a:ln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5" name="Google Shape;1811;p7">
              <a:extLst>
                <a:ext uri="{FF2B5EF4-FFF2-40B4-BE49-F238E27FC236}">
                  <a16:creationId xmlns:a16="http://schemas.microsoft.com/office/drawing/2014/main" id="{8F1110C3-FFFD-FD9C-601E-1F0DCBB078CC}"/>
                </a:ext>
              </a:extLst>
            </p:cNvPr>
            <p:cNvSpPr/>
            <p:nvPr/>
          </p:nvSpPr>
          <p:spPr>
            <a:xfrm>
              <a:off x="3111550" y="3858500"/>
              <a:ext cx="1687725" cy="211225"/>
            </a:xfrm>
            <a:custGeom>
              <a:avLst/>
              <a:gdLst/>
              <a:ahLst/>
              <a:cxnLst/>
              <a:rect l="l" t="t" r="r" b="b"/>
              <a:pathLst>
                <a:path w="67509" h="8449" extrusionOk="0">
                  <a:moveTo>
                    <a:pt x="2802" y="1"/>
                  </a:moveTo>
                  <a:cubicBezTo>
                    <a:pt x="1401" y="2812"/>
                    <a:pt x="460" y="5727"/>
                    <a:pt x="1" y="8448"/>
                  </a:cubicBezTo>
                  <a:lnTo>
                    <a:pt x="67508" y="8448"/>
                  </a:lnTo>
                  <a:cubicBezTo>
                    <a:pt x="67183" y="6515"/>
                    <a:pt x="66600" y="4481"/>
                    <a:pt x="65763" y="2458"/>
                  </a:cubicBezTo>
                  <a:lnTo>
                    <a:pt x="2802" y="1"/>
                  </a:ln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6" name="Google Shape;1812;p7">
              <a:extLst>
                <a:ext uri="{FF2B5EF4-FFF2-40B4-BE49-F238E27FC236}">
                  <a16:creationId xmlns:a16="http://schemas.microsoft.com/office/drawing/2014/main" id="{19764598-897A-4C73-6284-52F03EB6E55E}"/>
                </a:ext>
              </a:extLst>
            </p:cNvPr>
            <p:cNvSpPr/>
            <p:nvPr/>
          </p:nvSpPr>
          <p:spPr>
            <a:xfrm>
              <a:off x="3105050" y="4202900"/>
              <a:ext cx="1685500" cy="201225"/>
            </a:xfrm>
            <a:custGeom>
              <a:avLst/>
              <a:gdLst/>
              <a:ahLst/>
              <a:cxnLst/>
              <a:rect l="l" t="t" r="r" b="b"/>
              <a:pathLst>
                <a:path w="67420" h="8049" extrusionOk="0">
                  <a:moveTo>
                    <a:pt x="0" y="0"/>
                  </a:moveTo>
                  <a:cubicBezTo>
                    <a:pt x="376" y="4009"/>
                    <a:pt x="2120" y="8048"/>
                    <a:pt x="5557" y="8048"/>
                  </a:cubicBezTo>
                  <a:lnTo>
                    <a:pt x="62136" y="8048"/>
                  </a:lnTo>
                  <a:cubicBezTo>
                    <a:pt x="64783" y="8048"/>
                    <a:pt x="66536" y="5123"/>
                    <a:pt x="67420" y="2634"/>
                  </a:cubicBezTo>
                  <a:lnTo>
                    <a:pt x="52339" y="2043"/>
                  </a:lnTo>
                  <a:lnTo>
                    <a:pt x="19216" y="751"/>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7" name="Google Shape;1813;p7">
              <a:extLst>
                <a:ext uri="{FF2B5EF4-FFF2-40B4-BE49-F238E27FC236}">
                  <a16:creationId xmlns:a16="http://schemas.microsoft.com/office/drawing/2014/main" id="{A5899B90-F3B2-1395-406A-5EF4E8D56E40}"/>
                </a:ext>
              </a:extLst>
            </p:cNvPr>
            <p:cNvSpPr/>
            <p:nvPr/>
          </p:nvSpPr>
          <p:spPr>
            <a:xfrm>
              <a:off x="3355375" y="2464975"/>
              <a:ext cx="1100250" cy="997650"/>
            </a:xfrm>
            <a:custGeom>
              <a:avLst/>
              <a:gdLst/>
              <a:ahLst/>
              <a:cxnLst/>
              <a:rect l="l" t="t" r="r" b="b"/>
              <a:pathLst>
                <a:path w="44010" h="39906" extrusionOk="0">
                  <a:moveTo>
                    <a:pt x="21794" y="1"/>
                  </a:moveTo>
                  <a:cubicBezTo>
                    <a:pt x="21088" y="1"/>
                    <a:pt x="20373" y="35"/>
                    <a:pt x="19656" y="104"/>
                  </a:cubicBezTo>
                  <a:lnTo>
                    <a:pt x="19581" y="110"/>
                  </a:lnTo>
                  <a:cubicBezTo>
                    <a:pt x="14114" y="651"/>
                    <a:pt x="9310" y="3114"/>
                    <a:pt x="5794" y="6747"/>
                  </a:cubicBezTo>
                  <a:cubicBezTo>
                    <a:pt x="5505" y="7043"/>
                    <a:pt x="5226" y="7349"/>
                    <a:pt x="4954" y="7662"/>
                  </a:cubicBezTo>
                  <a:cubicBezTo>
                    <a:pt x="2859" y="10085"/>
                    <a:pt x="1308" y="12950"/>
                    <a:pt x="457" y="16075"/>
                  </a:cubicBezTo>
                  <a:cubicBezTo>
                    <a:pt x="368" y="16400"/>
                    <a:pt x="304" y="16729"/>
                    <a:pt x="266" y="17058"/>
                  </a:cubicBezTo>
                  <a:cubicBezTo>
                    <a:pt x="1" y="19175"/>
                    <a:pt x="637" y="21346"/>
                    <a:pt x="864" y="23640"/>
                  </a:cubicBezTo>
                  <a:cubicBezTo>
                    <a:pt x="1931" y="34424"/>
                    <a:pt x="9788" y="39905"/>
                    <a:pt x="20303" y="39905"/>
                  </a:cubicBezTo>
                  <a:cubicBezTo>
                    <a:pt x="21345" y="39905"/>
                    <a:pt x="22414" y="39851"/>
                    <a:pt x="23504" y="39743"/>
                  </a:cubicBezTo>
                  <a:cubicBezTo>
                    <a:pt x="35593" y="38546"/>
                    <a:pt x="44009" y="31642"/>
                    <a:pt x="42836" y="19789"/>
                  </a:cubicBezTo>
                  <a:cubicBezTo>
                    <a:pt x="42611" y="17512"/>
                    <a:pt x="42605" y="15067"/>
                    <a:pt x="41882" y="13001"/>
                  </a:cubicBezTo>
                  <a:cubicBezTo>
                    <a:pt x="41772" y="12686"/>
                    <a:pt x="41644" y="12382"/>
                    <a:pt x="41499" y="12088"/>
                  </a:cubicBezTo>
                  <a:cubicBezTo>
                    <a:pt x="40792" y="10659"/>
                    <a:pt x="39928" y="9322"/>
                    <a:pt x="38932" y="8098"/>
                  </a:cubicBezTo>
                  <a:cubicBezTo>
                    <a:pt x="38915" y="8076"/>
                    <a:pt x="38897" y="8056"/>
                    <a:pt x="38878" y="8036"/>
                  </a:cubicBezTo>
                  <a:cubicBezTo>
                    <a:pt x="36590" y="5235"/>
                    <a:pt x="33609" y="3030"/>
                    <a:pt x="30214" y="1647"/>
                  </a:cubicBezTo>
                  <a:cubicBezTo>
                    <a:pt x="29690" y="1433"/>
                    <a:pt x="29156" y="1237"/>
                    <a:pt x="28613" y="1065"/>
                  </a:cubicBezTo>
                  <a:cubicBezTo>
                    <a:pt x="28316" y="966"/>
                    <a:pt x="28015" y="877"/>
                    <a:pt x="27712" y="792"/>
                  </a:cubicBezTo>
                  <a:cubicBezTo>
                    <a:pt x="27403" y="708"/>
                    <a:pt x="27093" y="631"/>
                    <a:pt x="26780" y="559"/>
                  </a:cubicBezTo>
                  <a:cubicBezTo>
                    <a:pt x="26067" y="394"/>
                    <a:pt x="25340" y="266"/>
                    <a:pt x="24607" y="175"/>
                  </a:cubicBezTo>
                  <a:cubicBezTo>
                    <a:pt x="24213" y="124"/>
                    <a:pt x="23817" y="86"/>
                    <a:pt x="23421" y="58"/>
                  </a:cubicBezTo>
                  <a:cubicBezTo>
                    <a:pt x="23076" y="35"/>
                    <a:pt x="22727" y="16"/>
                    <a:pt x="22379" y="9"/>
                  </a:cubicBezTo>
                  <a:cubicBezTo>
                    <a:pt x="22185" y="3"/>
                    <a:pt x="21990" y="1"/>
                    <a:pt x="21794"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8" name="Google Shape;1814;p7">
              <a:extLst>
                <a:ext uri="{FF2B5EF4-FFF2-40B4-BE49-F238E27FC236}">
                  <a16:creationId xmlns:a16="http://schemas.microsoft.com/office/drawing/2014/main" id="{C1BF8D96-85D8-294B-ED6B-1BBC27113107}"/>
                </a:ext>
              </a:extLst>
            </p:cNvPr>
            <p:cNvSpPr/>
            <p:nvPr/>
          </p:nvSpPr>
          <p:spPr>
            <a:xfrm>
              <a:off x="3832000" y="3464300"/>
              <a:ext cx="244650" cy="123375"/>
            </a:xfrm>
            <a:custGeom>
              <a:avLst/>
              <a:gdLst/>
              <a:ahLst/>
              <a:cxnLst/>
              <a:rect l="l" t="t" r="r" b="b"/>
              <a:pathLst>
                <a:path w="9786" h="4935" extrusionOk="0">
                  <a:moveTo>
                    <a:pt x="8656" y="0"/>
                  </a:moveTo>
                  <a:cubicBezTo>
                    <a:pt x="7365" y="318"/>
                    <a:pt x="6012" y="546"/>
                    <a:pt x="4615" y="685"/>
                  </a:cubicBezTo>
                  <a:cubicBezTo>
                    <a:pt x="3634" y="782"/>
                    <a:pt x="2665" y="832"/>
                    <a:pt x="1714" y="832"/>
                  </a:cubicBezTo>
                  <a:cubicBezTo>
                    <a:pt x="1311" y="832"/>
                    <a:pt x="912" y="823"/>
                    <a:pt x="516" y="805"/>
                  </a:cubicBezTo>
                  <a:lnTo>
                    <a:pt x="1" y="3972"/>
                  </a:lnTo>
                  <a:cubicBezTo>
                    <a:pt x="1" y="3972"/>
                    <a:pt x="913" y="4935"/>
                    <a:pt x="3670" y="4935"/>
                  </a:cubicBezTo>
                  <a:cubicBezTo>
                    <a:pt x="4081" y="4935"/>
                    <a:pt x="4533" y="4914"/>
                    <a:pt x="5030" y="4864"/>
                  </a:cubicBezTo>
                  <a:cubicBezTo>
                    <a:pt x="8853" y="4485"/>
                    <a:pt x="9786" y="3003"/>
                    <a:pt x="9786" y="3003"/>
                  </a:cubicBezTo>
                  <a:lnTo>
                    <a:pt x="8656" y="0"/>
                  </a:ln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9" name="Google Shape;1815;p7">
              <a:extLst>
                <a:ext uri="{FF2B5EF4-FFF2-40B4-BE49-F238E27FC236}">
                  <a16:creationId xmlns:a16="http://schemas.microsoft.com/office/drawing/2014/main" id="{E598D4FB-407B-C39A-D7AA-D004F7E1DB9C}"/>
                </a:ext>
              </a:extLst>
            </p:cNvPr>
            <p:cNvSpPr/>
            <p:nvPr/>
          </p:nvSpPr>
          <p:spPr>
            <a:xfrm>
              <a:off x="3832000" y="3464250"/>
              <a:ext cx="216400" cy="100775"/>
            </a:xfrm>
            <a:custGeom>
              <a:avLst/>
              <a:gdLst/>
              <a:ahLst/>
              <a:cxnLst/>
              <a:rect l="l" t="t" r="r" b="b"/>
              <a:pathLst>
                <a:path w="8656" h="4031" extrusionOk="0">
                  <a:moveTo>
                    <a:pt x="8656" y="1"/>
                  </a:moveTo>
                  <a:lnTo>
                    <a:pt x="516" y="807"/>
                  </a:lnTo>
                  <a:lnTo>
                    <a:pt x="1" y="3974"/>
                  </a:lnTo>
                  <a:cubicBezTo>
                    <a:pt x="341" y="4012"/>
                    <a:pt x="673" y="4030"/>
                    <a:pt x="997" y="4030"/>
                  </a:cubicBezTo>
                  <a:cubicBezTo>
                    <a:pt x="5816" y="4030"/>
                    <a:pt x="8656" y="2"/>
                    <a:pt x="8656" y="2"/>
                  </a:cubicBezTo>
                  <a:lnTo>
                    <a:pt x="8656" y="1"/>
                  </a:lnTo>
                  <a:close/>
                </a:path>
              </a:pathLst>
            </a:custGeom>
            <a:solidFill>
              <a:srgbClr val="F08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0" name="Google Shape;1816;p7">
              <a:extLst>
                <a:ext uri="{FF2B5EF4-FFF2-40B4-BE49-F238E27FC236}">
                  <a16:creationId xmlns:a16="http://schemas.microsoft.com/office/drawing/2014/main" id="{D45994AB-ACA6-1AEE-5BBE-26066EFE88D8}"/>
                </a:ext>
              </a:extLst>
            </p:cNvPr>
            <p:cNvSpPr/>
            <p:nvPr/>
          </p:nvSpPr>
          <p:spPr>
            <a:xfrm>
              <a:off x="3262525" y="2908700"/>
              <a:ext cx="247325" cy="380550"/>
            </a:xfrm>
            <a:custGeom>
              <a:avLst/>
              <a:gdLst/>
              <a:ahLst/>
              <a:cxnLst/>
              <a:rect l="l" t="t" r="r" b="b"/>
              <a:pathLst>
                <a:path w="9893" h="15222" extrusionOk="0">
                  <a:moveTo>
                    <a:pt x="5127" y="0"/>
                  </a:moveTo>
                  <a:cubicBezTo>
                    <a:pt x="4348" y="0"/>
                    <a:pt x="3568" y="208"/>
                    <a:pt x="2898" y="609"/>
                  </a:cubicBezTo>
                  <a:cubicBezTo>
                    <a:pt x="2770" y="683"/>
                    <a:pt x="2649" y="765"/>
                    <a:pt x="2534" y="850"/>
                  </a:cubicBezTo>
                  <a:cubicBezTo>
                    <a:pt x="1064" y="1947"/>
                    <a:pt x="375" y="3895"/>
                    <a:pt x="221" y="5746"/>
                  </a:cubicBezTo>
                  <a:cubicBezTo>
                    <a:pt x="1" y="8400"/>
                    <a:pt x="738" y="11204"/>
                    <a:pt x="2586" y="13113"/>
                  </a:cubicBezTo>
                  <a:cubicBezTo>
                    <a:pt x="3862" y="14429"/>
                    <a:pt x="5702" y="15222"/>
                    <a:pt x="7512" y="15222"/>
                  </a:cubicBezTo>
                  <a:cubicBezTo>
                    <a:pt x="7872" y="15222"/>
                    <a:pt x="8230" y="15191"/>
                    <a:pt x="8582" y="15126"/>
                  </a:cubicBezTo>
                  <a:lnTo>
                    <a:pt x="8588" y="15126"/>
                  </a:lnTo>
                  <a:cubicBezTo>
                    <a:pt x="9035" y="15043"/>
                    <a:pt x="9475" y="14903"/>
                    <a:pt x="9892" y="14708"/>
                  </a:cubicBezTo>
                  <a:lnTo>
                    <a:pt x="8892" y="2243"/>
                  </a:lnTo>
                  <a:cubicBezTo>
                    <a:pt x="8341" y="1227"/>
                    <a:pt x="7362" y="452"/>
                    <a:pt x="6245" y="148"/>
                  </a:cubicBezTo>
                  <a:cubicBezTo>
                    <a:pt x="5881" y="49"/>
                    <a:pt x="5504" y="0"/>
                    <a:pt x="5127" y="0"/>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1" name="Google Shape;1817;p7">
              <a:extLst>
                <a:ext uri="{FF2B5EF4-FFF2-40B4-BE49-F238E27FC236}">
                  <a16:creationId xmlns:a16="http://schemas.microsoft.com/office/drawing/2014/main" id="{B6172B70-99AB-9EF4-6864-DA23E82B94AC}"/>
                </a:ext>
              </a:extLst>
            </p:cNvPr>
            <p:cNvSpPr/>
            <p:nvPr/>
          </p:nvSpPr>
          <p:spPr>
            <a:xfrm>
              <a:off x="3288575" y="3008950"/>
              <a:ext cx="126875" cy="244225"/>
            </a:xfrm>
            <a:custGeom>
              <a:avLst/>
              <a:gdLst/>
              <a:ahLst/>
              <a:cxnLst/>
              <a:rect l="l" t="t" r="r" b="b"/>
              <a:pathLst>
                <a:path w="5075" h="9769" extrusionOk="0">
                  <a:moveTo>
                    <a:pt x="1415" y="0"/>
                  </a:moveTo>
                  <a:cubicBezTo>
                    <a:pt x="1350" y="0"/>
                    <a:pt x="1287" y="8"/>
                    <a:pt x="1225" y="25"/>
                  </a:cubicBezTo>
                  <a:cubicBezTo>
                    <a:pt x="224" y="296"/>
                    <a:pt x="1" y="2691"/>
                    <a:pt x="725" y="5375"/>
                  </a:cubicBezTo>
                  <a:cubicBezTo>
                    <a:pt x="1405" y="7891"/>
                    <a:pt x="2679" y="9769"/>
                    <a:pt x="3660" y="9769"/>
                  </a:cubicBezTo>
                  <a:cubicBezTo>
                    <a:pt x="3725" y="9769"/>
                    <a:pt x="3789" y="9761"/>
                    <a:pt x="3851" y="9744"/>
                  </a:cubicBezTo>
                  <a:cubicBezTo>
                    <a:pt x="4851" y="9473"/>
                    <a:pt x="5075" y="7078"/>
                    <a:pt x="4350" y="4396"/>
                  </a:cubicBezTo>
                  <a:cubicBezTo>
                    <a:pt x="3670" y="1878"/>
                    <a:pt x="2396" y="0"/>
                    <a:pt x="1415" y="0"/>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2" name="Google Shape;1818;p7">
              <a:extLst>
                <a:ext uri="{FF2B5EF4-FFF2-40B4-BE49-F238E27FC236}">
                  <a16:creationId xmlns:a16="http://schemas.microsoft.com/office/drawing/2014/main" id="{4E57A2FB-EA2F-69A0-6FE6-BFA3B01774DD}"/>
                </a:ext>
              </a:extLst>
            </p:cNvPr>
            <p:cNvSpPr/>
            <p:nvPr/>
          </p:nvSpPr>
          <p:spPr>
            <a:xfrm>
              <a:off x="3321800" y="2997600"/>
              <a:ext cx="97975" cy="250175"/>
            </a:xfrm>
            <a:custGeom>
              <a:avLst/>
              <a:gdLst/>
              <a:ahLst/>
              <a:cxnLst/>
              <a:rect l="l" t="t" r="r" b="b"/>
              <a:pathLst>
                <a:path w="3919" h="10007" extrusionOk="0">
                  <a:moveTo>
                    <a:pt x="168" y="0"/>
                  </a:moveTo>
                  <a:cubicBezTo>
                    <a:pt x="118" y="0"/>
                    <a:pt x="68" y="27"/>
                    <a:pt x="41" y="75"/>
                  </a:cubicBezTo>
                  <a:cubicBezTo>
                    <a:pt x="1" y="146"/>
                    <a:pt x="26" y="234"/>
                    <a:pt x="96" y="274"/>
                  </a:cubicBezTo>
                  <a:cubicBezTo>
                    <a:pt x="745" y="641"/>
                    <a:pt x="1301" y="1259"/>
                    <a:pt x="1843" y="2216"/>
                  </a:cubicBezTo>
                  <a:cubicBezTo>
                    <a:pt x="3146" y="4520"/>
                    <a:pt x="3619" y="7225"/>
                    <a:pt x="3174" y="9836"/>
                  </a:cubicBezTo>
                  <a:cubicBezTo>
                    <a:pt x="3160" y="9916"/>
                    <a:pt x="3214" y="9991"/>
                    <a:pt x="3292" y="10004"/>
                  </a:cubicBezTo>
                  <a:cubicBezTo>
                    <a:pt x="3302" y="10005"/>
                    <a:pt x="3309" y="10007"/>
                    <a:pt x="3317" y="10007"/>
                  </a:cubicBezTo>
                  <a:cubicBezTo>
                    <a:pt x="3388" y="10007"/>
                    <a:pt x="3450" y="9956"/>
                    <a:pt x="3462" y="9885"/>
                  </a:cubicBezTo>
                  <a:cubicBezTo>
                    <a:pt x="3918" y="7209"/>
                    <a:pt x="3434" y="4435"/>
                    <a:pt x="2098" y="2073"/>
                  </a:cubicBezTo>
                  <a:cubicBezTo>
                    <a:pt x="1529" y="1066"/>
                    <a:pt x="938" y="414"/>
                    <a:pt x="240" y="19"/>
                  </a:cubicBezTo>
                  <a:cubicBezTo>
                    <a:pt x="217" y="6"/>
                    <a:pt x="193" y="0"/>
                    <a:pt x="168"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3" name="Google Shape;1819;p7">
              <a:extLst>
                <a:ext uri="{FF2B5EF4-FFF2-40B4-BE49-F238E27FC236}">
                  <a16:creationId xmlns:a16="http://schemas.microsoft.com/office/drawing/2014/main" id="{6DC6E445-AC7E-5A96-1FD9-A1F3C43D9871}"/>
                </a:ext>
              </a:extLst>
            </p:cNvPr>
            <p:cNvSpPr/>
            <p:nvPr/>
          </p:nvSpPr>
          <p:spPr>
            <a:xfrm>
              <a:off x="3341275" y="3120275"/>
              <a:ext cx="61650" cy="85950"/>
            </a:xfrm>
            <a:custGeom>
              <a:avLst/>
              <a:gdLst/>
              <a:ahLst/>
              <a:cxnLst/>
              <a:rect l="l" t="t" r="r" b="b"/>
              <a:pathLst>
                <a:path w="2466" h="3438" extrusionOk="0">
                  <a:moveTo>
                    <a:pt x="2301" y="1"/>
                  </a:moveTo>
                  <a:cubicBezTo>
                    <a:pt x="2269" y="1"/>
                    <a:pt x="2238" y="11"/>
                    <a:pt x="2211" y="32"/>
                  </a:cubicBezTo>
                  <a:cubicBezTo>
                    <a:pt x="1171" y="842"/>
                    <a:pt x="394" y="1985"/>
                    <a:pt x="24" y="3251"/>
                  </a:cubicBezTo>
                  <a:cubicBezTo>
                    <a:pt x="0" y="3328"/>
                    <a:pt x="45" y="3410"/>
                    <a:pt x="122" y="3432"/>
                  </a:cubicBezTo>
                  <a:cubicBezTo>
                    <a:pt x="136" y="3436"/>
                    <a:pt x="150" y="3438"/>
                    <a:pt x="164" y="3438"/>
                  </a:cubicBezTo>
                  <a:cubicBezTo>
                    <a:pt x="227" y="3438"/>
                    <a:pt x="286" y="3396"/>
                    <a:pt x="304" y="3333"/>
                  </a:cubicBezTo>
                  <a:cubicBezTo>
                    <a:pt x="657" y="2126"/>
                    <a:pt x="1399" y="1036"/>
                    <a:pt x="2390" y="262"/>
                  </a:cubicBezTo>
                  <a:cubicBezTo>
                    <a:pt x="2455" y="212"/>
                    <a:pt x="2466" y="122"/>
                    <a:pt x="2416" y="57"/>
                  </a:cubicBezTo>
                  <a:cubicBezTo>
                    <a:pt x="2388" y="20"/>
                    <a:pt x="2344" y="1"/>
                    <a:pt x="2301"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4" name="Google Shape;1820;p7">
              <a:extLst>
                <a:ext uri="{FF2B5EF4-FFF2-40B4-BE49-F238E27FC236}">
                  <a16:creationId xmlns:a16="http://schemas.microsoft.com/office/drawing/2014/main" id="{EA1F5C41-3EA5-00A7-E756-E7CCFBDBA35F}"/>
                </a:ext>
              </a:extLst>
            </p:cNvPr>
            <p:cNvSpPr/>
            <p:nvPr/>
          </p:nvSpPr>
          <p:spPr>
            <a:xfrm>
              <a:off x="3325575" y="2908675"/>
              <a:ext cx="184275" cy="378200"/>
            </a:xfrm>
            <a:custGeom>
              <a:avLst/>
              <a:gdLst/>
              <a:ahLst/>
              <a:cxnLst/>
              <a:rect l="l" t="t" r="r" b="b"/>
              <a:pathLst>
                <a:path w="7371" h="15128" extrusionOk="0">
                  <a:moveTo>
                    <a:pt x="2603" y="0"/>
                  </a:moveTo>
                  <a:cubicBezTo>
                    <a:pt x="1825" y="0"/>
                    <a:pt x="1045" y="209"/>
                    <a:pt x="376" y="610"/>
                  </a:cubicBezTo>
                  <a:cubicBezTo>
                    <a:pt x="248" y="684"/>
                    <a:pt x="127" y="766"/>
                    <a:pt x="12" y="851"/>
                  </a:cubicBezTo>
                  <a:lnTo>
                    <a:pt x="1" y="865"/>
                  </a:lnTo>
                  <a:cubicBezTo>
                    <a:pt x="4443" y="4512"/>
                    <a:pt x="6060" y="15127"/>
                    <a:pt x="6060" y="15127"/>
                  </a:cubicBezTo>
                  <a:lnTo>
                    <a:pt x="6066" y="15127"/>
                  </a:lnTo>
                  <a:cubicBezTo>
                    <a:pt x="6513" y="15044"/>
                    <a:pt x="6953" y="14904"/>
                    <a:pt x="7370" y="14709"/>
                  </a:cubicBezTo>
                  <a:lnTo>
                    <a:pt x="6370" y="2244"/>
                  </a:lnTo>
                  <a:cubicBezTo>
                    <a:pt x="5819" y="1228"/>
                    <a:pt x="4840" y="453"/>
                    <a:pt x="3723" y="149"/>
                  </a:cubicBezTo>
                  <a:cubicBezTo>
                    <a:pt x="3358" y="49"/>
                    <a:pt x="2981" y="0"/>
                    <a:pt x="2603"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5" name="Google Shape;1821;p7">
              <a:extLst>
                <a:ext uri="{FF2B5EF4-FFF2-40B4-BE49-F238E27FC236}">
                  <a16:creationId xmlns:a16="http://schemas.microsoft.com/office/drawing/2014/main" id="{AD90EFBD-575B-E024-8992-20771A6B8BEC}"/>
                </a:ext>
              </a:extLst>
            </p:cNvPr>
            <p:cNvSpPr/>
            <p:nvPr/>
          </p:nvSpPr>
          <p:spPr>
            <a:xfrm>
              <a:off x="4301875" y="2808300"/>
              <a:ext cx="248125" cy="389975"/>
            </a:xfrm>
            <a:custGeom>
              <a:avLst/>
              <a:gdLst/>
              <a:ahLst/>
              <a:cxnLst/>
              <a:rect l="l" t="t" r="r" b="b"/>
              <a:pathLst>
                <a:path w="9925" h="15599" extrusionOk="0">
                  <a:moveTo>
                    <a:pt x="4117" y="1"/>
                  </a:moveTo>
                  <a:cubicBezTo>
                    <a:pt x="3450" y="1"/>
                    <a:pt x="2782" y="152"/>
                    <a:pt x="2185" y="450"/>
                  </a:cubicBezTo>
                  <a:cubicBezTo>
                    <a:pt x="1149" y="968"/>
                    <a:pt x="341" y="1921"/>
                    <a:pt x="1" y="3025"/>
                  </a:cubicBezTo>
                  <a:lnTo>
                    <a:pt x="1462" y="15443"/>
                  </a:lnTo>
                  <a:cubicBezTo>
                    <a:pt x="1887" y="15547"/>
                    <a:pt x="2319" y="15598"/>
                    <a:pt x="2750" y="15598"/>
                  </a:cubicBezTo>
                  <a:cubicBezTo>
                    <a:pt x="2774" y="15598"/>
                    <a:pt x="2799" y="15598"/>
                    <a:pt x="2824" y="15598"/>
                  </a:cubicBezTo>
                  <a:cubicBezTo>
                    <a:pt x="2825" y="15598"/>
                    <a:pt x="2828" y="15598"/>
                    <a:pt x="2830" y="15596"/>
                  </a:cubicBezTo>
                  <a:cubicBezTo>
                    <a:pt x="4993" y="15562"/>
                    <a:pt x="7123" y="14293"/>
                    <a:pt x="8314" y="12446"/>
                  </a:cubicBezTo>
                  <a:cubicBezTo>
                    <a:pt x="9754" y="10212"/>
                    <a:pt x="9925" y="7317"/>
                    <a:pt x="9189" y="4759"/>
                  </a:cubicBezTo>
                  <a:cubicBezTo>
                    <a:pt x="8676" y="2974"/>
                    <a:pt x="7618" y="1201"/>
                    <a:pt x="5961" y="412"/>
                  </a:cubicBezTo>
                  <a:cubicBezTo>
                    <a:pt x="5832" y="352"/>
                    <a:pt x="5697" y="294"/>
                    <a:pt x="5557" y="247"/>
                  </a:cubicBezTo>
                  <a:cubicBezTo>
                    <a:pt x="5096" y="82"/>
                    <a:pt x="4607" y="1"/>
                    <a:pt x="4117" y="1"/>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6" name="Google Shape;1822;p7">
              <a:extLst>
                <a:ext uri="{FF2B5EF4-FFF2-40B4-BE49-F238E27FC236}">
                  <a16:creationId xmlns:a16="http://schemas.microsoft.com/office/drawing/2014/main" id="{236B422B-0F08-C693-75FF-B05958C92499}"/>
                </a:ext>
              </a:extLst>
            </p:cNvPr>
            <p:cNvSpPr/>
            <p:nvPr/>
          </p:nvSpPr>
          <p:spPr>
            <a:xfrm>
              <a:off x="4413125" y="2895250"/>
              <a:ext cx="102925" cy="251200"/>
            </a:xfrm>
            <a:custGeom>
              <a:avLst/>
              <a:gdLst/>
              <a:ahLst/>
              <a:cxnLst/>
              <a:rect l="l" t="t" r="r" b="b"/>
              <a:pathLst>
                <a:path w="4117" h="10048" extrusionOk="0">
                  <a:moveTo>
                    <a:pt x="2347" y="0"/>
                  </a:moveTo>
                  <a:cubicBezTo>
                    <a:pt x="1330" y="0"/>
                    <a:pt x="369" y="2167"/>
                    <a:pt x="187" y="4898"/>
                  </a:cubicBezTo>
                  <a:cubicBezTo>
                    <a:pt x="0" y="7672"/>
                    <a:pt x="689" y="9977"/>
                    <a:pt x="1724" y="10046"/>
                  </a:cubicBezTo>
                  <a:cubicBezTo>
                    <a:pt x="1740" y="10047"/>
                    <a:pt x="1756" y="10048"/>
                    <a:pt x="1772" y="10048"/>
                  </a:cubicBezTo>
                  <a:cubicBezTo>
                    <a:pt x="2789" y="10048"/>
                    <a:pt x="3749" y="7879"/>
                    <a:pt x="3932" y="5148"/>
                  </a:cubicBezTo>
                  <a:cubicBezTo>
                    <a:pt x="4117" y="2374"/>
                    <a:pt x="3429" y="71"/>
                    <a:pt x="2394" y="2"/>
                  </a:cubicBezTo>
                  <a:cubicBezTo>
                    <a:pt x="2378" y="1"/>
                    <a:pt x="2363" y="0"/>
                    <a:pt x="2347" y="0"/>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7" name="Google Shape;1823;p7">
              <a:extLst>
                <a:ext uri="{FF2B5EF4-FFF2-40B4-BE49-F238E27FC236}">
                  <a16:creationId xmlns:a16="http://schemas.microsoft.com/office/drawing/2014/main" id="{E5528B2E-8BF1-C1D4-88A2-67810C53C9F1}"/>
                </a:ext>
              </a:extLst>
            </p:cNvPr>
            <p:cNvSpPr/>
            <p:nvPr/>
          </p:nvSpPr>
          <p:spPr>
            <a:xfrm>
              <a:off x="4405725" y="2884875"/>
              <a:ext cx="63150" cy="260875"/>
            </a:xfrm>
            <a:custGeom>
              <a:avLst/>
              <a:gdLst/>
              <a:ahLst/>
              <a:cxnLst/>
              <a:rect l="l" t="t" r="r" b="b"/>
              <a:pathLst>
                <a:path w="2526" h="10435" extrusionOk="0">
                  <a:moveTo>
                    <a:pt x="2361" y="1"/>
                  </a:moveTo>
                  <a:cubicBezTo>
                    <a:pt x="2327" y="1"/>
                    <a:pt x="2293" y="12"/>
                    <a:pt x="2266" y="36"/>
                  </a:cubicBezTo>
                  <a:cubicBezTo>
                    <a:pt x="1659" y="560"/>
                    <a:pt x="1209" y="1315"/>
                    <a:pt x="848" y="2413"/>
                  </a:cubicBezTo>
                  <a:cubicBezTo>
                    <a:pt x="0" y="4993"/>
                    <a:pt x="70" y="7808"/>
                    <a:pt x="1041" y="10341"/>
                  </a:cubicBezTo>
                  <a:cubicBezTo>
                    <a:pt x="1064" y="10399"/>
                    <a:pt x="1119" y="10435"/>
                    <a:pt x="1178" y="10435"/>
                  </a:cubicBezTo>
                  <a:cubicBezTo>
                    <a:pt x="1195" y="10435"/>
                    <a:pt x="1213" y="10432"/>
                    <a:pt x="1230" y="10426"/>
                  </a:cubicBezTo>
                  <a:cubicBezTo>
                    <a:pt x="1306" y="10396"/>
                    <a:pt x="1343" y="10311"/>
                    <a:pt x="1315" y="10236"/>
                  </a:cubicBezTo>
                  <a:cubicBezTo>
                    <a:pt x="366" y="7765"/>
                    <a:pt x="299" y="5019"/>
                    <a:pt x="1126" y="2504"/>
                  </a:cubicBezTo>
                  <a:cubicBezTo>
                    <a:pt x="1469" y="1459"/>
                    <a:pt x="1892" y="745"/>
                    <a:pt x="2458" y="258"/>
                  </a:cubicBezTo>
                  <a:cubicBezTo>
                    <a:pt x="2518" y="205"/>
                    <a:pt x="2525" y="113"/>
                    <a:pt x="2473" y="51"/>
                  </a:cubicBezTo>
                  <a:cubicBezTo>
                    <a:pt x="2443" y="18"/>
                    <a:pt x="2402" y="1"/>
                    <a:pt x="2361"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8" name="Google Shape;1824;p7">
              <a:extLst>
                <a:ext uri="{FF2B5EF4-FFF2-40B4-BE49-F238E27FC236}">
                  <a16:creationId xmlns:a16="http://schemas.microsoft.com/office/drawing/2014/main" id="{532B0DE2-7C49-C26A-AB47-36866A85B7D5}"/>
                </a:ext>
              </a:extLst>
            </p:cNvPr>
            <p:cNvSpPr/>
            <p:nvPr/>
          </p:nvSpPr>
          <p:spPr>
            <a:xfrm>
              <a:off x="4413275" y="3019475"/>
              <a:ext cx="76150" cy="73950"/>
            </a:xfrm>
            <a:custGeom>
              <a:avLst/>
              <a:gdLst/>
              <a:ahLst/>
              <a:cxnLst/>
              <a:rect l="l" t="t" r="r" b="b"/>
              <a:pathLst>
                <a:path w="3046" h="2958" extrusionOk="0">
                  <a:moveTo>
                    <a:pt x="167" y="0"/>
                  </a:moveTo>
                  <a:cubicBezTo>
                    <a:pt x="114" y="0"/>
                    <a:pt x="62" y="29"/>
                    <a:pt x="36" y="80"/>
                  </a:cubicBezTo>
                  <a:cubicBezTo>
                    <a:pt x="0" y="153"/>
                    <a:pt x="30" y="241"/>
                    <a:pt x="101" y="276"/>
                  </a:cubicBezTo>
                  <a:cubicBezTo>
                    <a:pt x="1226" y="840"/>
                    <a:pt x="2166" y="1764"/>
                    <a:pt x="2749" y="2879"/>
                  </a:cubicBezTo>
                  <a:cubicBezTo>
                    <a:pt x="2775" y="2928"/>
                    <a:pt x="2826" y="2957"/>
                    <a:pt x="2879" y="2957"/>
                  </a:cubicBezTo>
                  <a:cubicBezTo>
                    <a:pt x="2902" y="2957"/>
                    <a:pt x="2925" y="2953"/>
                    <a:pt x="2947" y="2940"/>
                  </a:cubicBezTo>
                  <a:cubicBezTo>
                    <a:pt x="3017" y="2903"/>
                    <a:pt x="3045" y="2815"/>
                    <a:pt x="3008" y="2743"/>
                  </a:cubicBezTo>
                  <a:cubicBezTo>
                    <a:pt x="2398" y="1574"/>
                    <a:pt x="1411" y="606"/>
                    <a:pt x="232" y="16"/>
                  </a:cubicBezTo>
                  <a:cubicBezTo>
                    <a:pt x="211" y="5"/>
                    <a:pt x="189" y="0"/>
                    <a:pt x="167"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9" name="Google Shape;1825;p7">
              <a:extLst>
                <a:ext uri="{FF2B5EF4-FFF2-40B4-BE49-F238E27FC236}">
                  <a16:creationId xmlns:a16="http://schemas.microsoft.com/office/drawing/2014/main" id="{F027243C-0ACA-F0D7-8D58-16592E92875A}"/>
                </a:ext>
              </a:extLst>
            </p:cNvPr>
            <p:cNvSpPr/>
            <p:nvPr/>
          </p:nvSpPr>
          <p:spPr>
            <a:xfrm>
              <a:off x="4301875" y="2808300"/>
              <a:ext cx="149375" cy="389975"/>
            </a:xfrm>
            <a:custGeom>
              <a:avLst/>
              <a:gdLst/>
              <a:ahLst/>
              <a:cxnLst/>
              <a:rect l="l" t="t" r="r" b="b"/>
              <a:pathLst>
                <a:path w="5975" h="15599" extrusionOk="0">
                  <a:moveTo>
                    <a:pt x="4117" y="1"/>
                  </a:moveTo>
                  <a:cubicBezTo>
                    <a:pt x="3450" y="1"/>
                    <a:pt x="2782" y="152"/>
                    <a:pt x="2185" y="450"/>
                  </a:cubicBezTo>
                  <a:cubicBezTo>
                    <a:pt x="1149" y="968"/>
                    <a:pt x="341" y="1921"/>
                    <a:pt x="1" y="3025"/>
                  </a:cubicBezTo>
                  <a:lnTo>
                    <a:pt x="1462" y="15443"/>
                  </a:lnTo>
                  <a:cubicBezTo>
                    <a:pt x="1887" y="15547"/>
                    <a:pt x="2319" y="15598"/>
                    <a:pt x="2750" y="15598"/>
                  </a:cubicBezTo>
                  <a:cubicBezTo>
                    <a:pt x="2774" y="15598"/>
                    <a:pt x="2799" y="15598"/>
                    <a:pt x="2824" y="15598"/>
                  </a:cubicBezTo>
                  <a:cubicBezTo>
                    <a:pt x="2825" y="15598"/>
                    <a:pt x="2828" y="15598"/>
                    <a:pt x="2830" y="15596"/>
                  </a:cubicBezTo>
                  <a:cubicBezTo>
                    <a:pt x="2830" y="15596"/>
                    <a:pt x="2335" y="4870"/>
                    <a:pt x="5975" y="422"/>
                  </a:cubicBezTo>
                  <a:lnTo>
                    <a:pt x="5961" y="412"/>
                  </a:lnTo>
                  <a:cubicBezTo>
                    <a:pt x="5832" y="352"/>
                    <a:pt x="5697" y="294"/>
                    <a:pt x="5557" y="247"/>
                  </a:cubicBezTo>
                  <a:cubicBezTo>
                    <a:pt x="5096" y="82"/>
                    <a:pt x="4607" y="1"/>
                    <a:pt x="4117"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0" name="Google Shape;1826;p7">
              <a:extLst>
                <a:ext uri="{FF2B5EF4-FFF2-40B4-BE49-F238E27FC236}">
                  <a16:creationId xmlns:a16="http://schemas.microsoft.com/office/drawing/2014/main" id="{F29CA7B3-C89F-C4EA-47EE-A7A42260B569}"/>
                </a:ext>
              </a:extLst>
            </p:cNvPr>
            <p:cNvSpPr/>
            <p:nvPr/>
          </p:nvSpPr>
          <p:spPr>
            <a:xfrm>
              <a:off x="3403950" y="2586550"/>
              <a:ext cx="1003375" cy="898550"/>
            </a:xfrm>
            <a:custGeom>
              <a:avLst/>
              <a:gdLst/>
              <a:ahLst/>
              <a:cxnLst/>
              <a:rect l="l" t="t" r="r" b="b"/>
              <a:pathLst>
                <a:path w="40135" h="35942" extrusionOk="0">
                  <a:moveTo>
                    <a:pt x="20067" y="1"/>
                  </a:moveTo>
                  <a:cubicBezTo>
                    <a:pt x="19451" y="1"/>
                    <a:pt x="18829" y="31"/>
                    <a:pt x="18203" y="93"/>
                  </a:cubicBezTo>
                  <a:cubicBezTo>
                    <a:pt x="7673" y="1135"/>
                    <a:pt x="0" y="10735"/>
                    <a:pt x="1069" y="21537"/>
                  </a:cubicBezTo>
                  <a:cubicBezTo>
                    <a:pt x="1997" y="30903"/>
                    <a:pt x="8941" y="35530"/>
                    <a:pt x="17638" y="35915"/>
                  </a:cubicBezTo>
                  <a:cubicBezTo>
                    <a:pt x="18034" y="35933"/>
                    <a:pt x="18433" y="35942"/>
                    <a:pt x="18836" y="35942"/>
                  </a:cubicBezTo>
                  <a:cubicBezTo>
                    <a:pt x="19787" y="35942"/>
                    <a:pt x="20756" y="35892"/>
                    <a:pt x="21737" y="35795"/>
                  </a:cubicBezTo>
                  <a:cubicBezTo>
                    <a:pt x="23134" y="35656"/>
                    <a:pt x="24487" y="35428"/>
                    <a:pt x="25778" y="35110"/>
                  </a:cubicBezTo>
                  <a:cubicBezTo>
                    <a:pt x="34231" y="33030"/>
                    <a:pt x="40134" y="27129"/>
                    <a:pt x="39206" y="17763"/>
                  </a:cubicBezTo>
                  <a:cubicBezTo>
                    <a:pt x="38201" y="7603"/>
                    <a:pt x="29823" y="1"/>
                    <a:pt x="20067" y="1"/>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1" name="Google Shape;1827;p7">
              <a:extLst>
                <a:ext uri="{FF2B5EF4-FFF2-40B4-BE49-F238E27FC236}">
                  <a16:creationId xmlns:a16="http://schemas.microsoft.com/office/drawing/2014/main" id="{A9157169-4335-0042-4B07-781039F62F84}"/>
                </a:ext>
              </a:extLst>
            </p:cNvPr>
            <p:cNvSpPr/>
            <p:nvPr/>
          </p:nvSpPr>
          <p:spPr>
            <a:xfrm>
              <a:off x="3485225" y="3101800"/>
              <a:ext cx="235825" cy="235775"/>
            </a:xfrm>
            <a:custGeom>
              <a:avLst/>
              <a:gdLst/>
              <a:ahLst/>
              <a:cxnLst/>
              <a:rect l="l" t="t" r="r" b="b"/>
              <a:pathLst>
                <a:path w="9433" h="9431" extrusionOk="0">
                  <a:moveTo>
                    <a:pt x="4717" y="0"/>
                  </a:moveTo>
                  <a:cubicBezTo>
                    <a:pt x="2113" y="0"/>
                    <a:pt x="1" y="2111"/>
                    <a:pt x="1" y="4716"/>
                  </a:cubicBezTo>
                  <a:cubicBezTo>
                    <a:pt x="1" y="7320"/>
                    <a:pt x="2113" y="9431"/>
                    <a:pt x="4717" y="9431"/>
                  </a:cubicBezTo>
                  <a:cubicBezTo>
                    <a:pt x="7321" y="9431"/>
                    <a:pt x="9433" y="7320"/>
                    <a:pt x="9433" y="4716"/>
                  </a:cubicBezTo>
                  <a:cubicBezTo>
                    <a:pt x="9433" y="2111"/>
                    <a:pt x="7321" y="0"/>
                    <a:pt x="4717"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2" name="Google Shape;1828;p7">
              <a:extLst>
                <a:ext uri="{FF2B5EF4-FFF2-40B4-BE49-F238E27FC236}">
                  <a16:creationId xmlns:a16="http://schemas.microsoft.com/office/drawing/2014/main" id="{A27C74D8-CBE2-2DA3-0679-24E1E1EEEE19}"/>
                </a:ext>
              </a:extLst>
            </p:cNvPr>
            <p:cNvSpPr/>
            <p:nvPr/>
          </p:nvSpPr>
          <p:spPr>
            <a:xfrm>
              <a:off x="4115725" y="3039400"/>
              <a:ext cx="235825" cy="235775"/>
            </a:xfrm>
            <a:custGeom>
              <a:avLst/>
              <a:gdLst/>
              <a:ahLst/>
              <a:cxnLst/>
              <a:rect l="l" t="t" r="r" b="b"/>
              <a:pathLst>
                <a:path w="9433" h="9431" extrusionOk="0">
                  <a:moveTo>
                    <a:pt x="4716" y="0"/>
                  </a:moveTo>
                  <a:cubicBezTo>
                    <a:pt x="2112" y="0"/>
                    <a:pt x="0" y="2111"/>
                    <a:pt x="0" y="4716"/>
                  </a:cubicBezTo>
                  <a:cubicBezTo>
                    <a:pt x="0" y="7320"/>
                    <a:pt x="2112" y="9431"/>
                    <a:pt x="4716" y="9431"/>
                  </a:cubicBezTo>
                  <a:cubicBezTo>
                    <a:pt x="7320" y="9431"/>
                    <a:pt x="9432" y="7320"/>
                    <a:pt x="9432" y="4716"/>
                  </a:cubicBezTo>
                  <a:cubicBezTo>
                    <a:pt x="9432" y="2111"/>
                    <a:pt x="7320" y="0"/>
                    <a:pt x="4716"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3" name="Google Shape;1829;p7">
              <a:extLst>
                <a:ext uri="{FF2B5EF4-FFF2-40B4-BE49-F238E27FC236}">
                  <a16:creationId xmlns:a16="http://schemas.microsoft.com/office/drawing/2014/main" id="{38777962-12C4-A03F-7D61-E9B33300117B}"/>
                </a:ext>
              </a:extLst>
            </p:cNvPr>
            <p:cNvSpPr/>
            <p:nvPr/>
          </p:nvSpPr>
          <p:spPr>
            <a:xfrm>
              <a:off x="3539375" y="2906775"/>
              <a:ext cx="276000" cy="269525"/>
            </a:xfrm>
            <a:custGeom>
              <a:avLst/>
              <a:gdLst/>
              <a:ahLst/>
              <a:cxnLst/>
              <a:rect l="l" t="t" r="r" b="b"/>
              <a:pathLst>
                <a:path w="11040" h="10781" extrusionOk="0">
                  <a:moveTo>
                    <a:pt x="5403" y="0"/>
                  </a:moveTo>
                  <a:cubicBezTo>
                    <a:pt x="5249" y="0"/>
                    <a:pt x="5095" y="8"/>
                    <a:pt x="4939" y="23"/>
                  </a:cubicBezTo>
                  <a:cubicBezTo>
                    <a:pt x="2068" y="307"/>
                    <a:pt x="1" y="3164"/>
                    <a:pt x="322" y="6403"/>
                  </a:cubicBezTo>
                  <a:cubicBezTo>
                    <a:pt x="615" y="9369"/>
                    <a:pt x="2724" y="10780"/>
                    <a:pt x="5280" y="10780"/>
                  </a:cubicBezTo>
                  <a:cubicBezTo>
                    <a:pt x="5517" y="10780"/>
                    <a:pt x="5757" y="10768"/>
                    <a:pt x="6000" y="10744"/>
                  </a:cubicBezTo>
                  <a:cubicBezTo>
                    <a:pt x="8872" y="10459"/>
                    <a:pt x="11040" y="8614"/>
                    <a:pt x="10719" y="5375"/>
                  </a:cubicBezTo>
                  <a:cubicBezTo>
                    <a:pt x="10416" y="2309"/>
                    <a:pt x="8084" y="0"/>
                    <a:pt x="5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4" name="Google Shape;1830;p7">
              <a:extLst>
                <a:ext uri="{FF2B5EF4-FFF2-40B4-BE49-F238E27FC236}">
                  <a16:creationId xmlns:a16="http://schemas.microsoft.com/office/drawing/2014/main" id="{7F18DC95-2C26-6601-B8D8-E74205A21FF4}"/>
                </a:ext>
              </a:extLst>
            </p:cNvPr>
            <p:cNvSpPr/>
            <p:nvPr/>
          </p:nvSpPr>
          <p:spPr>
            <a:xfrm>
              <a:off x="3529200" y="2896425"/>
              <a:ext cx="255525" cy="170425"/>
            </a:xfrm>
            <a:custGeom>
              <a:avLst/>
              <a:gdLst/>
              <a:ahLst/>
              <a:cxnLst/>
              <a:rect l="l" t="t" r="r" b="b"/>
              <a:pathLst>
                <a:path w="10221" h="6817" extrusionOk="0">
                  <a:moveTo>
                    <a:pt x="5669" y="1"/>
                  </a:moveTo>
                  <a:cubicBezTo>
                    <a:pt x="5353" y="1"/>
                    <a:pt x="5035" y="33"/>
                    <a:pt x="4722" y="98"/>
                  </a:cubicBezTo>
                  <a:cubicBezTo>
                    <a:pt x="1748" y="713"/>
                    <a:pt x="1" y="3972"/>
                    <a:pt x="729" y="6817"/>
                  </a:cubicBezTo>
                  <a:cubicBezTo>
                    <a:pt x="821" y="4537"/>
                    <a:pt x="1970" y="2127"/>
                    <a:pt x="4123" y="1207"/>
                  </a:cubicBezTo>
                  <a:cubicBezTo>
                    <a:pt x="4698" y="954"/>
                    <a:pt x="5320" y="830"/>
                    <a:pt x="5944" y="830"/>
                  </a:cubicBezTo>
                  <a:cubicBezTo>
                    <a:pt x="6427" y="830"/>
                    <a:pt x="6912" y="904"/>
                    <a:pt x="7376" y="1052"/>
                  </a:cubicBezTo>
                  <a:cubicBezTo>
                    <a:pt x="8497" y="1407"/>
                    <a:pt x="9453" y="2145"/>
                    <a:pt x="10221" y="3055"/>
                  </a:cubicBezTo>
                  <a:cubicBezTo>
                    <a:pt x="9985" y="2486"/>
                    <a:pt x="9627" y="1964"/>
                    <a:pt x="9193" y="1504"/>
                  </a:cubicBezTo>
                  <a:cubicBezTo>
                    <a:pt x="8280" y="550"/>
                    <a:pt x="6984" y="1"/>
                    <a:pt x="5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5" name="Google Shape;1831;p7">
              <a:extLst>
                <a:ext uri="{FF2B5EF4-FFF2-40B4-BE49-F238E27FC236}">
                  <a16:creationId xmlns:a16="http://schemas.microsoft.com/office/drawing/2014/main" id="{063D2648-703F-1E89-BBD4-8D17438D2695}"/>
                </a:ext>
              </a:extLst>
            </p:cNvPr>
            <p:cNvSpPr/>
            <p:nvPr/>
          </p:nvSpPr>
          <p:spPr>
            <a:xfrm>
              <a:off x="3575875" y="2891275"/>
              <a:ext cx="196100" cy="209275"/>
            </a:xfrm>
            <a:custGeom>
              <a:avLst/>
              <a:gdLst/>
              <a:ahLst/>
              <a:cxnLst/>
              <a:rect l="l" t="t" r="r" b="b"/>
              <a:pathLst>
                <a:path w="7844" h="8371" extrusionOk="0">
                  <a:moveTo>
                    <a:pt x="3762" y="0"/>
                  </a:moveTo>
                  <a:cubicBezTo>
                    <a:pt x="3648" y="0"/>
                    <a:pt x="3533" y="6"/>
                    <a:pt x="3417" y="17"/>
                  </a:cubicBezTo>
                  <a:cubicBezTo>
                    <a:pt x="2512" y="107"/>
                    <a:pt x="1714" y="538"/>
                    <a:pt x="1120" y="1191"/>
                  </a:cubicBezTo>
                  <a:cubicBezTo>
                    <a:pt x="1146" y="1183"/>
                    <a:pt x="1173" y="1180"/>
                    <a:pt x="1199" y="1177"/>
                  </a:cubicBezTo>
                  <a:cubicBezTo>
                    <a:pt x="1246" y="1172"/>
                    <a:pt x="1293" y="1170"/>
                    <a:pt x="1340" y="1170"/>
                  </a:cubicBezTo>
                  <a:cubicBezTo>
                    <a:pt x="2066" y="1170"/>
                    <a:pt x="2687" y="1722"/>
                    <a:pt x="2759" y="2458"/>
                  </a:cubicBezTo>
                  <a:cubicBezTo>
                    <a:pt x="2838" y="3243"/>
                    <a:pt x="2266" y="3943"/>
                    <a:pt x="1479" y="4021"/>
                  </a:cubicBezTo>
                  <a:cubicBezTo>
                    <a:pt x="1432" y="4026"/>
                    <a:pt x="1385" y="4028"/>
                    <a:pt x="1338" y="4028"/>
                  </a:cubicBezTo>
                  <a:cubicBezTo>
                    <a:pt x="813" y="4028"/>
                    <a:pt x="341" y="3740"/>
                    <a:pt x="95" y="3297"/>
                  </a:cubicBezTo>
                  <a:cubicBezTo>
                    <a:pt x="19" y="3700"/>
                    <a:pt x="1" y="4126"/>
                    <a:pt x="42" y="4561"/>
                  </a:cubicBezTo>
                  <a:cubicBezTo>
                    <a:pt x="258" y="6735"/>
                    <a:pt x="1950" y="8370"/>
                    <a:pt x="3898" y="8370"/>
                  </a:cubicBezTo>
                  <a:cubicBezTo>
                    <a:pt x="4012" y="8370"/>
                    <a:pt x="4127" y="8365"/>
                    <a:pt x="4242" y="8353"/>
                  </a:cubicBezTo>
                  <a:cubicBezTo>
                    <a:pt x="6336" y="8147"/>
                    <a:pt x="7844" y="6113"/>
                    <a:pt x="7617" y="3810"/>
                  </a:cubicBezTo>
                  <a:cubicBezTo>
                    <a:pt x="7401" y="1635"/>
                    <a:pt x="5712" y="0"/>
                    <a:pt x="37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6" name="Google Shape;1832;p7">
              <a:extLst>
                <a:ext uri="{FF2B5EF4-FFF2-40B4-BE49-F238E27FC236}">
                  <a16:creationId xmlns:a16="http://schemas.microsoft.com/office/drawing/2014/main" id="{5410BFBA-D5A6-51A8-EFF4-C6F18FF86211}"/>
                </a:ext>
              </a:extLst>
            </p:cNvPr>
            <p:cNvSpPr/>
            <p:nvPr/>
          </p:nvSpPr>
          <p:spPr>
            <a:xfrm>
              <a:off x="3514900" y="2937250"/>
              <a:ext cx="58500" cy="72175"/>
            </a:xfrm>
            <a:custGeom>
              <a:avLst/>
              <a:gdLst/>
              <a:ahLst/>
              <a:cxnLst/>
              <a:rect l="l" t="t" r="r" b="b"/>
              <a:pathLst>
                <a:path w="2340" h="2887" extrusionOk="0">
                  <a:moveTo>
                    <a:pt x="1" y="1"/>
                  </a:moveTo>
                  <a:cubicBezTo>
                    <a:pt x="106" y="1010"/>
                    <a:pt x="614" y="2077"/>
                    <a:pt x="1527" y="2887"/>
                  </a:cubicBezTo>
                  <a:lnTo>
                    <a:pt x="2340" y="1331"/>
                  </a:lnTo>
                  <a:cubicBezTo>
                    <a:pt x="1529" y="1239"/>
                    <a:pt x="645" y="785"/>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7" name="Google Shape;1833;p7">
              <a:extLst>
                <a:ext uri="{FF2B5EF4-FFF2-40B4-BE49-F238E27FC236}">
                  <a16:creationId xmlns:a16="http://schemas.microsoft.com/office/drawing/2014/main" id="{631B16D1-2DC2-E21E-0D33-5C39522940C6}"/>
                </a:ext>
              </a:extLst>
            </p:cNvPr>
            <p:cNvSpPr/>
            <p:nvPr/>
          </p:nvSpPr>
          <p:spPr>
            <a:xfrm>
              <a:off x="3989650" y="2854850"/>
              <a:ext cx="275975" cy="269500"/>
            </a:xfrm>
            <a:custGeom>
              <a:avLst/>
              <a:gdLst/>
              <a:ahLst/>
              <a:cxnLst/>
              <a:rect l="l" t="t" r="r" b="b"/>
              <a:pathLst>
                <a:path w="11039" h="10780" extrusionOk="0">
                  <a:moveTo>
                    <a:pt x="5404" y="0"/>
                  </a:moveTo>
                  <a:cubicBezTo>
                    <a:pt x="5250" y="0"/>
                    <a:pt x="5096" y="8"/>
                    <a:pt x="4940" y="24"/>
                  </a:cubicBezTo>
                  <a:cubicBezTo>
                    <a:pt x="2069" y="307"/>
                    <a:pt x="0" y="3164"/>
                    <a:pt x="321" y="6403"/>
                  </a:cubicBezTo>
                  <a:cubicBezTo>
                    <a:pt x="614" y="9368"/>
                    <a:pt x="2723" y="10780"/>
                    <a:pt x="5278" y="10780"/>
                  </a:cubicBezTo>
                  <a:cubicBezTo>
                    <a:pt x="5515" y="10780"/>
                    <a:pt x="5757" y="10767"/>
                    <a:pt x="6001" y="10743"/>
                  </a:cubicBezTo>
                  <a:cubicBezTo>
                    <a:pt x="8871" y="10459"/>
                    <a:pt x="11039" y="8614"/>
                    <a:pt x="10718" y="5375"/>
                  </a:cubicBezTo>
                  <a:cubicBezTo>
                    <a:pt x="10415" y="2310"/>
                    <a:pt x="8084" y="0"/>
                    <a:pt x="54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8" name="Google Shape;1834;p7">
              <a:extLst>
                <a:ext uri="{FF2B5EF4-FFF2-40B4-BE49-F238E27FC236}">
                  <a16:creationId xmlns:a16="http://schemas.microsoft.com/office/drawing/2014/main" id="{D08CAF66-14D0-748C-43E0-22D319117237}"/>
                </a:ext>
              </a:extLst>
            </p:cNvPr>
            <p:cNvSpPr/>
            <p:nvPr/>
          </p:nvSpPr>
          <p:spPr>
            <a:xfrm>
              <a:off x="4006450" y="2844025"/>
              <a:ext cx="255050" cy="145200"/>
            </a:xfrm>
            <a:custGeom>
              <a:avLst/>
              <a:gdLst/>
              <a:ahLst/>
              <a:cxnLst/>
              <a:rect l="l" t="t" r="r" b="b"/>
              <a:pathLst>
                <a:path w="10202" h="5808" extrusionOk="0">
                  <a:moveTo>
                    <a:pt x="4780" y="0"/>
                  </a:moveTo>
                  <a:cubicBezTo>
                    <a:pt x="3139" y="0"/>
                    <a:pt x="1578" y="882"/>
                    <a:pt x="705" y="2256"/>
                  </a:cubicBezTo>
                  <a:cubicBezTo>
                    <a:pt x="369" y="2792"/>
                    <a:pt x="121" y="3375"/>
                    <a:pt x="0" y="3978"/>
                  </a:cubicBezTo>
                  <a:cubicBezTo>
                    <a:pt x="575" y="2937"/>
                    <a:pt x="1368" y="2024"/>
                    <a:pt x="2398" y="1457"/>
                  </a:cubicBezTo>
                  <a:cubicBezTo>
                    <a:pt x="3093" y="1072"/>
                    <a:pt x="3878" y="869"/>
                    <a:pt x="4664" y="869"/>
                  </a:cubicBezTo>
                  <a:cubicBezTo>
                    <a:pt x="4984" y="869"/>
                    <a:pt x="5304" y="902"/>
                    <a:pt x="5618" y="971"/>
                  </a:cubicBezTo>
                  <a:cubicBezTo>
                    <a:pt x="7909" y="1451"/>
                    <a:pt x="9510" y="3589"/>
                    <a:pt x="10046" y="5808"/>
                  </a:cubicBezTo>
                  <a:cubicBezTo>
                    <a:pt x="10202" y="2875"/>
                    <a:pt x="7849" y="22"/>
                    <a:pt x="4814" y="0"/>
                  </a:cubicBezTo>
                  <a:cubicBezTo>
                    <a:pt x="4802" y="0"/>
                    <a:pt x="4791" y="0"/>
                    <a:pt x="47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9" name="Google Shape;1835;p7">
              <a:extLst>
                <a:ext uri="{FF2B5EF4-FFF2-40B4-BE49-F238E27FC236}">
                  <a16:creationId xmlns:a16="http://schemas.microsoft.com/office/drawing/2014/main" id="{CDABF8B6-B724-DBA6-A498-371614A26721}"/>
                </a:ext>
              </a:extLst>
            </p:cNvPr>
            <p:cNvSpPr/>
            <p:nvPr/>
          </p:nvSpPr>
          <p:spPr>
            <a:xfrm>
              <a:off x="4027175" y="2849650"/>
              <a:ext cx="196150" cy="209275"/>
            </a:xfrm>
            <a:custGeom>
              <a:avLst/>
              <a:gdLst/>
              <a:ahLst/>
              <a:cxnLst/>
              <a:rect l="l" t="t" r="r" b="b"/>
              <a:pathLst>
                <a:path w="7846" h="8371" extrusionOk="0">
                  <a:moveTo>
                    <a:pt x="3762" y="0"/>
                  </a:moveTo>
                  <a:cubicBezTo>
                    <a:pt x="3648" y="0"/>
                    <a:pt x="3533" y="6"/>
                    <a:pt x="3417" y="17"/>
                  </a:cubicBezTo>
                  <a:cubicBezTo>
                    <a:pt x="2512" y="107"/>
                    <a:pt x="1714" y="538"/>
                    <a:pt x="1120" y="1192"/>
                  </a:cubicBezTo>
                  <a:cubicBezTo>
                    <a:pt x="1146" y="1183"/>
                    <a:pt x="1173" y="1180"/>
                    <a:pt x="1199" y="1178"/>
                  </a:cubicBezTo>
                  <a:cubicBezTo>
                    <a:pt x="1247" y="1173"/>
                    <a:pt x="1295" y="1171"/>
                    <a:pt x="1343" y="1171"/>
                  </a:cubicBezTo>
                  <a:cubicBezTo>
                    <a:pt x="2068" y="1171"/>
                    <a:pt x="2687" y="1723"/>
                    <a:pt x="2759" y="2458"/>
                  </a:cubicBezTo>
                  <a:cubicBezTo>
                    <a:pt x="2838" y="3244"/>
                    <a:pt x="2266" y="3944"/>
                    <a:pt x="1481" y="4021"/>
                  </a:cubicBezTo>
                  <a:cubicBezTo>
                    <a:pt x="1432" y="4026"/>
                    <a:pt x="1384" y="4028"/>
                    <a:pt x="1336" y="4028"/>
                  </a:cubicBezTo>
                  <a:cubicBezTo>
                    <a:pt x="811" y="4028"/>
                    <a:pt x="341" y="3739"/>
                    <a:pt x="95" y="3298"/>
                  </a:cubicBezTo>
                  <a:cubicBezTo>
                    <a:pt x="21" y="3702"/>
                    <a:pt x="1" y="4127"/>
                    <a:pt x="44" y="4561"/>
                  </a:cubicBezTo>
                  <a:cubicBezTo>
                    <a:pt x="260" y="6735"/>
                    <a:pt x="1950" y="8370"/>
                    <a:pt x="3898" y="8370"/>
                  </a:cubicBezTo>
                  <a:cubicBezTo>
                    <a:pt x="4012" y="8370"/>
                    <a:pt x="4127" y="8365"/>
                    <a:pt x="4242" y="8353"/>
                  </a:cubicBezTo>
                  <a:cubicBezTo>
                    <a:pt x="6336" y="8147"/>
                    <a:pt x="7845" y="6113"/>
                    <a:pt x="7617" y="3811"/>
                  </a:cubicBezTo>
                  <a:cubicBezTo>
                    <a:pt x="7401" y="1635"/>
                    <a:pt x="5712" y="0"/>
                    <a:pt x="37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0" name="Google Shape;1836;p7">
              <a:extLst>
                <a:ext uri="{FF2B5EF4-FFF2-40B4-BE49-F238E27FC236}">
                  <a16:creationId xmlns:a16="http://schemas.microsoft.com/office/drawing/2014/main" id="{217824FF-0266-8630-5408-C18A08730F95}"/>
                </a:ext>
              </a:extLst>
            </p:cNvPr>
            <p:cNvSpPr/>
            <p:nvPr/>
          </p:nvSpPr>
          <p:spPr>
            <a:xfrm>
              <a:off x="4205725" y="2841200"/>
              <a:ext cx="53250" cy="78275"/>
            </a:xfrm>
            <a:custGeom>
              <a:avLst/>
              <a:gdLst/>
              <a:ahLst/>
              <a:cxnLst/>
              <a:rect l="l" t="t" r="r" b="b"/>
              <a:pathLst>
                <a:path w="2130" h="3131" extrusionOk="0">
                  <a:moveTo>
                    <a:pt x="2034" y="1"/>
                  </a:moveTo>
                  <a:lnTo>
                    <a:pt x="2034" y="1"/>
                  </a:lnTo>
                  <a:cubicBezTo>
                    <a:pt x="1556" y="898"/>
                    <a:pt x="779" y="1515"/>
                    <a:pt x="0" y="1764"/>
                  </a:cubicBezTo>
                  <a:lnTo>
                    <a:pt x="1102" y="3130"/>
                  </a:lnTo>
                  <a:cubicBezTo>
                    <a:pt x="1839" y="2158"/>
                    <a:pt x="2129" y="1012"/>
                    <a:pt x="20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1" name="Google Shape;1837;p7">
              <a:extLst>
                <a:ext uri="{FF2B5EF4-FFF2-40B4-BE49-F238E27FC236}">
                  <a16:creationId xmlns:a16="http://schemas.microsoft.com/office/drawing/2014/main" id="{7EEC2423-DA42-75D2-6E1F-9A32C8568C20}"/>
                </a:ext>
              </a:extLst>
            </p:cNvPr>
            <p:cNvSpPr/>
            <p:nvPr/>
          </p:nvSpPr>
          <p:spPr>
            <a:xfrm>
              <a:off x="3841750" y="3063300"/>
              <a:ext cx="142250" cy="108400"/>
            </a:xfrm>
            <a:custGeom>
              <a:avLst/>
              <a:gdLst/>
              <a:ahLst/>
              <a:cxnLst/>
              <a:rect l="l" t="t" r="r" b="b"/>
              <a:pathLst>
                <a:path w="5690" h="4336" extrusionOk="0">
                  <a:moveTo>
                    <a:pt x="2854" y="0"/>
                  </a:moveTo>
                  <a:cubicBezTo>
                    <a:pt x="2773" y="0"/>
                    <a:pt x="2690" y="4"/>
                    <a:pt x="2606" y="12"/>
                  </a:cubicBezTo>
                  <a:cubicBezTo>
                    <a:pt x="862" y="185"/>
                    <a:pt x="1" y="2061"/>
                    <a:pt x="99" y="3054"/>
                  </a:cubicBezTo>
                  <a:cubicBezTo>
                    <a:pt x="184" y="3903"/>
                    <a:pt x="889" y="4336"/>
                    <a:pt x="2181" y="4336"/>
                  </a:cubicBezTo>
                  <a:cubicBezTo>
                    <a:pt x="2400" y="4336"/>
                    <a:pt x="2637" y="4323"/>
                    <a:pt x="2890" y="4298"/>
                  </a:cubicBezTo>
                  <a:cubicBezTo>
                    <a:pt x="4634" y="4126"/>
                    <a:pt x="5690" y="3504"/>
                    <a:pt x="5591" y="2512"/>
                  </a:cubicBezTo>
                  <a:cubicBezTo>
                    <a:pt x="5498" y="1565"/>
                    <a:pt x="4458" y="0"/>
                    <a:pt x="2854" y="0"/>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2" name="Google Shape;1838;p7">
              <a:extLst>
                <a:ext uri="{FF2B5EF4-FFF2-40B4-BE49-F238E27FC236}">
                  <a16:creationId xmlns:a16="http://schemas.microsoft.com/office/drawing/2014/main" id="{0D9C9C83-44F0-C02D-B150-5F061381B616}"/>
                </a:ext>
              </a:extLst>
            </p:cNvPr>
            <p:cNvSpPr/>
            <p:nvPr/>
          </p:nvSpPr>
          <p:spPr>
            <a:xfrm>
              <a:off x="3838125" y="3059650"/>
              <a:ext cx="147275" cy="83675"/>
            </a:xfrm>
            <a:custGeom>
              <a:avLst/>
              <a:gdLst/>
              <a:ahLst/>
              <a:cxnLst/>
              <a:rect l="l" t="t" r="r" b="b"/>
              <a:pathLst>
                <a:path w="5891" h="3347" extrusionOk="0">
                  <a:moveTo>
                    <a:pt x="3004" y="0"/>
                  </a:moveTo>
                  <a:cubicBezTo>
                    <a:pt x="2917" y="0"/>
                    <a:pt x="2828" y="5"/>
                    <a:pt x="2737" y="13"/>
                  </a:cubicBezTo>
                  <a:cubicBezTo>
                    <a:pt x="844" y="200"/>
                    <a:pt x="1" y="2226"/>
                    <a:pt x="99" y="3216"/>
                  </a:cubicBezTo>
                  <a:cubicBezTo>
                    <a:pt x="107" y="3290"/>
                    <a:pt x="170" y="3347"/>
                    <a:pt x="244" y="3347"/>
                  </a:cubicBezTo>
                  <a:lnTo>
                    <a:pt x="258" y="3347"/>
                  </a:lnTo>
                  <a:cubicBezTo>
                    <a:pt x="340" y="3337"/>
                    <a:pt x="398" y="3267"/>
                    <a:pt x="389" y="3186"/>
                  </a:cubicBezTo>
                  <a:cubicBezTo>
                    <a:pt x="298" y="2263"/>
                    <a:pt x="1131" y="467"/>
                    <a:pt x="2765" y="305"/>
                  </a:cubicBezTo>
                  <a:cubicBezTo>
                    <a:pt x="2843" y="297"/>
                    <a:pt x="2919" y="293"/>
                    <a:pt x="2994" y="293"/>
                  </a:cubicBezTo>
                  <a:cubicBezTo>
                    <a:pt x="4523" y="293"/>
                    <a:pt x="5507" y="1824"/>
                    <a:pt x="5591" y="2671"/>
                  </a:cubicBezTo>
                  <a:cubicBezTo>
                    <a:pt x="5598" y="2747"/>
                    <a:pt x="5664" y="2803"/>
                    <a:pt x="5737" y="2803"/>
                  </a:cubicBezTo>
                  <a:cubicBezTo>
                    <a:pt x="5742" y="2803"/>
                    <a:pt x="5747" y="2803"/>
                    <a:pt x="5751" y="2802"/>
                  </a:cubicBezTo>
                  <a:cubicBezTo>
                    <a:pt x="5832" y="2795"/>
                    <a:pt x="5890" y="2722"/>
                    <a:pt x="5882" y="2642"/>
                  </a:cubicBezTo>
                  <a:cubicBezTo>
                    <a:pt x="5786" y="1675"/>
                    <a:pt x="4722" y="0"/>
                    <a:pt x="3004"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3" name="Google Shape;1839;p7">
              <a:extLst>
                <a:ext uri="{FF2B5EF4-FFF2-40B4-BE49-F238E27FC236}">
                  <a16:creationId xmlns:a16="http://schemas.microsoft.com/office/drawing/2014/main" id="{6B0241B1-94C9-711F-6327-94AFF905B470}"/>
                </a:ext>
              </a:extLst>
            </p:cNvPr>
            <p:cNvSpPr/>
            <p:nvPr/>
          </p:nvSpPr>
          <p:spPr>
            <a:xfrm>
              <a:off x="3862425" y="3080775"/>
              <a:ext cx="41875" cy="40075"/>
            </a:xfrm>
            <a:custGeom>
              <a:avLst/>
              <a:gdLst/>
              <a:ahLst/>
              <a:cxnLst/>
              <a:rect l="l" t="t" r="r" b="b"/>
              <a:pathLst>
                <a:path w="1675" h="1603" extrusionOk="0">
                  <a:moveTo>
                    <a:pt x="1209" y="0"/>
                  </a:moveTo>
                  <a:cubicBezTo>
                    <a:pt x="1155" y="0"/>
                    <a:pt x="1103" y="10"/>
                    <a:pt x="1056" y="33"/>
                  </a:cubicBezTo>
                  <a:cubicBezTo>
                    <a:pt x="668" y="231"/>
                    <a:pt x="322" y="521"/>
                    <a:pt x="96" y="897"/>
                  </a:cubicBezTo>
                  <a:cubicBezTo>
                    <a:pt x="57" y="943"/>
                    <a:pt x="32" y="995"/>
                    <a:pt x="23" y="1054"/>
                  </a:cubicBezTo>
                  <a:cubicBezTo>
                    <a:pt x="5" y="1108"/>
                    <a:pt x="0" y="1163"/>
                    <a:pt x="9" y="1221"/>
                  </a:cubicBezTo>
                  <a:cubicBezTo>
                    <a:pt x="23" y="1327"/>
                    <a:pt x="88" y="1449"/>
                    <a:pt x="179" y="1510"/>
                  </a:cubicBezTo>
                  <a:cubicBezTo>
                    <a:pt x="255" y="1564"/>
                    <a:pt x="347" y="1602"/>
                    <a:pt x="441" y="1602"/>
                  </a:cubicBezTo>
                  <a:cubicBezTo>
                    <a:pt x="462" y="1602"/>
                    <a:pt x="482" y="1601"/>
                    <a:pt x="503" y="1597"/>
                  </a:cubicBezTo>
                  <a:cubicBezTo>
                    <a:pt x="611" y="1578"/>
                    <a:pt x="734" y="1526"/>
                    <a:pt x="792" y="1429"/>
                  </a:cubicBezTo>
                  <a:cubicBezTo>
                    <a:pt x="863" y="1313"/>
                    <a:pt x="947" y="1208"/>
                    <a:pt x="1038" y="1110"/>
                  </a:cubicBezTo>
                  <a:cubicBezTo>
                    <a:pt x="1141" y="1012"/>
                    <a:pt x="1255" y="924"/>
                    <a:pt x="1377" y="852"/>
                  </a:cubicBezTo>
                  <a:cubicBezTo>
                    <a:pt x="1381" y="849"/>
                    <a:pt x="1386" y="847"/>
                    <a:pt x="1389" y="844"/>
                  </a:cubicBezTo>
                  <a:cubicBezTo>
                    <a:pt x="1497" y="790"/>
                    <a:pt x="1583" y="718"/>
                    <a:pt x="1630" y="602"/>
                  </a:cubicBezTo>
                  <a:cubicBezTo>
                    <a:pt x="1670" y="505"/>
                    <a:pt x="1674" y="369"/>
                    <a:pt x="1630" y="272"/>
                  </a:cubicBezTo>
                  <a:lnTo>
                    <a:pt x="1628" y="272"/>
                  </a:lnTo>
                  <a:cubicBezTo>
                    <a:pt x="1580" y="168"/>
                    <a:pt x="1499" y="72"/>
                    <a:pt x="1388" y="32"/>
                  </a:cubicBezTo>
                  <a:cubicBezTo>
                    <a:pt x="1332" y="13"/>
                    <a:pt x="1270" y="0"/>
                    <a:pt x="12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4" name="Google Shape;1840;p7">
              <a:extLst>
                <a:ext uri="{FF2B5EF4-FFF2-40B4-BE49-F238E27FC236}">
                  <a16:creationId xmlns:a16="http://schemas.microsoft.com/office/drawing/2014/main" id="{F18D6DE4-8F6F-DF4F-D0A2-13A8AE21E718}"/>
                </a:ext>
              </a:extLst>
            </p:cNvPr>
            <p:cNvSpPr/>
            <p:nvPr/>
          </p:nvSpPr>
          <p:spPr>
            <a:xfrm>
              <a:off x="3794450" y="3186750"/>
              <a:ext cx="255350" cy="147650"/>
            </a:xfrm>
            <a:custGeom>
              <a:avLst/>
              <a:gdLst/>
              <a:ahLst/>
              <a:cxnLst/>
              <a:rect l="l" t="t" r="r" b="b"/>
              <a:pathLst>
                <a:path w="10214" h="5906" extrusionOk="0">
                  <a:moveTo>
                    <a:pt x="8969" y="0"/>
                  </a:moveTo>
                  <a:cubicBezTo>
                    <a:pt x="8967" y="0"/>
                    <a:pt x="8965" y="0"/>
                    <a:pt x="8963" y="0"/>
                  </a:cubicBezTo>
                  <a:cubicBezTo>
                    <a:pt x="8064" y="5"/>
                    <a:pt x="6707" y="463"/>
                    <a:pt x="5115" y="620"/>
                  </a:cubicBezTo>
                  <a:cubicBezTo>
                    <a:pt x="4463" y="684"/>
                    <a:pt x="3830" y="693"/>
                    <a:pt x="3245" y="693"/>
                  </a:cubicBezTo>
                  <a:cubicBezTo>
                    <a:pt x="3026" y="693"/>
                    <a:pt x="2815" y="692"/>
                    <a:pt x="2612" y="692"/>
                  </a:cubicBezTo>
                  <a:cubicBezTo>
                    <a:pt x="2030" y="692"/>
                    <a:pt x="1516" y="702"/>
                    <a:pt x="1105" y="779"/>
                  </a:cubicBezTo>
                  <a:cubicBezTo>
                    <a:pt x="403" y="910"/>
                    <a:pt x="1" y="1238"/>
                    <a:pt x="80" y="2045"/>
                  </a:cubicBezTo>
                  <a:cubicBezTo>
                    <a:pt x="226" y="3511"/>
                    <a:pt x="1820" y="5183"/>
                    <a:pt x="3828" y="5726"/>
                  </a:cubicBezTo>
                  <a:cubicBezTo>
                    <a:pt x="4256" y="5841"/>
                    <a:pt x="4705" y="5906"/>
                    <a:pt x="5162" y="5906"/>
                  </a:cubicBezTo>
                  <a:cubicBezTo>
                    <a:pt x="5316" y="5906"/>
                    <a:pt x="5471" y="5899"/>
                    <a:pt x="5627" y="5883"/>
                  </a:cubicBezTo>
                  <a:cubicBezTo>
                    <a:pt x="7131" y="5734"/>
                    <a:pt x="8385" y="4878"/>
                    <a:pt x="9185" y="3827"/>
                  </a:cubicBezTo>
                  <a:cubicBezTo>
                    <a:pt x="9859" y="2939"/>
                    <a:pt x="10213" y="1912"/>
                    <a:pt x="10127" y="1050"/>
                  </a:cubicBezTo>
                  <a:cubicBezTo>
                    <a:pt x="10049" y="248"/>
                    <a:pt x="9635" y="0"/>
                    <a:pt x="89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5" name="Google Shape;1841;p7">
              <a:extLst>
                <a:ext uri="{FF2B5EF4-FFF2-40B4-BE49-F238E27FC236}">
                  <a16:creationId xmlns:a16="http://schemas.microsoft.com/office/drawing/2014/main" id="{CC8F9F61-FA71-7238-8631-64D9F34AE252}"/>
                </a:ext>
              </a:extLst>
            </p:cNvPr>
            <p:cNvSpPr/>
            <p:nvPr/>
          </p:nvSpPr>
          <p:spPr>
            <a:xfrm>
              <a:off x="3890125" y="3273900"/>
              <a:ext cx="133950" cy="60500"/>
            </a:xfrm>
            <a:custGeom>
              <a:avLst/>
              <a:gdLst/>
              <a:ahLst/>
              <a:cxnLst/>
              <a:rect l="l" t="t" r="r" b="b"/>
              <a:pathLst>
                <a:path w="5358" h="2420" extrusionOk="0">
                  <a:moveTo>
                    <a:pt x="3684" y="1"/>
                  </a:moveTo>
                  <a:cubicBezTo>
                    <a:pt x="3258" y="1"/>
                    <a:pt x="2832" y="65"/>
                    <a:pt x="2426" y="196"/>
                  </a:cubicBezTo>
                  <a:cubicBezTo>
                    <a:pt x="1394" y="527"/>
                    <a:pt x="508" y="1281"/>
                    <a:pt x="1" y="2240"/>
                  </a:cubicBezTo>
                  <a:cubicBezTo>
                    <a:pt x="429" y="2355"/>
                    <a:pt x="878" y="2420"/>
                    <a:pt x="1335" y="2420"/>
                  </a:cubicBezTo>
                  <a:cubicBezTo>
                    <a:pt x="1489" y="2420"/>
                    <a:pt x="1644" y="2413"/>
                    <a:pt x="1800" y="2397"/>
                  </a:cubicBezTo>
                  <a:cubicBezTo>
                    <a:pt x="3304" y="2248"/>
                    <a:pt x="4558" y="1392"/>
                    <a:pt x="5358" y="341"/>
                  </a:cubicBezTo>
                  <a:cubicBezTo>
                    <a:pt x="4830" y="116"/>
                    <a:pt x="4257" y="1"/>
                    <a:pt x="36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6" name="Google Shape;1842;p7">
              <a:extLst>
                <a:ext uri="{FF2B5EF4-FFF2-40B4-BE49-F238E27FC236}">
                  <a16:creationId xmlns:a16="http://schemas.microsoft.com/office/drawing/2014/main" id="{BF432007-0E49-D33A-E97D-FD3D4207A066}"/>
                </a:ext>
              </a:extLst>
            </p:cNvPr>
            <p:cNvSpPr/>
            <p:nvPr/>
          </p:nvSpPr>
          <p:spPr>
            <a:xfrm>
              <a:off x="3822050" y="3186775"/>
              <a:ext cx="196475" cy="60175"/>
            </a:xfrm>
            <a:custGeom>
              <a:avLst/>
              <a:gdLst/>
              <a:ahLst/>
              <a:cxnLst/>
              <a:rect l="l" t="t" r="r" b="b"/>
              <a:pathLst>
                <a:path w="7859" h="2407" extrusionOk="0">
                  <a:moveTo>
                    <a:pt x="7859" y="1"/>
                  </a:moveTo>
                  <a:cubicBezTo>
                    <a:pt x="6960" y="4"/>
                    <a:pt x="5603" y="462"/>
                    <a:pt x="4011" y="619"/>
                  </a:cubicBezTo>
                  <a:cubicBezTo>
                    <a:pt x="3359" y="683"/>
                    <a:pt x="2726" y="692"/>
                    <a:pt x="2141" y="692"/>
                  </a:cubicBezTo>
                  <a:cubicBezTo>
                    <a:pt x="1922" y="692"/>
                    <a:pt x="1711" y="691"/>
                    <a:pt x="1508" y="691"/>
                  </a:cubicBezTo>
                  <a:cubicBezTo>
                    <a:pt x="926" y="691"/>
                    <a:pt x="412" y="701"/>
                    <a:pt x="1" y="778"/>
                  </a:cubicBezTo>
                  <a:cubicBezTo>
                    <a:pt x="1" y="778"/>
                    <a:pt x="640" y="2407"/>
                    <a:pt x="3340" y="2407"/>
                  </a:cubicBezTo>
                  <a:cubicBezTo>
                    <a:pt x="3572" y="2407"/>
                    <a:pt x="3819" y="2395"/>
                    <a:pt x="4082" y="2369"/>
                  </a:cubicBezTo>
                  <a:cubicBezTo>
                    <a:pt x="7409" y="2040"/>
                    <a:pt x="7859" y="1"/>
                    <a:pt x="78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7" name="Google Shape;1843;p7">
              <a:extLst>
                <a:ext uri="{FF2B5EF4-FFF2-40B4-BE49-F238E27FC236}">
                  <a16:creationId xmlns:a16="http://schemas.microsoft.com/office/drawing/2014/main" id="{4C5F28E6-CA26-7390-C14C-ADF84D384FB3}"/>
                </a:ext>
              </a:extLst>
            </p:cNvPr>
            <p:cNvSpPr/>
            <p:nvPr/>
          </p:nvSpPr>
          <p:spPr>
            <a:xfrm>
              <a:off x="3906275" y="3344950"/>
              <a:ext cx="62375" cy="22900"/>
            </a:xfrm>
            <a:custGeom>
              <a:avLst/>
              <a:gdLst/>
              <a:ahLst/>
              <a:cxnLst/>
              <a:rect l="l" t="t" r="r" b="b"/>
              <a:pathLst>
                <a:path w="2495" h="916" extrusionOk="0">
                  <a:moveTo>
                    <a:pt x="167" y="1"/>
                  </a:moveTo>
                  <a:cubicBezTo>
                    <a:pt x="121" y="1"/>
                    <a:pt x="76" y="22"/>
                    <a:pt x="47" y="63"/>
                  </a:cubicBezTo>
                  <a:cubicBezTo>
                    <a:pt x="0" y="129"/>
                    <a:pt x="16" y="220"/>
                    <a:pt x="82" y="266"/>
                  </a:cubicBezTo>
                  <a:cubicBezTo>
                    <a:pt x="679" y="689"/>
                    <a:pt x="1397" y="915"/>
                    <a:pt x="2127" y="915"/>
                  </a:cubicBezTo>
                  <a:cubicBezTo>
                    <a:pt x="2202" y="915"/>
                    <a:pt x="2278" y="912"/>
                    <a:pt x="2353" y="908"/>
                  </a:cubicBezTo>
                  <a:cubicBezTo>
                    <a:pt x="2433" y="903"/>
                    <a:pt x="2495" y="834"/>
                    <a:pt x="2489" y="752"/>
                  </a:cubicBezTo>
                  <a:cubicBezTo>
                    <a:pt x="2484" y="675"/>
                    <a:pt x="2421" y="616"/>
                    <a:pt x="2344" y="616"/>
                  </a:cubicBezTo>
                  <a:cubicBezTo>
                    <a:pt x="2341" y="616"/>
                    <a:pt x="2337" y="616"/>
                    <a:pt x="2333" y="616"/>
                  </a:cubicBezTo>
                  <a:cubicBezTo>
                    <a:pt x="2264" y="621"/>
                    <a:pt x="2196" y="623"/>
                    <a:pt x="2127" y="623"/>
                  </a:cubicBezTo>
                  <a:cubicBezTo>
                    <a:pt x="1460" y="623"/>
                    <a:pt x="800" y="414"/>
                    <a:pt x="252" y="27"/>
                  </a:cubicBezTo>
                  <a:cubicBezTo>
                    <a:pt x="226" y="9"/>
                    <a:pt x="197" y="1"/>
                    <a:pt x="167" y="1"/>
                  </a:cubicBezTo>
                  <a:close/>
                </a:path>
              </a:pathLst>
            </a:custGeom>
            <a:solidFill>
              <a:srgbClr val="F08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8" name="Google Shape;1844;p7">
              <a:extLst>
                <a:ext uri="{FF2B5EF4-FFF2-40B4-BE49-F238E27FC236}">
                  <a16:creationId xmlns:a16="http://schemas.microsoft.com/office/drawing/2014/main" id="{CA3AC556-514D-7381-9FA9-13EB819F6CC2}"/>
                </a:ext>
              </a:extLst>
            </p:cNvPr>
            <p:cNvSpPr/>
            <p:nvPr/>
          </p:nvSpPr>
          <p:spPr>
            <a:xfrm>
              <a:off x="3450500" y="2532875"/>
              <a:ext cx="874850" cy="399150"/>
            </a:xfrm>
            <a:custGeom>
              <a:avLst/>
              <a:gdLst/>
              <a:ahLst/>
              <a:cxnLst/>
              <a:rect l="l" t="t" r="r" b="b"/>
              <a:pathLst>
                <a:path w="34994" h="15966" extrusionOk="0">
                  <a:moveTo>
                    <a:pt x="17509" y="0"/>
                  </a:moveTo>
                  <a:cubicBezTo>
                    <a:pt x="16877" y="0"/>
                    <a:pt x="16238" y="32"/>
                    <a:pt x="15595" y="95"/>
                  </a:cubicBezTo>
                  <a:cubicBezTo>
                    <a:pt x="6555" y="990"/>
                    <a:pt x="738" y="7335"/>
                    <a:pt x="1" y="15770"/>
                  </a:cubicBezTo>
                  <a:cubicBezTo>
                    <a:pt x="1105" y="15888"/>
                    <a:pt x="2150" y="15965"/>
                    <a:pt x="3161" y="15965"/>
                  </a:cubicBezTo>
                  <a:cubicBezTo>
                    <a:pt x="5402" y="15965"/>
                    <a:pt x="7473" y="15584"/>
                    <a:pt x="9644" y="14415"/>
                  </a:cubicBezTo>
                  <a:cubicBezTo>
                    <a:pt x="14368" y="11873"/>
                    <a:pt x="19013" y="8726"/>
                    <a:pt x="22462" y="4614"/>
                  </a:cubicBezTo>
                  <a:cubicBezTo>
                    <a:pt x="27437" y="11772"/>
                    <a:pt x="34326" y="12320"/>
                    <a:pt x="34993" y="12357"/>
                  </a:cubicBezTo>
                  <a:cubicBezTo>
                    <a:pt x="32621" y="5079"/>
                    <a:pt x="25578" y="0"/>
                    <a:pt x="17509"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9" name="Google Shape;1845;p7">
              <a:extLst>
                <a:ext uri="{FF2B5EF4-FFF2-40B4-BE49-F238E27FC236}">
                  <a16:creationId xmlns:a16="http://schemas.microsoft.com/office/drawing/2014/main" id="{21EF0F83-7D1F-4E3E-7E19-889B36D76C4C}"/>
                </a:ext>
              </a:extLst>
            </p:cNvPr>
            <p:cNvSpPr/>
            <p:nvPr/>
          </p:nvSpPr>
          <p:spPr>
            <a:xfrm>
              <a:off x="3430775" y="2505325"/>
              <a:ext cx="907050" cy="423650"/>
            </a:xfrm>
            <a:custGeom>
              <a:avLst/>
              <a:gdLst/>
              <a:ahLst/>
              <a:cxnLst/>
              <a:rect l="l" t="t" r="r" b="b"/>
              <a:pathLst>
                <a:path w="36282" h="16946" extrusionOk="0">
                  <a:moveTo>
                    <a:pt x="18583" y="0"/>
                  </a:moveTo>
                  <a:cubicBezTo>
                    <a:pt x="17953" y="0"/>
                    <a:pt x="17317" y="32"/>
                    <a:pt x="16676" y="95"/>
                  </a:cubicBezTo>
                  <a:cubicBezTo>
                    <a:pt x="11451" y="612"/>
                    <a:pt x="6943" y="3174"/>
                    <a:pt x="3926" y="6874"/>
                  </a:cubicBezTo>
                  <a:cubicBezTo>
                    <a:pt x="2445" y="8687"/>
                    <a:pt x="1323" y="10776"/>
                    <a:pt x="652" y="13029"/>
                  </a:cubicBezTo>
                  <a:cubicBezTo>
                    <a:pt x="324" y="14134"/>
                    <a:pt x="102" y="15276"/>
                    <a:pt x="0" y="16447"/>
                  </a:cubicBezTo>
                  <a:cubicBezTo>
                    <a:pt x="306" y="16558"/>
                    <a:pt x="790" y="16872"/>
                    <a:pt x="790" y="16872"/>
                  </a:cubicBezTo>
                  <a:cubicBezTo>
                    <a:pt x="1253" y="16922"/>
                    <a:pt x="1710" y="16945"/>
                    <a:pt x="2163" y="16945"/>
                  </a:cubicBezTo>
                  <a:cubicBezTo>
                    <a:pt x="5185" y="16945"/>
                    <a:pt x="7984" y="15891"/>
                    <a:pt x="10724" y="14416"/>
                  </a:cubicBezTo>
                  <a:cubicBezTo>
                    <a:pt x="15448" y="11874"/>
                    <a:pt x="19687" y="8423"/>
                    <a:pt x="23135" y="4312"/>
                  </a:cubicBezTo>
                  <a:cubicBezTo>
                    <a:pt x="28371" y="11843"/>
                    <a:pt x="35835" y="13459"/>
                    <a:pt x="35835" y="13459"/>
                  </a:cubicBezTo>
                  <a:cubicBezTo>
                    <a:pt x="35835" y="13459"/>
                    <a:pt x="36075" y="13206"/>
                    <a:pt x="36282" y="13044"/>
                  </a:cubicBezTo>
                  <a:cubicBezTo>
                    <a:pt x="36097" y="12381"/>
                    <a:pt x="35870" y="11732"/>
                    <a:pt x="35608" y="11103"/>
                  </a:cubicBezTo>
                  <a:cubicBezTo>
                    <a:pt x="35182" y="10076"/>
                    <a:pt x="34660" y="9096"/>
                    <a:pt x="34052" y="8180"/>
                  </a:cubicBezTo>
                  <a:cubicBezTo>
                    <a:pt x="31960" y="5016"/>
                    <a:pt x="28867" y="2565"/>
                    <a:pt x="25237" y="1202"/>
                  </a:cubicBezTo>
                  <a:cubicBezTo>
                    <a:pt x="24881" y="1066"/>
                    <a:pt x="24512" y="945"/>
                    <a:pt x="24142" y="832"/>
                  </a:cubicBezTo>
                  <a:cubicBezTo>
                    <a:pt x="23382" y="595"/>
                    <a:pt x="22596" y="408"/>
                    <a:pt x="21797" y="272"/>
                  </a:cubicBezTo>
                  <a:cubicBezTo>
                    <a:pt x="21395" y="205"/>
                    <a:pt x="20989" y="147"/>
                    <a:pt x="20576" y="106"/>
                  </a:cubicBezTo>
                  <a:cubicBezTo>
                    <a:pt x="19920" y="36"/>
                    <a:pt x="19255" y="0"/>
                    <a:pt x="18583"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0" name="Google Shape;1846;p7">
              <a:extLst>
                <a:ext uri="{FF2B5EF4-FFF2-40B4-BE49-F238E27FC236}">
                  <a16:creationId xmlns:a16="http://schemas.microsoft.com/office/drawing/2014/main" id="{326BBAF6-E288-B02E-5A80-EF09CC28092E}"/>
                </a:ext>
              </a:extLst>
            </p:cNvPr>
            <p:cNvSpPr/>
            <p:nvPr/>
          </p:nvSpPr>
          <p:spPr>
            <a:xfrm>
              <a:off x="3537100" y="2818125"/>
              <a:ext cx="184850" cy="94800"/>
            </a:xfrm>
            <a:custGeom>
              <a:avLst/>
              <a:gdLst/>
              <a:ahLst/>
              <a:cxnLst/>
              <a:rect l="l" t="t" r="r" b="b"/>
              <a:pathLst>
                <a:path w="7394" h="3792" extrusionOk="0">
                  <a:moveTo>
                    <a:pt x="5382" y="1"/>
                  </a:moveTo>
                  <a:cubicBezTo>
                    <a:pt x="5161" y="1"/>
                    <a:pt x="4929" y="28"/>
                    <a:pt x="4692" y="90"/>
                  </a:cubicBezTo>
                  <a:cubicBezTo>
                    <a:pt x="3124" y="495"/>
                    <a:pt x="1" y="2714"/>
                    <a:pt x="408" y="3731"/>
                  </a:cubicBezTo>
                  <a:cubicBezTo>
                    <a:pt x="424" y="3773"/>
                    <a:pt x="482" y="3791"/>
                    <a:pt x="573" y="3791"/>
                  </a:cubicBezTo>
                  <a:cubicBezTo>
                    <a:pt x="1264" y="3791"/>
                    <a:pt x="3890" y="2712"/>
                    <a:pt x="5169" y="2316"/>
                  </a:cubicBezTo>
                  <a:cubicBezTo>
                    <a:pt x="6257" y="1978"/>
                    <a:pt x="7393" y="1810"/>
                    <a:pt x="7276" y="1124"/>
                  </a:cubicBezTo>
                  <a:cubicBezTo>
                    <a:pt x="7180" y="563"/>
                    <a:pt x="6384" y="1"/>
                    <a:pt x="5382"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1" name="Google Shape;1847;p7">
              <a:extLst>
                <a:ext uri="{FF2B5EF4-FFF2-40B4-BE49-F238E27FC236}">
                  <a16:creationId xmlns:a16="http://schemas.microsoft.com/office/drawing/2014/main" id="{C5288D14-0848-D7A2-6DA5-64FC619CF942}"/>
                </a:ext>
              </a:extLst>
            </p:cNvPr>
            <p:cNvSpPr/>
            <p:nvPr/>
          </p:nvSpPr>
          <p:spPr>
            <a:xfrm>
              <a:off x="4046325" y="2775650"/>
              <a:ext cx="186625" cy="71200"/>
            </a:xfrm>
            <a:custGeom>
              <a:avLst/>
              <a:gdLst/>
              <a:ahLst/>
              <a:cxnLst/>
              <a:rect l="l" t="t" r="r" b="b"/>
              <a:pathLst>
                <a:path w="7465" h="2848" extrusionOk="0">
                  <a:moveTo>
                    <a:pt x="2192" y="0"/>
                  </a:moveTo>
                  <a:cubicBezTo>
                    <a:pt x="925" y="0"/>
                    <a:pt x="0" y="857"/>
                    <a:pt x="20" y="1526"/>
                  </a:cubicBezTo>
                  <a:cubicBezTo>
                    <a:pt x="38" y="2222"/>
                    <a:pt x="1187" y="2163"/>
                    <a:pt x="2320" y="2282"/>
                  </a:cubicBezTo>
                  <a:lnTo>
                    <a:pt x="2320" y="2280"/>
                  </a:lnTo>
                  <a:cubicBezTo>
                    <a:pt x="3507" y="2404"/>
                    <a:pt x="5846" y="2848"/>
                    <a:pt x="6822" y="2848"/>
                  </a:cubicBezTo>
                  <a:cubicBezTo>
                    <a:pt x="7086" y="2848"/>
                    <a:pt x="7251" y="2815"/>
                    <a:pt x="7266" y="2735"/>
                  </a:cubicBezTo>
                  <a:cubicBezTo>
                    <a:pt x="7465" y="1658"/>
                    <a:pt x="3966" y="94"/>
                    <a:pt x="2351" y="5"/>
                  </a:cubicBezTo>
                  <a:cubicBezTo>
                    <a:pt x="2297" y="2"/>
                    <a:pt x="2244" y="0"/>
                    <a:pt x="2192"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2" name="Google Shape;1848;p7">
              <a:extLst>
                <a:ext uri="{FF2B5EF4-FFF2-40B4-BE49-F238E27FC236}">
                  <a16:creationId xmlns:a16="http://schemas.microsoft.com/office/drawing/2014/main" id="{C05978E2-E596-898A-7DBD-BA625859289C}"/>
                </a:ext>
              </a:extLst>
            </p:cNvPr>
            <p:cNvSpPr/>
            <p:nvPr/>
          </p:nvSpPr>
          <p:spPr>
            <a:xfrm>
              <a:off x="3362000" y="2464975"/>
              <a:ext cx="578900" cy="426475"/>
            </a:xfrm>
            <a:custGeom>
              <a:avLst/>
              <a:gdLst/>
              <a:ahLst/>
              <a:cxnLst/>
              <a:rect l="l" t="t" r="r" b="b"/>
              <a:pathLst>
                <a:path w="23156" h="17059" extrusionOk="0">
                  <a:moveTo>
                    <a:pt x="21529" y="1"/>
                  </a:moveTo>
                  <a:cubicBezTo>
                    <a:pt x="20823" y="1"/>
                    <a:pt x="20108" y="35"/>
                    <a:pt x="19391" y="104"/>
                  </a:cubicBezTo>
                  <a:cubicBezTo>
                    <a:pt x="18221" y="941"/>
                    <a:pt x="17021" y="1712"/>
                    <a:pt x="15797" y="2423"/>
                  </a:cubicBezTo>
                  <a:cubicBezTo>
                    <a:pt x="13994" y="3471"/>
                    <a:pt x="12134" y="4382"/>
                    <a:pt x="10232" y="5152"/>
                  </a:cubicBezTo>
                  <a:cubicBezTo>
                    <a:pt x="9428" y="5479"/>
                    <a:pt x="8616" y="5781"/>
                    <a:pt x="7797" y="6057"/>
                  </a:cubicBezTo>
                  <a:cubicBezTo>
                    <a:pt x="7383" y="6197"/>
                    <a:pt x="6971" y="6327"/>
                    <a:pt x="6553" y="6451"/>
                  </a:cubicBezTo>
                  <a:lnTo>
                    <a:pt x="6550" y="6451"/>
                  </a:lnTo>
                  <a:cubicBezTo>
                    <a:pt x="6211" y="6555"/>
                    <a:pt x="5870" y="6655"/>
                    <a:pt x="5529" y="6747"/>
                  </a:cubicBezTo>
                  <a:cubicBezTo>
                    <a:pt x="5240" y="7043"/>
                    <a:pt x="4961" y="7349"/>
                    <a:pt x="4689" y="7662"/>
                  </a:cubicBezTo>
                  <a:cubicBezTo>
                    <a:pt x="2594" y="10085"/>
                    <a:pt x="1043" y="12950"/>
                    <a:pt x="192" y="16075"/>
                  </a:cubicBezTo>
                  <a:cubicBezTo>
                    <a:pt x="103" y="16400"/>
                    <a:pt x="39" y="16729"/>
                    <a:pt x="1" y="17058"/>
                  </a:cubicBezTo>
                  <a:cubicBezTo>
                    <a:pt x="1000" y="16823"/>
                    <a:pt x="1994" y="16540"/>
                    <a:pt x="2972" y="16214"/>
                  </a:cubicBezTo>
                  <a:lnTo>
                    <a:pt x="2975" y="16214"/>
                  </a:lnTo>
                  <a:cubicBezTo>
                    <a:pt x="2989" y="16209"/>
                    <a:pt x="3004" y="16204"/>
                    <a:pt x="3018" y="16198"/>
                  </a:cubicBezTo>
                  <a:cubicBezTo>
                    <a:pt x="3308" y="16103"/>
                    <a:pt x="3596" y="16004"/>
                    <a:pt x="3884" y="15896"/>
                  </a:cubicBezTo>
                  <a:cubicBezTo>
                    <a:pt x="3906" y="15888"/>
                    <a:pt x="3926" y="15881"/>
                    <a:pt x="3946" y="15873"/>
                  </a:cubicBezTo>
                  <a:cubicBezTo>
                    <a:pt x="6000" y="15122"/>
                    <a:pt x="8001" y="14172"/>
                    <a:pt x="9919" y="13018"/>
                  </a:cubicBezTo>
                  <a:cubicBezTo>
                    <a:pt x="14177" y="10463"/>
                    <a:pt x="18036" y="6954"/>
                    <a:pt x="21272" y="2717"/>
                  </a:cubicBezTo>
                  <a:cubicBezTo>
                    <a:pt x="21545" y="2360"/>
                    <a:pt x="21812" y="1997"/>
                    <a:pt x="22075" y="1629"/>
                  </a:cubicBezTo>
                  <a:cubicBezTo>
                    <a:pt x="22447" y="1114"/>
                    <a:pt x="22806" y="593"/>
                    <a:pt x="23156" y="58"/>
                  </a:cubicBezTo>
                  <a:cubicBezTo>
                    <a:pt x="22811" y="35"/>
                    <a:pt x="22462" y="16"/>
                    <a:pt x="22114" y="9"/>
                  </a:cubicBezTo>
                  <a:cubicBezTo>
                    <a:pt x="21920" y="3"/>
                    <a:pt x="21725" y="1"/>
                    <a:pt x="21529"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3" name="Google Shape;1849;p7">
              <a:extLst>
                <a:ext uri="{FF2B5EF4-FFF2-40B4-BE49-F238E27FC236}">
                  <a16:creationId xmlns:a16="http://schemas.microsoft.com/office/drawing/2014/main" id="{6F3DA5BD-9FF4-F4A5-AB05-3576BF8C0898}"/>
                </a:ext>
              </a:extLst>
            </p:cNvPr>
            <p:cNvSpPr/>
            <p:nvPr/>
          </p:nvSpPr>
          <p:spPr>
            <a:xfrm>
              <a:off x="4048200" y="2484750"/>
              <a:ext cx="354225" cy="305250"/>
            </a:xfrm>
            <a:custGeom>
              <a:avLst/>
              <a:gdLst/>
              <a:ahLst/>
              <a:cxnLst/>
              <a:rect l="l" t="t" r="r" b="b"/>
              <a:pathLst>
                <a:path w="14169" h="12210" extrusionOk="0">
                  <a:moveTo>
                    <a:pt x="0" y="1"/>
                  </a:moveTo>
                  <a:cubicBezTo>
                    <a:pt x="182" y="297"/>
                    <a:pt x="369" y="590"/>
                    <a:pt x="558" y="876"/>
                  </a:cubicBezTo>
                  <a:cubicBezTo>
                    <a:pt x="924" y="1431"/>
                    <a:pt x="1303" y="1974"/>
                    <a:pt x="1694" y="2503"/>
                  </a:cubicBezTo>
                  <a:cubicBezTo>
                    <a:pt x="2280" y="3283"/>
                    <a:pt x="2891" y="4034"/>
                    <a:pt x="3532" y="4746"/>
                  </a:cubicBezTo>
                  <a:cubicBezTo>
                    <a:pt x="3532" y="4746"/>
                    <a:pt x="3534" y="4748"/>
                    <a:pt x="3535" y="4748"/>
                  </a:cubicBezTo>
                  <a:cubicBezTo>
                    <a:pt x="4776" y="6138"/>
                    <a:pt x="6116" y="7392"/>
                    <a:pt x="7536" y="8485"/>
                  </a:cubicBezTo>
                  <a:cubicBezTo>
                    <a:pt x="7798" y="8687"/>
                    <a:pt x="8065" y="8886"/>
                    <a:pt x="8330" y="9075"/>
                  </a:cubicBezTo>
                  <a:lnTo>
                    <a:pt x="8333" y="9075"/>
                  </a:lnTo>
                  <a:cubicBezTo>
                    <a:pt x="8578" y="9254"/>
                    <a:pt x="8826" y="9421"/>
                    <a:pt x="9076" y="9589"/>
                  </a:cubicBezTo>
                  <a:cubicBezTo>
                    <a:pt x="9415" y="9818"/>
                    <a:pt x="9759" y="10037"/>
                    <a:pt x="10105" y="10247"/>
                  </a:cubicBezTo>
                  <a:lnTo>
                    <a:pt x="10108" y="10247"/>
                  </a:lnTo>
                  <a:cubicBezTo>
                    <a:pt x="10196" y="10299"/>
                    <a:pt x="10282" y="10352"/>
                    <a:pt x="10373" y="10404"/>
                  </a:cubicBezTo>
                  <a:lnTo>
                    <a:pt x="10376" y="10404"/>
                  </a:lnTo>
                  <a:cubicBezTo>
                    <a:pt x="11605" y="11121"/>
                    <a:pt x="12877" y="11726"/>
                    <a:pt x="14169" y="12210"/>
                  </a:cubicBezTo>
                  <a:cubicBezTo>
                    <a:pt x="14059" y="11895"/>
                    <a:pt x="13933" y="11591"/>
                    <a:pt x="13786" y="11297"/>
                  </a:cubicBezTo>
                  <a:cubicBezTo>
                    <a:pt x="13079" y="9868"/>
                    <a:pt x="12215" y="8531"/>
                    <a:pt x="11219" y="7307"/>
                  </a:cubicBezTo>
                  <a:cubicBezTo>
                    <a:pt x="11204" y="7285"/>
                    <a:pt x="11185" y="7265"/>
                    <a:pt x="11167" y="7245"/>
                  </a:cubicBezTo>
                  <a:cubicBezTo>
                    <a:pt x="9852" y="6675"/>
                    <a:pt x="8571" y="5969"/>
                    <a:pt x="7343" y="5132"/>
                  </a:cubicBezTo>
                  <a:cubicBezTo>
                    <a:pt x="5601" y="3952"/>
                    <a:pt x="3970" y="2517"/>
                    <a:pt x="2501" y="856"/>
                  </a:cubicBezTo>
                  <a:cubicBezTo>
                    <a:pt x="1977" y="642"/>
                    <a:pt x="1443" y="446"/>
                    <a:pt x="902" y="274"/>
                  </a:cubicBezTo>
                  <a:cubicBezTo>
                    <a:pt x="603" y="175"/>
                    <a:pt x="302" y="86"/>
                    <a:pt x="0"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4" name="Google Shape;1850;p7">
              <a:extLst>
                <a:ext uri="{FF2B5EF4-FFF2-40B4-BE49-F238E27FC236}">
                  <a16:creationId xmlns:a16="http://schemas.microsoft.com/office/drawing/2014/main" id="{2CFA5CC9-1694-9D88-80D9-C09A1858AA93}"/>
                </a:ext>
              </a:extLst>
            </p:cNvPr>
            <p:cNvSpPr/>
            <p:nvPr/>
          </p:nvSpPr>
          <p:spPr>
            <a:xfrm>
              <a:off x="3954075" y="4275600"/>
              <a:ext cx="1400" cy="100"/>
            </a:xfrm>
            <a:custGeom>
              <a:avLst/>
              <a:gdLst/>
              <a:ahLst/>
              <a:cxnLst/>
              <a:rect l="l" t="t" r="r" b="b"/>
              <a:pathLst>
                <a:path w="56" h="4" extrusionOk="0">
                  <a:moveTo>
                    <a:pt x="56" y="0"/>
                  </a:moveTo>
                  <a:cubicBezTo>
                    <a:pt x="37" y="2"/>
                    <a:pt x="19" y="3"/>
                    <a:pt x="0" y="3"/>
                  </a:cubicBezTo>
                  <a:cubicBezTo>
                    <a:pt x="19" y="3"/>
                    <a:pt x="37" y="3"/>
                    <a:pt x="56" y="2"/>
                  </a:cubicBezTo>
                  <a:lnTo>
                    <a:pt x="56" y="0"/>
                  </a:lnTo>
                  <a:close/>
                </a:path>
              </a:pathLst>
            </a:custGeom>
            <a:solidFill>
              <a:srgbClr val="F59E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5" name="Google Shape;1851;p7">
              <a:extLst>
                <a:ext uri="{FF2B5EF4-FFF2-40B4-BE49-F238E27FC236}">
                  <a16:creationId xmlns:a16="http://schemas.microsoft.com/office/drawing/2014/main" id="{3B8C3458-F992-6F1B-4CDA-BB4A905ABF6E}"/>
                </a:ext>
              </a:extLst>
            </p:cNvPr>
            <p:cNvSpPr/>
            <p:nvPr/>
          </p:nvSpPr>
          <p:spPr>
            <a:xfrm>
              <a:off x="3822900" y="3443050"/>
              <a:ext cx="229750" cy="832700"/>
            </a:xfrm>
            <a:custGeom>
              <a:avLst/>
              <a:gdLst/>
              <a:ahLst/>
              <a:cxnLst/>
              <a:rect l="l" t="t" r="r" b="b"/>
              <a:pathLst>
                <a:path w="9190" h="33308" extrusionOk="0">
                  <a:moveTo>
                    <a:pt x="9189" y="1"/>
                  </a:moveTo>
                  <a:lnTo>
                    <a:pt x="9189" y="1"/>
                  </a:lnTo>
                  <a:cubicBezTo>
                    <a:pt x="8920" y="217"/>
                    <a:pt x="8579" y="409"/>
                    <a:pt x="8204" y="579"/>
                  </a:cubicBezTo>
                  <a:cubicBezTo>
                    <a:pt x="6908" y="1165"/>
                    <a:pt x="5207" y="1465"/>
                    <a:pt x="4675" y="1490"/>
                  </a:cubicBezTo>
                  <a:cubicBezTo>
                    <a:pt x="4655" y="1493"/>
                    <a:pt x="4637" y="1493"/>
                    <a:pt x="4620" y="1493"/>
                  </a:cubicBezTo>
                  <a:cubicBezTo>
                    <a:pt x="4600" y="1493"/>
                    <a:pt x="4581" y="1493"/>
                    <a:pt x="4567" y="1495"/>
                  </a:cubicBezTo>
                  <a:cubicBezTo>
                    <a:pt x="4553" y="1495"/>
                    <a:pt x="4537" y="1495"/>
                    <a:pt x="4521" y="1495"/>
                  </a:cubicBezTo>
                  <a:cubicBezTo>
                    <a:pt x="3942" y="1495"/>
                    <a:pt x="2290" y="1307"/>
                    <a:pt x="1006" y="824"/>
                  </a:cubicBezTo>
                  <a:cubicBezTo>
                    <a:pt x="625" y="681"/>
                    <a:pt x="278" y="513"/>
                    <a:pt x="1" y="315"/>
                  </a:cubicBezTo>
                  <a:lnTo>
                    <a:pt x="1" y="315"/>
                  </a:lnTo>
                  <a:lnTo>
                    <a:pt x="21" y="645"/>
                  </a:lnTo>
                  <a:lnTo>
                    <a:pt x="1986" y="32659"/>
                  </a:lnTo>
                  <a:cubicBezTo>
                    <a:pt x="1986" y="32659"/>
                    <a:pt x="3091" y="33308"/>
                    <a:pt x="5049" y="33308"/>
                  </a:cubicBezTo>
                  <a:cubicBezTo>
                    <a:pt x="5096" y="33308"/>
                    <a:pt x="5143" y="33307"/>
                    <a:pt x="5190" y="33307"/>
                  </a:cubicBezTo>
                  <a:cubicBezTo>
                    <a:pt x="5209" y="33307"/>
                    <a:pt x="5227" y="33307"/>
                    <a:pt x="5246" y="33305"/>
                  </a:cubicBezTo>
                  <a:lnTo>
                    <a:pt x="5247" y="33305"/>
                  </a:lnTo>
                  <a:cubicBezTo>
                    <a:pt x="5266" y="33305"/>
                    <a:pt x="5284" y="33304"/>
                    <a:pt x="5303" y="33302"/>
                  </a:cubicBezTo>
                  <a:cubicBezTo>
                    <a:pt x="7347" y="33196"/>
                    <a:pt x="8476" y="32437"/>
                    <a:pt x="8476" y="32437"/>
                  </a:cubicBezTo>
                  <a:lnTo>
                    <a:pt x="9182" y="332"/>
                  </a:lnTo>
                  <a:lnTo>
                    <a:pt x="9189" y="1"/>
                  </a:lnTo>
                  <a:close/>
                </a:path>
              </a:pathLst>
            </a:custGeom>
            <a:solidFill>
              <a:srgbClr val="2FB7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6" name="Google Shape;1852;p7">
              <a:extLst>
                <a:ext uri="{FF2B5EF4-FFF2-40B4-BE49-F238E27FC236}">
                  <a16:creationId xmlns:a16="http://schemas.microsoft.com/office/drawing/2014/main" id="{DC330000-B69A-C7C9-BB14-2F41437C9DEC}"/>
                </a:ext>
              </a:extLst>
            </p:cNvPr>
            <p:cNvSpPr/>
            <p:nvPr/>
          </p:nvSpPr>
          <p:spPr>
            <a:xfrm>
              <a:off x="3952650" y="4275675"/>
              <a:ext cx="1400" cy="75"/>
            </a:xfrm>
            <a:custGeom>
              <a:avLst/>
              <a:gdLst/>
              <a:ahLst/>
              <a:cxnLst/>
              <a:rect l="l" t="t" r="r" b="b"/>
              <a:pathLst>
                <a:path w="56" h="3" extrusionOk="0">
                  <a:moveTo>
                    <a:pt x="56" y="0"/>
                  </a:moveTo>
                  <a:cubicBezTo>
                    <a:pt x="37" y="2"/>
                    <a:pt x="19" y="2"/>
                    <a:pt x="0" y="2"/>
                  </a:cubicBezTo>
                  <a:cubicBezTo>
                    <a:pt x="6" y="2"/>
                    <a:pt x="11" y="2"/>
                    <a:pt x="16" y="2"/>
                  </a:cubicBezTo>
                  <a:cubicBezTo>
                    <a:pt x="30" y="2"/>
                    <a:pt x="43" y="1"/>
                    <a:pt x="56" y="0"/>
                  </a:cubicBezTo>
                  <a:close/>
                </a:path>
              </a:pathLst>
            </a:custGeom>
            <a:solidFill>
              <a:srgbClr val="F59E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7" name="Google Shape;1853;p7">
              <a:extLst>
                <a:ext uri="{FF2B5EF4-FFF2-40B4-BE49-F238E27FC236}">
                  <a16:creationId xmlns:a16="http://schemas.microsoft.com/office/drawing/2014/main" id="{6973CDEA-D010-27CC-39B9-9F6E929DDAC6}"/>
                </a:ext>
              </a:extLst>
            </p:cNvPr>
            <p:cNvSpPr/>
            <p:nvPr/>
          </p:nvSpPr>
          <p:spPr>
            <a:xfrm>
              <a:off x="3339300" y="3289300"/>
              <a:ext cx="599525" cy="150475"/>
            </a:xfrm>
            <a:custGeom>
              <a:avLst/>
              <a:gdLst/>
              <a:ahLst/>
              <a:cxnLst/>
              <a:rect l="l" t="t" r="r" b="b"/>
              <a:pathLst>
                <a:path w="23981" h="6019" extrusionOk="0">
                  <a:moveTo>
                    <a:pt x="5201" y="0"/>
                  </a:moveTo>
                  <a:cubicBezTo>
                    <a:pt x="4020" y="0"/>
                    <a:pt x="2821" y="77"/>
                    <a:pt x="1616" y="249"/>
                  </a:cubicBezTo>
                  <a:lnTo>
                    <a:pt x="4039" y="1058"/>
                  </a:lnTo>
                  <a:cubicBezTo>
                    <a:pt x="4039" y="1058"/>
                    <a:pt x="3897" y="1038"/>
                    <a:pt x="3656" y="1038"/>
                  </a:cubicBezTo>
                  <a:cubicBezTo>
                    <a:pt x="2936" y="1038"/>
                    <a:pt x="1333" y="1221"/>
                    <a:pt x="1" y="2686"/>
                  </a:cubicBezTo>
                  <a:lnTo>
                    <a:pt x="19442" y="6018"/>
                  </a:lnTo>
                  <a:lnTo>
                    <a:pt x="23981" y="5526"/>
                  </a:lnTo>
                  <a:cubicBezTo>
                    <a:pt x="23981" y="5526"/>
                    <a:pt x="15218" y="0"/>
                    <a:pt x="52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8" name="Google Shape;1854;p7">
              <a:extLst>
                <a:ext uri="{FF2B5EF4-FFF2-40B4-BE49-F238E27FC236}">
                  <a16:creationId xmlns:a16="http://schemas.microsoft.com/office/drawing/2014/main" id="{248EC979-104C-C393-3EE4-78A0E06A3E44}"/>
                </a:ext>
              </a:extLst>
            </p:cNvPr>
            <p:cNvSpPr/>
            <p:nvPr/>
          </p:nvSpPr>
          <p:spPr>
            <a:xfrm>
              <a:off x="3305575" y="3365150"/>
              <a:ext cx="567050" cy="894400"/>
            </a:xfrm>
            <a:custGeom>
              <a:avLst/>
              <a:gdLst/>
              <a:ahLst/>
              <a:cxnLst/>
              <a:rect l="l" t="t" r="r" b="b"/>
              <a:pathLst>
                <a:path w="22682" h="35776" extrusionOk="0">
                  <a:moveTo>
                    <a:pt x="1" y="1"/>
                  </a:moveTo>
                  <a:lnTo>
                    <a:pt x="3436" y="31099"/>
                  </a:lnTo>
                  <a:lnTo>
                    <a:pt x="22681" y="35775"/>
                  </a:lnTo>
                  <a:lnTo>
                    <a:pt x="20714" y="3761"/>
                  </a:lnTo>
                  <a:lnTo>
                    <a:pt x="20694" y="343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9" name="Google Shape;1855;p7">
              <a:extLst>
                <a:ext uri="{FF2B5EF4-FFF2-40B4-BE49-F238E27FC236}">
                  <a16:creationId xmlns:a16="http://schemas.microsoft.com/office/drawing/2014/main" id="{B5F610D5-8F5D-D8A2-1A10-FD381804AD46}"/>
                </a:ext>
              </a:extLst>
            </p:cNvPr>
            <p:cNvSpPr/>
            <p:nvPr/>
          </p:nvSpPr>
          <p:spPr>
            <a:xfrm>
              <a:off x="3822900" y="3450925"/>
              <a:ext cx="49725" cy="808625"/>
            </a:xfrm>
            <a:custGeom>
              <a:avLst/>
              <a:gdLst/>
              <a:ahLst/>
              <a:cxnLst/>
              <a:rect l="l" t="t" r="r" b="b"/>
              <a:pathLst>
                <a:path w="1989" h="32345" extrusionOk="0">
                  <a:moveTo>
                    <a:pt x="1" y="0"/>
                  </a:moveTo>
                  <a:lnTo>
                    <a:pt x="630" y="32014"/>
                  </a:lnTo>
                  <a:lnTo>
                    <a:pt x="1988" y="32344"/>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0" name="Google Shape;1856;p7">
              <a:extLst>
                <a:ext uri="{FF2B5EF4-FFF2-40B4-BE49-F238E27FC236}">
                  <a16:creationId xmlns:a16="http://schemas.microsoft.com/office/drawing/2014/main" id="{910BD6F2-92EA-ADED-9E4A-A086C165876C}"/>
                </a:ext>
              </a:extLst>
            </p:cNvPr>
            <p:cNvSpPr/>
            <p:nvPr/>
          </p:nvSpPr>
          <p:spPr>
            <a:xfrm>
              <a:off x="3447075" y="3312225"/>
              <a:ext cx="438900" cy="117050"/>
            </a:xfrm>
            <a:custGeom>
              <a:avLst/>
              <a:gdLst/>
              <a:ahLst/>
              <a:cxnLst/>
              <a:rect l="l" t="t" r="r" b="b"/>
              <a:pathLst>
                <a:path w="17556" h="4682" extrusionOk="0">
                  <a:moveTo>
                    <a:pt x="1381" y="1"/>
                  </a:moveTo>
                  <a:cubicBezTo>
                    <a:pt x="252" y="1"/>
                    <a:pt x="0" y="171"/>
                    <a:pt x="0" y="171"/>
                  </a:cubicBezTo>
                  <a:cubicBezTo>
                    <a:pt x="0" y="171"/>
                    <a:pt x="10839" y="1281"/>
                    <a:pt x="17556" y="4682"/>
                  </a:cubicBezTo>
                  <a:cubicBezTo>
                    <a:pt x="17556" y="4682"/>
                    <a:pt x="15700" y="2372"/>
                    <a:pt x="8370" y="920"/>
                  </a:cubicBezTo>
                  <a:cubicBezTo>
                    <a:pt x="4646" y="182"/>
                    <a:pt x="2546" y="1"/>
                    <a:pt x="1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1" name="Google Shape;1857;p7">
              <a:extLst>
                <a:ext uri="{FF2B5EF4-FFF2-40B4-BE49-F238E27FC236}">
                  <a16:creationId xmlns:a16="http://schemas.microsoft.com/office/drawing/2014/main" id="{B9226F2C-5D80-19A8-53C0-1AB65B4A10E6}"/>
                </a:ext>
              </a:extLst>
            </p:cNvPr>
            <p:cNvSpPr/>
            <p:nvPr/>
          </p:nvSpPr>
          <p:spPr>
            <a:xfrm>
              <a:off x="3339275" y="3319750"/>
              <a:ext cx="533500" cy="120025"/>
            </a:xfrm>
            <a:custGeom>
              <a:avLst/>
              <a:gdLst/>
              <a:ahLst/>
              <a:cxnLst/>
              <a:rect l="l" t="t" r="r" b="b"/>
              <a:pathLst>
                <a:path w="21340" h="4801" extrusionOk="0">
                  <a:moveTo>
                    <a:pt x="0" y="1468"/>
                  </a:moveTo>
                  <a:lnTo>
                    <a:pt x="0" y="1470"/>
                  </a:lnTo>
                  <a:cubicBezTo>
                    <a:pt x="2" y="1470"/>
                    <a:pt x="3" y="1469"/>
                    <a:pt x="4" y="1469"/>
                  </a:cubicBezTo>
                  <a:lnTo>
                    <a:pt x="4" y="1469"/>
                  </a:lnTo>
                  <a:lnTo>
                    <a:pt x="0" y="1468"/>
                  </a:lnTo>
                  <a:close/>
                  <a:moveTo>
                    <a:pt x="2361" y="1"/>
                  </a:moveTo>
                  <a:lnTo>
                    <a:pt x="2361" y="1"/>
                  </a:lnTo>
                  <a:cubicBezTo>
                    <a:pt x="2361" y="1"/>
                    <a:pt x="9476" y="981"/>
                    <a:pt x="15593" y="3419"/>
                  </a:cubicBezTo>
                  <a:cubicBezTo>
                    <a:pt x="15593" y="3419"/>
                    <a:pt x="7725" y="1263"/>
                    <a:pt x="2423" y="1263"/>
                  </a:cubicBezTo>
                  <a:cubicBezTo>
                    <a:pt x="1527" y="1263"/>
                    <a:pt x="704" y="1325"/>
                    <a:pt x="4" y="1469"/>
                  </a:cubicBezTo>
                  <a:lnTo>
                    <a:pt x="4" y="1469"/>
                  </a:lnTo>
                  <a:lnTo>
                    <a:pt x="19443" y="4800"/>
                  </a:lnTo>
                  <a:cubicBezTo>
                    <a:pt x="19443" y="4800"/>
                    <a:pt x="20431" y="4564"/>
                    <a:pt x="21339" y="4483"/>
                  </a:cubicBezTo>
                  <a:cubicBezTo>
                    <a:pt x="21339" y="4483"/>
                    <a:pt x="12132" y="1029"/>
                    <a:pt x="23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2" name="Google Shape;1858;p7">
              <a:extLst>
                <a:ext uri="{FF2B5EF4-FFF2-40B4-BE49-F238E27FC236}">
                  <a16:creationId xmlns:a16="http://schemas.microsoft.com/office/drawing/2014/main" id="{16A961BB-FAE2-7ED5-8A5E-49D3042AABEB}"/>
                </a:ext>
              </a:extLst>
            </p:cNvPr>
            <p:cNvSpPr/>
            <p:nvPr/>
          </p:nvSpPr>
          <p:spPr>
            <a:xfrm>
              <a:off x="3305258" y="3366386"/>
              <a:ext cx="567050" cy="894400"/>
            </a:xfrm>
            <a:custGeom>
              <a:avLst/>
              <a:gdLst/>
              <a:ahLst/>
              <a:cxnLst/>
              <a:rect l="l" t="t" r="r" b="b"/>
              <a:pathLst>
                <a:path w="22682" h="35776" extrusionOk="0">
                  <a:moveTo>
                    <a:pt x="1" y="1"/>
                  </a:moveTo>
                  <a:cubicBezTo>
                    <a:pt x="1" y="1"/>
                    <a:pt x="13" y="120"/>
                    <a:pt x="38" y="341"/>
                  </a:cubicBezTo>
                  <a:lnTo>
                    <a:pt x="38" y="341"/>
                  </a:lnTo>
                  <a:lnTo>
                    <a:pt x="1" y="1"/>
                  </a:lnTo>
                  <a:close/>
                  <a:moveTo>
                    <a:pt x="38" y="341"/>
                  </a:moveTo>
                  <a:lnTo>
                    <a:pt x="3434" y="31099"/>
                  </a:lnTo>
                  <a:lnTo>
                    <a:pt x="22681" y="35775"/>
                  </a:lnTo>
                  <a:lnTo>
                    <a:pt x="20694" y="3431"/>
                  </a:lnTo>
                  <a:cubicBezTo>
                    <a:pt x="20694" y="3431"/>
                    <a:pt x="19777" y="29242"/>
                    <a:pt x="12151" y="29242"/>
                  </a:cubicBezTo>
                  <a:cubicBezTo>
                    <a:pt x="11860" y="29242"/>
                    <a:pt x="11560" y="29205"/>
                    <a:pt x="11249" y="29127"/>
                  </a:cubicBezTo>
                  <a:cubicBezTo>
                    <a:pt x="3353" y="27149"/>
                    <a:pt x="395" y="3467"/>
                    <a:pt x="38" y="34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3" name="Google Shape;1859;p7">
              <a:extLst>
                <a:ext uri="{FF2B5EF4-FFF2-40B4-BE49-F238E27FC236}">
                  <a16:creationId xmlns:a16="http://schemas.microsoft.com/office/drawing/2014/main" id="{27FFF474-8D1B-C4DB-3D21-37BB71F4122F}"/>
                </a:ext>
              </a:extLst>
            </p:cNvPr>
            <p:cNvSpPr/>
            <p:nvPr/>
          </p:nvSpPr>
          <p:spPr>
            <a:xfrm>
              <a:off x="3936000" y="3255900"/>
              <a:ext cx="595925" cy="176200"/>
            </a:xfrm>
            <a:custGeom>
              <a:avLst/>
              <a:gdLst/>
              <a:ahLst/>
              <a:cxnLst/>
              <a:rect l="l" t="t" r="r" b="b"/>
              <a:pathLst>
                <a:path w="23837" h="7048" extrusionOk="0">
                  <a:moveTo>
                    <a:pt x="20332" y="1"/>
                  </a:moveTo>
                  <a:cubicBezTo>
                    <a:pt x="9576" y="1"/>
                    <a:pt x="0" y="6865"/>
                    <a:pt x="0" y="6865"/>
                  </a:cubicBezTo>
                  <a:lnTo>
                    <a:pt x="4551" y="7047"/>
                  </a:lnTo>
                  <a:lnTo>
                    <a:pt x="23837" y="2391"/>
                  </a:lnTo>
                  <a:cubicBezTo>
                    <a:pt x="22623" y="1190"/>
                    <a:pt x="21239" y="984"/>
                    <a:pt x="20430" y="984"/>
                  </a:cubicBezTo>
                  <a:cubicBezTo>
                    <a:pt x="20005" y="984"/>
                    <a:pt x="19739" y="1041"/>
                    <a:pt x="19739" y="1041"/>
                  </a:cubicBezTo>
                  <a:lnTo>
                    <a:pt x="22127" y="66"/>
                  </a:lnTo>
                  <a:cubicBezTo>
                    <a:pt x="21526" y="22"/>
                    <a:pt x="20927" y="1"/>
                    <a:pt x="20332" y="1"/>
                  </a:cubicBezTo>
                  <a:close/>
                </a:path>
              </a:pathLst>
            </a:custGeom>
            <a:solidFill>
              <a:srgbClr val="FBE3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4" name="Google Shape;1860;p7">
              <a:extLst>
                <a:ext uri="{FF2B5EF4-FFF2-40B4-BE49-F238E27FC236}">
                  <a16:creationId xmlns:a16="http://schemas.microsoft.com/office/drawing/2014/main" id="{198A7A3D-BEE9-2A3D-B314-143B804685B5}"/>
                </a:ext>
              </a:extLst>
            </p:cNvPr>
            <p:cNvSpPr/>
            <p:nvPr/>
          </p:nvSpPr>
          <p:spPr>
            <a:xfrm>
              <a:off x="3825300" y="3426875"/>
              <a:ext cx="224500" cy="47975"/>
            </a:xfrm>
            <a:custGeom>
              <a:avLst/>
              <a:gdLst/>
              <a:ahLst/>
              <a:cxnLst/>
              <a:rect l="l" t="t" r="r" b="b"/>
              <a:pathLst>
                <a:path w="8980" h="1919" extrusionOk="0">
                  <a:moveTo>
                    <a:pt x="5906" y="0"/>
                  </a:moveTo>
                  <a:cubicBezTo>
                    <a:pt x="5499" y="0"/>
                    <a:pt x="5044" y="7"/>
                    <a:pt x="4539" y="23"/>
                  </a:cubicBezTo>
                  <a:lnTo>
                    <a:pt x="4428" y="26"/>
                  </a:lnTo>
                  <a:cubicBezTo>
                    <a:pt x="1130" y="147"/>
                    <a:pt x="0" y="515"/>
                    <a:pt x="0" y="515"/>
                  </a:cubicBezTo>
                  <a:cubicBezTo>
                    <a:pt x="1420" y="1690"/>
                    <a:pt x="2814" y="1919"/>
                    <a:pt x="3683" y="1919"/>
                  </a:cubicBezTo>
                  <a:cubicBezTo>
                    <a:pt x="4104" y="1919"/>
                    <a:pt x="4402" y="1865"/>
                    <a:pt x="4519" y="1839"/>
                  </a:cubicBezTo>
                  <a:cubicBezTo>
                    <a:pt x="4604" y="1852"/>
                    <a:pt x="4783" y="1873"/>
                    <a:pt x="5034" y="1873"/>
                  </a:cubicBezTo>
                  <a:cubicBezTo>
                    <a:pt x="5849" y="1873"/>
                    <a:pt x="7421" y="1652"/>
                    <a:pt x="8979" y="208"/>
                  </a:cubicBezTo>
                  <a:cubicBezTo>
                    <a:pt x="8979" y="208"/>
                    <a:pt x="8160" y="0"/>
                    <a:pt x="5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5" name="Google Shape;1861;p7">
              <a:extLst>
                <a:ext uri="{FF2B5EF4-FFF2-40B4-BE49-F238E27FC236}">
                  <a16:creationId xmlns:a16="http://schemas.microsoft.com/office/drawing/2014/main" id="{4E61B431-E6AF-787F-20DA-3BF63F47F5A4}"/>
                </a:ext>
              </a:extLst>
            </p:cNvPr>
            <p:cNvSpPr/>
            <p:nvPr/>
          </p:nvSpPr>
          <p:spPr>
            <a:xfrm>
              <a:off x="4034775" y="3322025"/>
              <a:ext cx="531150" cy="931975"/>
            </a:xfrm>
            <a:custGeom>
              <a:avLst/>
              <a:gdLst/>
              <a:ahLst/>
              <a:cxnLst/>
              <a:rect l="l" t="t" r="r" b="b"/>
              <a:pathLst>
                <a:path w="21246" h="37279" extrusionOk="0">
                  <a:moveTo>
                    <a:pt x="21246" y="1"/>
                  </a:moveTo>
                  <a:lnTo>
                    <a:pt x="714" y="4842"/>
                  </a:lnTo>
                  <a:lnTo>
                    <a:pt x="708" y="5173"/>
                  </a:lnTo>
                  <a:lnTo>
                    <a:pt x="1" y="37278"/>
                  </a:lnTo>
                  <a:lnTo>
                    <a:pt x="19038" y="31292"/>
                  </a:lnTo>
                  <a:lnTo>
                    <a:pt x="212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6" name="Google Shape;1862;p7">
              <a:extLst>
                <a:ext uri="{FF2B5EF4-FFF2-40B4-BE49-F238E27FC236}">
                  <a16:creationId xmlns:a16="http://schemas.microsoft.com/office/drawing/2014/main" id="{B5CBF032-1752-C192-A92E-F2A754D717B8}"/>
                </a:ext>
              </a:extLst>
            </p:cNvPr>
            <p:cNvSpPr/>
            <p:nvPr/>
          </p:nvSpPr>
          <p:spPr>
            <a:xfrm>
              <a:off x="3305575" y="3313125"/>
              <a:ext cx="1260350" cy="167325"/>
            </a:xfrm>
            <a:custGeom>
              <a:avLst/>
              <a:gdLst/>
              <a:ahLst/>
              <a:cxnLst/>
              <a:rect l="l" t="t" r="r" b="b"/>
              <a:pathLst>
                <a:path w="50414" h="6693" extrusionOk="0">
                  <a:moveTo>
                    <a:pt x="49476" y="1"/>
                  </a:moveTo>
                  <a:lnTo>
                    <a:pt x="29768" y="4758"/>
                  </a:lnTo>
                  <a:cubicBezTo>
                    <a:pt x="29768" y="4758"/>
                    <a:pt x="28136" y="6261"/>
                    <a:pt x="25313" y="6379"/>
                  </a:cubicBezTo>
                  <a:lnTo>
                    <a:pt x="25305" y="6379"/>
                  </a:lnTo>
                  <a:cubicBezTo>
                    <a:pt x="25230" y="6381"/>
                    <a:pt x="25156" y="6382"/>
                    <a:pt x="25083" y="6382"/>
                  </a:cubicBezTo>
                  <a:cubicBezTo>
                    <a:pt x="22391" y="6382"/>
                    <a:pt x="20789" y="5065"/>
                    <a:pt x="20789" y="5065"/>
                  </a:cubicBezTo>
                  <a:lnTo>
                    <a:pt x="923" y="1661"/>
                  </a:lnTo>
                  <a:lnTo>
                    <a:pt x="1" y="2082"/>
                  </a:lnTo>
                  <a:lnTo>
                    <a:pt x="20694" y="5512"/>
                  </a:lnTo>
                  <a:cubicBezTo>
                    <a:pt x="20971" y="5710"/>
                    <a:pt x="21318" y="5878"/>
                    <a:pt x="21699" y="6021"/>
                  </a:cubicBezTo>
                  <a:cubicBezTo>
                    <a:pt x="22980" y="6504"/>
                    <a:pt x="24631" y="6692"/>
                    <a:pt x="25212" y="6692"/>
                  </a:cubicBezTo>
                  <a:cubicBezTo>
                    <a:pt x="25229" y="6692"/>
                    <a:pt x="25244" y="6692"/>
                    <a:pt x="25259" y="6692"/>
                  </a:cubicBezTo>
                  <a:lnTo>
                    <a:pt x="25260" y="6692"/>
                  </a:lnTo>
                  <a:cubicBezTo>
                    <a:pt x="25276" y="6690"/>
                    <a:pt x="25293" y="6690"/>
                    <a:pt x="25313" y="6690"/>
                  </a:cubicBezTo>
                  <a:cubicBezTo>
                    <a:pt x="25330" y="6690"/>
                    <a:pt x="25350" y="6689"/>
                    <a:pt x="25370" y="6687"/>
                  </a:cubicBezTo>
                  <a:cubicBezTo>
                    <a:pt x="25903" y="6662"/>
                    <a:pt x="27602" y="6360"/>
                    <a:pt x="28899" y="5776"/>
                  </a:cubicBezTo>
                  <a:cubicBezTo>
                    <a:pt x="29273" y="5606"/>
                    <a:pt x="29613" y="5414"/>
                    <a:pt x="29882" y="5198"/>
                  </a:cubicBezTo>
                  <a:lnTo>
                    <a:pt x="50414" y="357"/>
                  </a:lnTo>
                  <a:lnTo>
                    <a:pt x="494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7" name="Google Shape;1863;p7">
              <a:extLst>
                <a:ext uri="{FF2B5EF4-FFF2-40B4-BE49-F238E27FC236}">
                  <a16:creationId xmlns:a16="http://schemas.microsoft.com/office/drawing/2014/main" id="{9C3A0DB0-77BF-9F47-D4D4-9EAA895BF274}"/>
                </a:ext>
              </a:extLst>
            </p:cNvPr>
            <p:cNvSpPr/>
            <p:nvPr/>
          </p:nvSpPr>
          <p:spPr>
            <a:xfrm>
              <a:off x="4034775" y="3443050"/>
              <a:ext cx="33600" cy="810950"/>
            </a:xfrm>
            <a:custGeom>
              <a:avLst/>
              <a:gdLst/>
              <a:ahLst/>
              <a:cxnLst/>
              <a:rect l="l" t="t" r="r" b="b"/>
              <a:pathLst>
                <a:path w="1344" h="32438" extrusionOk="0">
                  <a:moveTo>
                    <a:pt x="714" y="1"/>
                  </a:moveTo>
                  <a:lnTo>
                    <a:pt x="1" y="32437"/>
                  </a:lnTo>
                  <a:lnTo>
                    <a:pt x="1" y="32437"/>
                  </a:lnTo>
                  <a:lnTo>
                    <a:pt x="1343" y="32015"/>
                  </a:lnTo>
                  <a:lnTo>
                    <a:pt x="7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8" name="Google Shape;1864;p7">
              <a:extLst>
                <a:ext uri="{FF2B5EF4-FFF2-40B4-BE49-F238E27FC236}">
                  <a16:creationId xmlns:a16="http://schemas.microsoft.com/office/drawing/2014/main" id="{A6F4895D-AC99-12EF-193B-BD026C845DD1}"/>
                </a:ext>
              </a:extLst>
            </p:cNvPr>
            <p:cNvSpPr/>
            <p:nvPr/>
          </p:nvSpPr>
          <p:spPr>
            <a:xfrm>
              <a:off x="3988825" y="3280675"/>
              <a:ext cx="433875" cy="145050"/>
            </a:xfrm>
            <a:custGeom>
              <a:avLst/>
              <a:gdLst/>
              <a:ahLst/>
              <a:cxnLst/>
              <a:rect l="l" t="t" r="r" b="b"/>
              <a:pathLst>
                <a:path w="17355" h="5802" extrusionOk="0">
                  <a:moveTo>
                    <a:pt x="16551" y="0"/>
                  </a:moveTo>
                  <a:cubicBezTo>
                    <a:pt x="15563" y="0"/>
                    <a:pt x="13437" y="233"/>
                    <a:pt x="9026" y="1419"/>
                  </a:cubicBezTo>
                  <a:cubicBezTo>
                    <a:pt x="1763" y="3369"/>
                    <a:pt x="1" y="5802"/>
                    <a:pt x="1" y="5802"/>
                  </a:cubicBezTo>
                  <a:cubicBezTo>
                    <a:pt x="6575" y="1948"/>
                    <a:pt x="17354" y="98"/>
                    <a:pt x="17354" y="98"/>
                  </a:cubicBezTo>
                  <a:cubicBezTo>
                    <a:pt x="17354" y="98"/>
                    <a:pt x="17190" y="0"/>
                    <a:pt x="165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9" name="Google Shape;1865;p7">
              <a:extLst>
                <a:ext uri="{FF2B5EF4-FFF2-40B4-BE49-F238E27FC236}">
                  <a16:creationId xmlns:a16="http://schemas.microsoft.com/office/drawing/2014/main" id="{1F751183-8CD2-9A6E-ED2A-207559D636D9}"/>
                </a:ext>
              </a:extLst>
            </p:cNvPr>
            <p:cNvSpPr/>
            <p:nvPr/>
          </p:nvSpPr>
          <p:spPr>
            <a:xfrm>
              <a:off x="4002100" y="3283025"/>
              <a:ext cx="529825" cy="149075"/>
            </a:xfrm>
            <a:custGeom>
              <a:avLst/>
              <a:gdLst/>
              <a:ahLst/>
              <a:cxnLst/>
              <a:rect l="l" t="t" r="r" b="b"/>
              <a:pathLst>
                <a:path w="21193" h="5963" extrusionOk="0">
                  <a:moveTo>
                    <a:pt x="18778" y="0"/>
                  </a:moveTo>
                  <a:lnTo>
                    <a:pt x="18778" y="0"/>
                  </a:lnTo>
                  <a:cubicBezTo>
                    <a:pt x="9059" y="1696"/>
                    <a:pt x="0" y="5774"/>
                    <a:pt x="0" y="5774"/>
                  </a:cubicBezTo>
                  <a:cubicBezTo>
                    <a:pt x="911" y="5794"/>
                    <a:pt x="1907" y="5962"/>
                    <a:pt x="1907" y="5962"/>
                  </a:cubicBezTo>
                  <a:lnTo>
                    <a:pt x="21193" y="1306"/>
                  </a:lnTo>
                  <a:cubicBezTo>
                    <a:pt x="20789" y="1251"/>
                    <a:pt x="20345" y="1226"/>
                    <a:pt x="19872" y="1226"/>
                  </a:cubicBezTo>
                  <a:cubicBezTo>
                    <a:pt x="14637" y="1226"/>
                    <a:pt x="5698" y="4319"/>
                    <a:pt x="5698" y="4319"/>
                  </a:cubicBezTo>
                  <a:cubicBezTo>
                    <a:pt x="11711" y="1467"/>
                    <a:pt x="18777" y="1"/>
                    <a:pt x="187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0" name="Google Shape;1866;p7">
              <a:extLst>
                <a:ext uri="{FF2B5EF4-FFF2-40B4-BE49-F238E27FC236}">
                  <a16:creationId xmlns:a16="http://schemas.microsoft.com/office/drawing/2014/main" id="{5300C332-583C-A392-4DE7-39A6C6FFDFF6}"/>
                </a:ext>
              </a:extLst>
            </p:cNvPr>
            <p:cNvSpPr/>
            <p:nvPr/>
          </p:nvSpPr>
          <p:spPr>
            <a:xfrm>
              <a:off x="4037515" y="3322025"/>
              <a:ext cx="531150" cy="931975"/>
            </a:xfrm>
            <a:custGeom>
              <a:avLst/>
              <a:gdLst/>
              <a:ahLst/>
              <a:cxnLst/>
              <a:rect l="l" t="t" r="r" b="b"/>
              <a:pathLst>
                <a:path w="21246" h="37279" extrusionOk="0">
                  <a:moveTo>
                    <a:pt x="21246" y="1"/>
                  </a:moveTo>
                  <a:lnTo>
                    <a:pt x="21221" y="342"/>
                  </a:lnTo>
                  <a:lnTo>
                    <a:pt x="21221" y="342"/>
                  </a:lnTo>
                  <a:cubicBezTo>
                    <a:pt x="21238" y="120"/>
                    <a:pt x="21245" y="1"/>
                    <a:pt x="21246" y="1"/>
                  </a:cubicBezTo>
                  <a:close/>
                  <a:moveTo>
                    <a:pt x="21221" y="342"/>
                  </a:moveTo>
                  <a:cubicBezTo>
                    <a:pt x="20988" y="3484"/>
                    <a:pt x="18965" y="27342"/>
                    <a:pt x="11156" y="29858"/>
                  </a:cubicBezTo>
                  <a:cubicBezTo>
                    <a:pt x="10769" y="29983"/>
                    <a:pt x="10394" y="30042"/>
                    <a:pt x="10033" y="30042"/>
                  </a:cubicBezTo>
                  <a:cubicBezTo>
                    <a:pt x="2606" y="30042"/>
                    <a:pt x="714" y="4842"/>
                    <a:pt x="714" y="4842"/>
                  </a:cubicBezTo>
                  <a:lnTo>
                    <a:pt x="1" y="37278"/>
                  </a:lnTo>
                  <a:lnTo>
                    <a:pt x="19038" y="31292"/>
                  </a:lnTo>
                  <a:lnTo>
                    <a:pt x="21221" y="342"/>
                  </a:ln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1" name="Google Shape;1867;p7">
              <a:extLst>
                <a:ext uri="{FF2B5EF4-FFF2-40B4-BE49-F238E27FC236}">
                  <a16:creationId xmlns:a16="http://schemas.microsoft.com/office/drawing/2014/main" id="{8F642BFC-1C64-046B-10FA-93C134215B37}"/>
                </a:ext>
              </a:extLst>
            </p:cNvPr>
            <p:cNvSpPr/>
            <p:nvPr/>
          </p:nvSpPr>
          <p:spPr>
            <a:xfrm>
              <a:off x="4284775" y="3402200"/>
              <a:ext cx="228150" cy="299650"/>
            </a:xfrm>
            <a:custGeom>
              <a:avLst/>
              <a:gdLst/>
              <a:ahLst/>
              <a:cxnLst/>
              <a:rect l="l" t="t" r="r" b="b"/>
              <a:pathLst>
                <a:path w="9126" h="11986" extrusionOk="0">
                  <a:moveTo>
                    <a:pt x="9126" y="0"/>
                  </a:moveTo>
                  <a:lnTo>
                    <a:pt x="8672" y="110"/>
                  </a:lnTo>
                  <a:lnTo>
                    <a:pt x="8330" y="192"/>
                  </a:lnTo>
                  <a:cubicBezTo>
                    <a:pt x="5530" y="873"/>
                    <a:pt x="2741" y="1630"/>
                    <a:pt x="0" y="2652"/>
                  </a:cubicBezTo>
                  <a:cubicBezTo>
                    <a:pt x="2219" y="2423"/>
                    <a:pt x="4419" y="2002"/>
                    <a:pt x="6613" y="1536"/>
                  </a:cubicBezTo>
                  <a:cubicBezTo>
                    <a:pt x="7192" y="1411"/>
                    <a:pt x="7770" y="1282"/>
                    <a:pt x="8349" y="1146"/>
                  </a:cubicBezTo>
                  <a:lnTo>
                    <a:pt x="8349" y="1146"/>
                  </a:lnTo>
                  <a:cubicBezTo>
                    <a:pt x="8173" y="4755"/>
                    <a:pt x="8053" y="8371"/>
                    <a:pt x="8130" y="11986"/>
                  </a:cubicBezTo>
                  <a:cubicBezTo>
                    <a:pt x="8614" y="8221"/>
                    <a:pt x="8881" y="4416"/>
                    <a:pt x="9093" y="608"/>
                  </a:cubicBezTo>
                  <a:lnTo>
                    <a:pt x="91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2" name="Google Shape;1868;p7">
              <a:extLst>
                <a:ext uri="{FF2B5EF4-FFF2-40B4-BE49-F238E27FC236}">
                  <a16:creationId xmlns:a16="http://schemas.microsoft.com/office/drawing/2014/main" id="{AE0943D6-9CD1-DAB5-454C-28AB6833022C}"/>
                </a:ext>
              </a:extLst>
            </p:cNvPr>
            <p:cNvSpPr/>
            <p:nvPr/>
          </p:nvSpPr>
          <p:spPr>
            <a:xfrm>
              <a:off x="3374275" y="3466225"/>
              <a:ext cx="40325" cy="354275"/>
            </a:xfrm>
            <a:custGeom>
              <a:avLst/>
              <a:gdLst/>
              <a:ahLst/>
              <a:cxnLst/>
              <a:rect l="l" t="t" r="r" b="b"/>
              <a:pathLst>
                <a:path w="1613" h="14171" extrusionOk="0">
                  <a:moveTo>
                    <a:pt x="20" y="0"/>
                  </a:moveTo>
                  <a:lnTo>
                    <a:pt x="20" y="0"/>
                  </a:lnTo>
                  <a:cubicBezTo>
                    <a:pt x="0" y="2407"/>
                    <a:pt x="197" y="4783"/>
                    <a:pt x="450" y="7154"/>
                  </a:cubicBezTo>
                  <a:cubicBezTo>
                    <a:pt x="720" y="9522"/>
                    <a:pt x="1047" y="11873"/>
                    <a:pt x="1590" y="14170"/>
                  </a:cubicBezTo>
                  <a:cubicBezTo>
                    <a:pt x="1613" y="11764"/>
                    <a:pt x="1415" y="9389"/>
                    <a:pt x="1159" y="7017"/>
                  </a:cubicBezTo>
                  <a:cubicBezTo>
                    <a:pt x="888" y="4649"/>
                    <a:pt x="561" y="2299"/>
                    <a:pt x="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3" name="Google Shape;1869;p7">
              <a:extLst>
                <a:ext uri="{FF2B5EF4-FFF2-40B4-BE49-F238E27FC236}">
                  <a16:creationId xmlns:a16="http://schemas.microsoft.com/office/drawing/2014/main" id="{3C933C68-3E4C-7342-DBC5-DA6CDE113E3E}"/>
                </a:ext>
              </a:extLst>
            </p:cNvPr>
            <p:cNvSpPr/>
            <p:nvPr/>
          </p:nvSpPr>
          <p:spPr>
            <a:xfrm>
              <a:off x="3046025" y="3667100"/>
              <a:ext cx="718675" cy="766425"/>
            </a:xfrm>
            <a:custGeom>
              <a:avLst/>
              <a:gdLst/>
              <a:ahLst/>
              <a:cxnLst/>
              <a:rect l="l" t="t" r="r" b="b"/>
              <a:pathLst>
                <a:path w="28747" h="30657" extrusionOk="0">
                  <a:moveTo>
                    <a:pt x="22886" y="1"/>
                  </a:moveTo>
                  <a:cubicBezTo>
                    <a:pt x="22775" y="1"/>
                    <a:pt x="22664" y="2"/>
                    <a:pt x="22555" y="4"/>
                  </a:cubicBezTo>
                  <a:cubicBezTo>
                    <a:pt x="20772" y="32"/>
                    <a:pt x="18979" y="152"/>
                    <a:pt x="17254" y="605"/>
                  </a:cubicBezTo>
                  <a:cubicBezTo>
                    <a:pt x="16850" y="710"/>
                    <a:pt x="16369" y="903"/>
                    <a:pt x="15877" y="1129"/>
                  </a:cubicBezTo>
                  <a:cubicBezTo>
                    <a:pt x="13935" y="2027"/>
                    <a:pt x="12196" y="3303"/>
                    <a:pt x="10680" y="4811"/>
                  </a:cubicBezTo>
                  <a:cubicBezTo>
                    <a:pt x="7449" y="8035"/>
                    <a:pt x="4671" y="11721"/>
                    <a:pt x="2471" y="15720"/>
                  </a:cubicBezTo>
                  <a:cubicBezTo>
                    <a:pt x="1482" y="17518"/>
                    <a:pt x="597" y="19405"/>
                    <a:pt x="212" y="21425"/>
                  </a:cubicBezTo>
                  <a:cubicBezTo>
                    <a:pt x="93" y="22038"/>
                    <a:pt x="22" y="22667"/>
                    <a:pt x="12" y="23296"/>
                  </a:cubicBezTo>
                  <a:cubicBezTo>
                    <a:pt x="1" y="23819"/>
                    <a:pt x="32" y="24340"/>
                    <a:pt x="107" y="24852"/>
                  </a:cubicBezTo>
                  <a:cubicBezTo>
                    <a:pt x="237" y="25749"/>
                    <a:pt x="505" y="26620"/>
                    <a:pt x="937" y="27422"/>
                  </a:cubicBezTo>
                  <a:cubicBezTo>
                    <a:pt x="1909" y="29230"/>
                    <a:pt x="3793" y="30604"/>
                    <a:pt x="5847" y="30655"/>
                  </a:cubicBezTo>
                  <a:cubicBezTo>
                    <a:pt x="5890" y="30656"/>
                    <a:pt x="5932" y="30657"/>
                    <a:pt x="5975" y="30657"/>
                  </a:cubicBezTo>
                  <a:cubicBezTo>
                    <a:pt x="6316" y="30657"/>
                    <a:pt x="6654" y="30619"/>
                    <a:pt x="6985" y="30552"/>
                  </a:cubicBezTo>
                  <a:cubicBezTo>
                    <a:pt x="8553" y="30231"/>
                    <a:pt x="9973" y="29204"/>
                    <a:pt x="10964" y="27921"/>
                  </a:cubicBezTo>
                  <a:cubicBezTo>
                    <a:pt x="11209" y="27605"/>
                    <a:pt x="11431" y="27275"/>
                    <a:pt x="11633" y="26932"/>
                  </a:cubicBezTo>
                  <a:cubicBezTo>
                    <a:pt x="12449" y="25556"/>
                    <a:pt x="12956" y="24001"/>
                    <a:pt x="13375" y="22450"/>
                  </a:cubicBezTo>
                  <a:cubicBezTo>
                    <a:pt x="14194" y="19413"/>
                    <a:pt x="14724" y="16298"/>
                    <a:pt x="14957" y="13161"/>
                  </a:cubicBezTo>
                  <a:cubicBezTo>
                    <a:pt x="15766" y="13147"/>
                    <a:pt x="16571" y="12940"/>
                    <a:pt x="17282" y="12553"/>
                  </a:cubicBezTo>
                  <a:cubicBezTo>
                    <a:pt x="17746" y="12299"/>
                    <a:pt x="18173" y="11971"/>
                    <a:pt x="18537" y="11584"/>
                  </a:cubicBezTo>
                  <a:cubicBezTo>
                    <a:pt x="18924" y="11451"/>
                    <a:pt x="19334" y="11395"/>
                    <a:pt x="19748" y="11395"/>
                  </a:cubicBezTo>
                  <a:cubicBezTo>
                    <a:pt x="20098" y="11395"/>
                    <a:pt x="20450" y="11435"/>
                    <a:pt x="20792" y="11504"/>
                  </a:cubicBezTo>
                  <a:cubicBezTo>
                    <a:pt x="21657" y="11672"/>
                    <a:pt x="22481" y="12006"/>
                    <a:pt x="23319" y="12281"/>
                  </a:cubicBezTo>
                  <a:cubicBezTo>
                    <a:pt x="24059" y="12524"/>
                    <a:pt x="24825" y="12725"/>
                    <a:pt x="25601" y="12725"/>
                  </a:cubicBezTo>
                  <a:cubicBezTo>
                    <a:pt x="25705" y="12725"/>
                    <a:pt x="25809" y="12722"/>
                    <a:pt x="25914" y="12714"/>
                  </a:cubicBezTo>
                  <a:cubicBezTo>
                    <a:pt x="26353" y="12678"/>
                    <a:pt x="26813" y="12560"/>
                    <a:pt x="27126" y="12248"/>
                  </a:cubicBezTo>
                  <a:cubicBezTo>
                    <a:pt x="27422" y="11951"/>
                    <a:pt x="27548" y="11491"/>
                    <a:pt x="27442" y="11084"/>
                  </a:cubicBezTo>
                  <a:cubicBezTo>
                    <a:pt x="27357" y="10753"/>
                    <a:pt x="27118" y="10464"/>
                    <a:pt x="26811" y="10310"/>
                  </a:cubicBezTo>
                  <a:cubicBezTo>
                    <a:pt x="27010" y="10310"/>
                    <a:pt x="27211" y="10296"/>
                    <a:pt x="27406" y="10253"/>
                  </a:cubicBezTo>
                  <a:cubicBezTo>
                    <a:pt x="27980" y="10127"/>
                    <a:pt x="28530" y="9720"/>
                    <a:pt x="28644" y="9146"/>
                  </a:cubicBezTo>
                  <a:cubicBezTo>
                    <a:pt x="28746" y="8636"/>
                    <a:pt x="28478" y="8107"/>
                    <a:pt x="28085" y="7771"/>
                  </a:cubicBezTo>
                  <a:cubicBezTo>
                    <a:pt x="27820" y="7548"/>
                    <a:pt x="27504" y="7393"/>
                    <a:pt x="27172" y="7276"/>
                  </a:cubicBezTo>
                  <a:cubicBezTo>
                    <a:pt x="27251" y="7256"/>
                    <a:pt x="27329" y="7231"/>
                    <a:pt x="27405" y="7204"/>
                  </a:cubicBezTo>
                  <a:cubicBezTo>
                    <a:pt x="27824" y="7042"/>
                    <a:pt x="28208" y="6718"/>
                    <a:pt x="28324" y="6283"/>
                  </a:cubicBezTo>
                  <a:cubicBezTo>
                    <a:pt x="28433" y="5879"/>
                    <a:pt x="28288" y="5437"/>
                    <a:pt x="28031" y="5107"/>
                  </a:cubicBezTo>
                  <a:cubicBezTo>
                    <a:pt x="27773" y="4775"/>
                    <a:pt x="27413" y="4541"/>
                    <a:pt x="27044" y="4341"/>
                  </a:cubicBezTo>
                  <a:cubicBezTo>
                    <a:pt x="25933" y="3735"/>
                    <a:pt x="24675" y="3396"/>
                    <a:pt x="23406" y="3360"/>
                  </a:cubicBezTo>
                  <a:cubicBezTo>
                    <a:pt x="24058" y="3248"/>
                    <a:pt x="24693" y="3038"/>
                    <a:pt x="25288" y="2742"/>
                  </a:cubicBezTo>
                  <a:cubicBezTo>
                    <a:pt x="25687" y="2542"/>
                    <a:pt x="26104" y="2252"/>
                    <a:pt x="26184" y="1812"/>
                  </a:cubicBezTo>
                  <a:cubicBezTo>
                    <a:pt x="26259" y="1381"/>
                    <a:pt x="25973" y="958"/>
                    <a:pt x="25626" y="688"/>
                  </a:cubicBezTo>
                  <a:cubicBezTo>
                    <a:pt x="24869" y="96"/>
                    <a:pt x="23859" y="1"/>
                    <a:pt x="22886" y="1"/>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4" name="Google Shape;1870;p7">
              <a:extLst>
                <a:ext uri="{FF2B5EF4-FFF2-40B4-BE49-F238E27FC236}">
                  <a16:creationId xmlns:a16="http://schemas.microsoft.com/office/drawing/2014/main" id="{2255FEE4-FBEE-5972-47D4-1A7B98EEC8B8}"/>
                </a:ext>
              </a:extLst>
            </p:cNvPr>
            <p:cNvSpPr/>
            <p:nvPr/>
          </p:nvSpPr>
          <p:spPr>
            <a:xfrm>
              <a:off x="3508275" y="3739150"/>
              <a:ext cx="122650" cy="16675"/>
            </a:xfrm>
            <a:custGeom>
              <a:avLst/>
              <a:gdLst/>
              <a:ahLst/>
              <a:cxnLst/>
              <a:rect l="l" t="t" r="r" b="b"/>
              <a:pathLst>
                <a:path w="4906" h="667" extrusionOk="0">
                  <a:moveTo>
                    <a:pt x="989" y="0"/>
                  </a:moveTo>
                  <a:cubicBezTo>
                    <a:pt x="712" y="0"/>
                    <a:pt x="436" y="7"/>
                    <a:pt x="159" y="20"/>
                  </a:cubicBezTo>
                  <a:cubicBezTo>
                    <a:pt x="0" y="28"/>
                    <a:pt x="5" y="273"/>
                    <a:pt x="161" y="273"/>
                  </a:cubicBezTo>
                  <a:cubicBezTo>
                    <a:pt x="164" y="273"/>
                    <a:pt x="166" y="273"/>
                    <a:pt x="169" y="273"/>
                  </a:cubicBezTo>
                  <a:cubicBezTo>
                    <a:pt x="444" y="260"/>
                    <a:pt x="719" y="253"/>
                    <a:pt x="994" y="253"/>
                  </a:cubicBezTo>
                  <a:cubicBezTo>
                    <a:pt x="2240" y="253"/>
                    <a:pt x="3482" y="390"/>
                    <a:pt x="4701" y="663"/>
                  </a:cubicBezTo>
                  <a:cubicBezTo>
                    <a:pt x="4712" y="666"/>
                    <a:pt x="4722" y="667"/>
                    <a:pt x="4732" y="667"/>
                  </a:cubicBezTo>
                  <a:cubicBezTo>
                    <a:pt x="4867" y="667"/>
                    <a:pt x="4905" y="450"/>
                    <a:pt x="4757" y="417"/>
                  </a:cubicBezTo>
                  <a:cubicBezTo>
                    <a:pt x="3519" y="139"/>
                    <a:pt x="2255" y="0"/>
                    <a:pt x="989"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5" name="Google Shape;1871;p7">
              <a:extLst>
                <a:ext uri="{FF2B5EF4-FFF2-40B4-BE49-F238E27FC236}">
                  <a16:creationId xmlns:a16="http://schemas.microsoft.com/office/drawing/2014/main" id="{53A49CC1-DE49-55B9-D258-62DABA91D91F}"/>
                </a:ext>
              </a:extLst>
            </p:cNvPr>
            <p:cNvSpPr/>
            <p:nvPr/>
          </p:nvSpPr>
          <p:spPr>
            <a:xfrm>
              <a:off x="3535125" y="3813875"/>
              <a:ext cx="184850" cy="38200"/>
            </a:xfrm>
            <a:custGeom>
              <a:avLst/>
              <a:gdLst/>
              <a:ahLst/>
              <a:cxnLst/>
              <a:rect l="l" t="t" r="r" b="b"/>
              <a:pathLst>
                <a:path w="7394" h="1528" extrusionOk="0">
                  <a:moveTo>
                    <a:pt x="157" y="1"/>
                  </a:moveTo>
                  <a:cubicBezTo>
                    <a:pt x="0" y="1"/>
                    <a:pt x="12" y="247"/>
                    <a:pt x="172" y="253"/>
                  </a:cubicBezTo>
                  <a:cubicBezTo>
                    <a:pt x="2561" y="348"/>
                    <a:pt x="4927" y="776"/>
                    <a:pt x="7198" y="1521"/>
                  </a:cubicBezTo>
                  <a:cubicBezTo>
                    <a:pt x="7212" y="1526"/>
                    <a:pt x="7226" y="1528"/>
                    <a:pt x="7238" y="1528"/>
                  </a:cubicBezTo>
                  <a:cubicBezTo>
                    <a:pt x="7361" y="1528"/>
                    <a:pt x="7393" y="1320"/>
                    <a:pt x="7254" y="1274"/>
                  </a:cubicBezTo>
                  <a:cubicBezTo>
                    <a:pt x="4963" y="523"/>
                    <a:pt x="2573" y="96"/>
                    <a:pt x="163" y="1"/>
                  </a:cubicBezTo>
                  <a:cubicBezTo>
                    <a:pt x="161" y="1"/>
                    <a:pt x="159" y="1"/>
                    <a:pt x="157"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6" name="Google Shape;1872;p7">
              <a:extLst>
                <a:ext uri="{FF2B5EF4-FFF2-40B4-BE49-F238E27FC236}">
                  <a16:creationId xmlns:a16="http://schemas.microsoft.com/office/drawing/2014/main" id="{C85F7F37-F2B7-717B-529E-DCE6C615910C}"/>
                </a:ext>
              </a:extLst>
            </p:cNvPr>
            <p:cNvSpPr/>
            <p:nvPr/>
          </p:nvSpPr>
          <p:spPr>
            <a:xfrm>
              <a:off x="3544600" y="3873325"/>
              <a:ext cx="176100" cy="53475"/>
            </a:xfrm>
            <a:custGeom>
              <a:avLst/>
              <a:gdLst/>
              <a:ahLst/>
              <a:cxnLst/>
              <a:rect l="l" t="t" r="r" b="b"/>
              <a:pathLst>
                <a:path w="7044" h="2139" extrusionOk="0">
                  <a:moveTo>
                    <a:pt x="193" y="0"/>
                  </a:moveTo>
                  <a:cubicBezTo>
                    <a:pt x="48" y="0"/>
                    <a:pt x="0" y="229"/>
                    <a:pt x="156" y="248"/>
                  </a:cubicBezTo>
                  <a:cubicBezTo>
                    <a:pt x="2450" y="537"/>
                    <a:pt x="4693" y="1169"/>
                    <a:pt x="6797" y="2126"/>
                  </a:cubicBezTo>
                  <a:cubicBezTo>
                    <a:pt x="6816" y="2134"/>
                    <a:pt x="6834" y="2138"/>
                    <a:pt x="6851" y="2138"/>
                  </a:cubicBezTo>
                  <a:cubicBezTo>
                    <a:pt x="6970" y="2138"/>
                    <a:pt x="7044" y="1960"/>
                    <a:pt x="6913" y="1902"/>
                  </a:cubicBezTo>
                  <a:lnTo>
                    <a:pt x="6913" y="1901"/>
                  </a:lnTo>
                  <a:cubicBezTo>
                    <a:pt x="4790" y="936"/>
                    <a:pt x="2527" y="293"/>
                    <a:pt x="211" y="2"/>
                  </a:cubicBezTo>
                  <a:cubicBezTo>
                    <a:pt x="205" y="1"/>
                    <a:pt x="199" y="0"/>
                    <a:pt x="193"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7" name="Google Shape;1873;p7">
              <a:extLst>
                <a:ext uri="{FF2B5EF4-FFF2-40B4-BE49-F238E27FC236}">
                  <a16:creationId xmlns:a16="http://schemas.microsoft.com/office/drawing/2014/main" id="{5A0EC55E-1C34-6600-9FDB-461CF7F32937}"/>
                </a:ext>
              </a:extLst>
            </p:cNvPr>
            <p:cNvSpPr/>
            <p:nvPr/>
          </p:nvSpPr>
          <p:spPr>
            <a:xfrm>
              <a:off x="3048700" y="4262000"/>
              <a:ext cx="171950" cy="171525"/>
            </a:xfrm>
            <a:custGeom>
              <a:avLst/>
              <a:gdLst/>
              <a:ahLst/>
              <a:cxnLst/>
              <a:rect l="l" t="t" r="r" b="b"/>
              <a:pathLst>
                <a:path w="6878" h="6861" extrusionOk="0">
                  <a:moveTo>
                    <a:pt x="2078" y="1"/>
                  </a:moveTo>
                  <a:cubicBezTo>
                    <a:pt x="1278" y="1"/>
                    <a:pt x="496" y="371"/>
                    <a:pt x="11" y="1044"/>
                  </a:cubicBezTo>
                  <a:cubicBezTo>
                    <a:pt x="5" y="1050"/>
                    <a:pt x="3" y="1051"/>
                    <a:pt x="0" y="1056"/>
                  </a:cubicBezTo>
                  <a:cubicBezTo>
                    <a:pt x="130" y="1953"/>
                    <a:pt x="396" y="2824"/>
                    <a:pt x="830" y="3626"/>
                  </a:cubicBezTo>
                  <a:cubicBezTo>
                    <a:pt x="1802" y="5434"/>
                    <a:pt x="3686" y="6810"/>
                    <a:pt x="5740" y="6859"/>
                  </a:cubicBezTo>
                  <a:cubicBezTo>
                    <a:pt x="5783" y="6860"/>
                    <a:pt x="5825" y="6861"/>
                    <a:pt x="5868" y="6861"/>
                  </a:cubicBezTo>
                  <a:cubicBezTo>
                    <a:pt x="6209" y="6861"/>
                    <a:pt x="6547" y="6823"/>
                    <a:pt x="6878" y="6756"/>
                  </a:cubicBezTo>
                  <a:lnTo>
                    <a:pt x="6876" y="6756"/>
                  </a:lnTo>
                  <a:cubicBezTo>
                    <a:pt x="6765" y="4192"/>
                    <a:pt x="5233" y="1050"/>
                    <a:pt x="3022" y="180"/>
                  </a:cubicBezTo>
                  <a:cubicBezTo>
                    <a:pt x="2716" y="59"/>
                    <a:pt x="2396" y="1"/>
                    <a:pt x="2078"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8" name="Google Shape;1874;p7">
              <a:extLst>
                <a:ext uri="{FF2B5EF4-FFF2-40B4-BE49-F238E27FC236}">
                  <a16:creationId xmlns:a16="http://schemas.microsoft.com/office/drawing/2014/main" id="{BA9006E6-7781-37CD-E60C-0A979241236A}"/>
                </a:ext>
              </a:extLst>
            </p:cNvPr>
            <p:cNvSpPr/>
            <p:nvPr/>
          </p:nvSpPr>
          <p:spPr>
            <a:xfrm>
              <a:off x="4195375" y="3667100"/>
              <a:ext cx="718625" cy="766425"/>
            </a:xfrm>
            <a:custGeom>
              <a:avLst/>
              <a:gdLst/>
              <a:ahLst/>
              <a:cxnLst/>
              <a:rect l="l" t="t" r="r" b="b"/>
              <a:pathLst>
                <a:path w="28745" h="30657" extrusionOk="0">
                  <a:moveTo>
                    <a:pt x="5860" y="1"/>
                  </a:moveTo>
                  <a:cubicBezTo>
                    <a:pt x="4887" y="1"/>
                    <a:pt x="3878" y="96"/>
                    <a:pt x="3120" y="688"/>
                  </a:cubicBezTo>
                  <a:cubicBezTo>
                    <a:pt x="2775" y="958"/>
                    <a:pt x="2486" y="1381"/>
                    <a:pt x="2562" y="1812"/>
                  </a:cubicBezTo>
                  <a:cubicBezTo>
                    <a:pt x="2643" y="2252"/>
                    <a:pt x="3060" y="2542"/>
                    <a:pt x="3459" y="2742"/>
                  </a:cubicBezTo>
                  <a:cubicBezTo>
                    <a:pt x="4053" y="3038"/>
                    <a:pt x="4689" y="3248"/>
                    <a:pt x="5341" y="3360"/>
                  </a:cubicBezTo>
                  <a:cubicBezTo>
                    <a:pt x="4073" y="3396"/>
                    <a:pt x="2815" y="3735"/>
                    <a:pt x="1703" y="4341"/>
                  </a:cubicBezTo>
                  <a:cubicBezTo>
                    <a:pt x="1335" y="4541"/>
                    <a:pt x="972" y="4775"/>
                    <a:pt x="715" y="5107"/>
                  </a:cubicBezTo>
                  <a:cubicBezTo>
                    <a:pt x="457" y="5437"/>
                    <a:pt x="314" y="5879"/>
                    <a:pt x="422" y="6283"/>
                  </a:cubicBezTo>
                  <a:cubicBezTo>
                    <a:pt x="539" y="6718"/>
                    <a:pt x="923" y="7042"/>
                    <a:pt x="1342" y="7204"/>
                  </a:cubicBezTo>
                  <a:cubicBezTo>
                    <a:pt x="1418" y="7231"/>
                    <a:pt x="1496" y="7256"/>
                    <a:pt x="1574" y="7276"/>
                  </a:cubicBezTo>
                  <a:cubicBezTo>
                    <a:pt x="1244" y="7393"/>
                    <a:pt x="928" y="7548"/>
                    <a:pt x="662" y="7771"/>
                  </a:cubicBezTo>
                  <a:cubicBezTo>
                    <a:pt x="268" y="8107"/>
                    <a:pt x="1" y="8636"/>
                    <a:pt x="101" y="9146"/>
                  </a:cubicBezTo>
                  <a:cubicBezTo>
                    <a:pt x="215" y="9720"/>
                    <a:pt x="766" y="10127"/>
                    <a:pt x="1339" y="10253"/>
                  </a:cubicBezTo>
                  <a:cubicBezTo>
                    <a:pt x="1537" y="10296"/>
                    <a:pt x="1737" y="10310"/>
                    <a:pt x="1936" y="10310"/>
                  </a:cubicBezTo>
                  <a:cubicBezTo>
                    <a:pt x="1627" y="10464"/>
                    <a:pt x="1390" y="10753"/>
                    <a:pt x="1304" y="11084"/>
                  </a:cubicBezTo>
                  <a:cubicBezTo>
                    <a:pt x="1197" y="11491"/>
                    <a:pt x="1324" y="11951"/>
                    <a:pt x="1620" y="12248"/>
                  </a:cubicBezTo>
                  <a:cubicBezTo>
                    <a:pt x="1934" y="12560"/>
                    <a:pt x="2394" y="12678"/>
                    <a:pt x="2833" y="12714"/>
                  </a:cubicBezTo>
                  <a:cubicBezTo>
                    <a:pt x="2938" y="12722"/>
                    <a:pt x="3042" y="12725"/>
                    <a:pt x="3147" y="12725"/>
                  </a:cubicBezTo>
                  <a:cubicBezTo>
                    <a:pt x="3922" y="12725"/>
                    <a:pt x="4689" y="12524"/>
                    <a:pt x="5428" y="12281"/>
                  </a:cubicBezTo>
                  <a:cubicBezTo>
                    <a:pt x="6267" y="12006"/>
                    <a:pt x="7090" y="11672"/>
                    <a:pt x="7953" y="11504"/>
                  </a:cubicBezTo>
                  <a:cubicBezTo>
                    <a:pt x="8296" y="11435"/>
                    <a:pt x="8648" y="11395"/>
                    <a:pt x="8999" y="11395"/>
                  </a:cubicBezTo>
                  <a:cubicBezTo>
                    <a:pt x="9412" y="11395"/>
                    <a:pt x="9823" y="11451"/>
                    <a:pt x="10210" y="11584"/>
                  </a:cubicBezTo>
                  <a:cubicBezTo>
                    <a:pt x="10574" y="11971"/>
                    <a:pt x="11000" y="12299"/>
                    <a:pt x="11465" y="12553"/>
                  </a:cubicBezTo>
                  <a:cubicBezTo>
                    <a:pt x="12174" y="12940"/>
                    <a:pt x="12981" y="13147"/>
                    <a:pt x="13789" y="13161"/>
                  </a:cubicBezTo>
                  <a:cubicBezTo>
                    <a:pt x="14021" y="16298"/>
                    <a:pt x="14552" y="19413"/>
                    <a:pt x="15370" y="22450"/>
                  </a:cubicBezTo>
                  <a:cubicBezTo>
                    <a:pt x="15790" y="24001"/>
                    <a:pt x="16298" y="25556"/>
                    <a:pt x="17114" y="26932"/>
                  </a:cubicBezTo>
                  <a:cubicBezTo>
                    <a:pt x="17316" y="27275"/>
                    <a:pt x="17538" y="27605"/>
                    <a:pt x="17783" y="27921"/>
                  </a:cubicBezTo>
                  <a:cubicBezTo>
                    <a:pt x="18773" y="29204"/>
                    <a:pt x="20193" y="30231"/>
                    <a:pt x="21762" y="30552"/>
                  </a:cubicBezTo>
                  <a:cubicBezTo>
                    <a:pt x="22093" y="30619"/>
                    <a:pt x="22430" y="30657"/>
                    <a:pt x="22771" y="30657"/>
                  </a:cubicBezTo>
                  <a:cubicBezTo>
                    <a:pt x="22813" y="30657"/>
                    <a:pt x="22856" y="30656"/>
                    <a:pt x="22899" y="30655"/>
                  </a:cubicBezTo>
                  <a:cubicBezTo>
                    <a:pt x="24954" y="30604"/>
                    <a:pt x="26838" y="29230"/>
                    <a:pt x="27811" y="27422"/>
                  </a:cubicBezTo>
                  <a:cubicBezTo>
                    <a:pt x="28242" y="26620"/>
                    <a:pt x="28510" y="25749"/>
                    <a:pt x="28638" y="24852"/>
                  </a:cubicBezTo>
                  <a:cubicBezTo>
                    <a:pt x="28714" y="24340"/>
                    <a:pt x="28745" y="23819"/>
                    <a:pt x="28736" y="23296"/>
                  </a:cubicBezTo>
                  <a:cubicBezTo>
                    <a:pt x="28725" y="22667"/>
                    <a:pt x="28654" y="22038"/>
                    <a:pt x="28535" y="21425"/>
                  </a:cubicBezTo>
                  <a:cubicBezTo>
                    <a:pt x="28148" y="19405"/>
                    <a:pt x="27265" y="17518"/>
                    <a:pt x="26277" y="15720"/>
                  </a:cubicBezTo>
                  <a:cubicBezTo>
                    <a:pt x="24076" y="11721"/>
                    <a:pt x="21297" y="8035"/>
                    <a:pt x="18065" y="4811"/>
                  </a:cubicBezTo>
                  <a:cubicBezTo>
                    <a:pt x="16550" y="3303"/>
                    <a:pt x="14812" y="2027"/>
                    <a:pt x="12870" y="1129"/>
                  </a:cubicBezTo>
                  <a:cubicBezTo>
                    <a:pt x="12376" y="903"/>
                    <a:pt x="11897" y="710"/>
                    <a:pt x="11493" y="605"/>
                  </a:cubicBezTo>
                  <a:cubicBezTo>
                    <a:pt x="9768" y="152"/>
                    <a:pt x="7973" y="32"/>
                    <a:pt x="6193" y="4"/>
                  </a:cubicBezTo>
                  <a:cubicBezTo>
                    <a:pt x="6083" y="2"/>
                    <a:pt x="5972" y="1"/>
                    <a:pt x="5860" y="1"/>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9" name="Google Shape;1875;p7">
              <a:extLst>
                <a:ext uri="{FF2B5EF4-FFF2-40B4-BE49-F238E27FC236}">
                  <a16:creationId xmlns:a16="http://schemas.microsoft.com/office/drawing/2014/main" id="{F323C489-84AF-62CC-3B1C-9841AFBA2F80}"/>
                </a:ext>
              </a:extLst>
            </p:cNvPr>
            <p:cNvSpPr/>
            <p:nvPr/>
          </p:nvSpPr>
          <p:spPr>
            <a:xfrm>
              <a:off x="4329175" y="3739150"/>
              <a:ext cx="122650" cy="16675"/>
            </a:xfrm>
            <a:custGeom>
              <a:avLst/>
              <a:gdLst/>
              <a:ahLst/>
              <a:cxnLst/>
              <a:rect l="l" t="t" r="r" b="b"/>
              <a:pathLst>
                <a:path w="4906" h="667" extrusionOk="0">
                  <a:moveTo>
                    <a:pt x="3916" y="0"/>
                  </a:moveTo>
                  <a:cubicBezTo>
                    <a:pt x="2649" y="0"/>
                    <a:pt x="1385" y="139"/>
                    <a:pt x="148" y="417"/>
                  </a:cubicBezTo>
                  <a:cubicBezTo>
                    <a:pt x="0" y="450"/>
                    <a:pt x="39" y="667"/>
                    <a:pt x="173" y="667"/>
                  </a:cubicBezTo>
                  <a:cubicBezTo>
                    <a:pt x="183" y="667"/>
                    <a:pt x="193" y="666"/>
                    <a:pt x="204" y="663"/>
                  </a:cubicBezTo>
                  <a:cubicBezTo>
                    <a:pt x="1421" y="390"/>
                    <a:pt x="2665" y="253"/>
                    <a:pt x="3911" y="253"/>
                  </a:cubicBezTo>
                  <a:cubicBezTo>
                    <a:pt x="4186" y="253"/>
                    <a:pt x="4461" y="260"/>
                    <a:pt x="4736" y="273"/>
                  </a:cubicBezTo>
                  <a:cubicBezTo>
                    <a:pt x="4739" y="273"/>
                    <a:pt x="4741" y="273"/>
                    <a:pt x="4744" y="273"/>
                  </a:cubicBezTo>
                  <a:cubicBezTo>
                    <a:pt x="4900" y="273"/>
                    <a:pt x="4905" y="28"/>
                    <a:pt x="4746" y="20"/>
                  </a:cubicBezTo>
                  <a:cubicBezTo>
                    <a:pt x="4469" y="7"/>
                    <a:pt x="4192" y="0"/>
                    <a:pt x="3916"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0" name="Google Shape;1876;p7">
              <a:extLst>
                <a:ext uri="{FF2B5EF4-FFF2-40B4-BE49-F238E27FC236}">
                  <a16:creationId xmlns:a16="http://schemas.microsoft.com/office/drawing/2014/main" id="{C1DE772A-B2C6-FBCB-17ED-FA55BE831137}"/>
                </a:ext>
              </a:extLst>
            </p:cNvPr>
            <p:cNvSpPr/>
            <p:nvPr/>
          </p:nvSpPr>
          <p:spPr>
            <a:xfrm>
              <a:off x="4240100" y="3813875"/>
              <a:ext cx="184825" cy="38200"/>
            </a:xfrm>
            <a:custGeom>
              <a:avLst/>
              <a:gdLst/>
              <a:ahLst/>
              <a:cxnLst/>
              <a:rect l="l" t="t" r="r" b="b"/>
              <a:pathLst>
                <a:path w="7393" h="1528" extrusionOk="0">
                  <a:moveTo>
                    <a:pt x="7237" y="1"/>
                  </a:moveTo>
                  <a:cubicBezTo>
                    <a:pt x="7235" y="1"/>
                    <a:pt x="7233" y="1"/>
                    <a:pt x="7231" y="1"/>
                  </a:cubicBezTo>
                  <a:cubicBezTo>
                    <a:pt x="4821" y="96"/>
                    <a:pt x="2432" y="523"/>
                    <a:pt x="139" y="1274"/>
                  </a:cubicBezTo>
                  <a:cubicBezTo>
                    <a:pt x="1" y="1320"/>
                    <a:pt x="32" y="1528"/>
                    <a:pt x="154" y="1528"/>
                  </a:cubicBezTo>
                  <a:cubicBezTo>
                    <a:pt x="167" y="1528"/>
                    <a:pt x="180" y="1526"/>
                    <a:pt x="195" y="1521"/>
                  </a:cubicBezTo>
                  <a:cubicBezTo>
                    <a:pt x="2466" y="776"/>
                    <a:pt x="4834" y="348"/>
                    <a:pt x="7222" y="253"/>
                  </a:cubicBezTo>
                  <a:cubicBezTo>
                    <a:pt x="7382" y="247"/>
                    <a:pt x="7393" y="1"/>
                    <a:pt x="7237"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1" name="Google Shape;1877;p7">
              <a:extLst>
                <a:ext uri="{FF2B5EF4-FFF2-40B4-BE49-F238E27FC236}">
                  <a16:creationId xmlns:a16="http://schemas.microsoft.com/office/drawing/2014/main" id="{96E853D5-40BC-1E44-236E-C929D4F45444}"/>
                </a:ext>
              </a:extLst>
            </p:cNvPr>
            <p:cNvSpPr/>
            <p:nvPr/>
          </p:nvSpPr>
          <p:spPr>
            <a:xfrm>
              <a:off x="4239375" y="3873325"/>
              <a:ext cx="176075" cy="53475"/>
            </a:xfrm>
            <a:custGeom>
              <a:avLst/>
              <a:gdLst/>
              <a:ahLst/>
              <a:cxnLst/>
              <a:rect l="l" t="t" r="r" b="b"/>
              <a:pathLst>
                <a:path w="7043" h="2139" extrusionOk="0">
                  <a:moveTo>
                    <a:pt x="6850" y="0"/>
                  </a:moveTo>
                  <a:cubicBezTo>
                    <a:pt x="6844" y="0"/>
                    <a:pt x="6838" y="1"/>
                    <a:pt x="6831" y="2"/>
                  </a:cubicBezTo>
                  <a:cubicBezTo>
                    <a:pt x="4517" y="293"/>
                    <a:pt x="2254" y="936"/>
                    <a:pt x="130" y="1901"/>
                  </a:cubicBezTo>
                  <a:lnTo>
                    <a:pt x="130" y="1902"/>
                  </a:lnTo>
                  <a:cubicBezTo>
                    <a:pt x="0" y="1960"/>
                    <a:pt x="74" y="2138"/>
                    <a:pt x="193" y="2138"/>
                  </a:cubicBezTo>
                  <a:cubicBezTo>
                    <a:pt x="210" y="2138"/>
                    <a:pt x="228" y="2134"/>
                    <a:pt x="247" y="2126"/>
                  </a:cubicBezTo>
                  <a:cubicBezTo>
                    <a:pt x="2351" y="1169"/>
                    <a:pt x="4594" y="537"/>
                    <a:pt x="6887" y="248"/>
                  </a:cubicBezTo>
                  <a:cubicBezTo>
                    <a:pt x="7042" y="229"/>
                    <a:pt x="6996" y="0"/>
                    <a:pt x="6850"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2" name="Google Shape;1878;p7">
              <a:extLst>
                <a:ext uri="{FF2B5EF4-FFF2-40B4-BE49-F238E27FC236}">
                  <a16:creationId xmlns:a16="http://schemas.microsoft.com/office/drawing/2014/main" id="{EACA61E3-2CC5-8819-23B7-9EEAE1B9B5B6}"/>
                </a:ext>
              </a:extLst>
            </p:cNvPr>
            <p:cNvSpPr/>
            <p:nvPr/>
          </p:nvSpPr>
          <p:spPr>
            <a:xfrm>
              <a:off x="4739425" y="4262000"/>
              <a:ext cx="171950" cy="171525"/>
            </a:xfrm>
            <a:custGeom>
              <a:avLst/>
              <a:gdLst/>
              <a:ahLst/>
              <a:cxnLst/>
              <a:rect l="l" t="t" r="r" b="b"/>
              <a:pathLst>
                <a:path w="6878" h="6861" extrusionOk="0">
                  <a:moveTo>
                    <a:pt x="4800" y="1"/>
                  </a:moveTo>
                  <a:cubicBezTo>
                    <a:pt x="4482" y="1"/>
                    <a:pt x="4162" y="59"/>
                    <a:pt x="3856" y="180"/>
                  </a:cubicBezTo>
                  <a:cubicBezTo>
                    <a:pt x="1645" y="1050"/>
                    <a:pt x="111" y="4192"/>
                    <a:pt x="0" y="6756"/>
                  </a:cubicBezTo>
                  <a:cubicBezTo>
                    <a:pt x="331" y="6823"/>
                    <a:pt x="670" y="6861"/>
                    <a:pt x="1010" y="6861"/>
                  </a:cubicBezTo>
                  <a:cubicBezTo>
                    <a:pt x="1053" y="6861"/>
                    <a:pt x="1096" y="6860"/>
                    <a:pt x="1138" y="6859"/>
                  </a:cubicBezTo>
                  <a:cubicBezTo>
                    <a:pt x="3192" y="6810"/>
                    <a:pt x="5076" y="5434"/>
                    <a:pt x="6049" y="3626"/>
                  </a:cubicBezTo>
                  <a:cubicBezTo>
                    <a:pt x="6480" y="2824"/>
                    <a:pt x="6748" y="1953"/>
                    <a:pt x="6878" y="1056"/>
                  </a:cubicBezTo>
                  <a:cubicBezTo>
                    <a:pt x="6875" y="1051"/>
                    <a:pt x="6872" y="1050"/>
                    <a:pt x="6867" y="1044"/>
                  </a:cubicBezTo>
                  <a:cubicBezTo>
                    <a:pt x="6383" y="371"/>
                    <a:pt x="5600" y="1"/>
                    <a:pt x="4800"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3" name="Google Shape;1879;p7">
              <a:extLst>
                <a:ext uri="{FF2B5EF4-FFF2-40B4-BE49-F238E27FC236}">
                  <a16:creationId xmlns:a16="http://schemas.microsoft.com/office/drawing/2014/main" id="{37B3A1EA-8130-3E49-4073-047A21FBE337}"/>
                </a:ext>
              </a:extLst>
            </p:cNvPr>
            <p:cNvSpPr/>
            <p:nvPr/>
          </p:nvSpPr>
          <p:spPr>
            <a:xfrm>
              <a:off x="2940625" y="2111475"/>
              <a:ext cx="367325" cy="476525"/>
            </a:xfrm>
            <a:custGeom>
              <a:avLst/>
              <a:gdLst/>
              <a:ahLst/>
              <a:cxnLst/>
              <a:rect l="l" t="t" r="r" b="b"/>
              <a:pathLst>
                <a:path w="14693" h="19061" extrusionOk="0">
                  <a:moveTo>
                    <a:pt x="3261" y="3592"/>
                  </a:moveTo>
                  <a:lnTo>
                    <a:pt x="7863" y="9437"/>
                  </a:lnTo>
                  <a:lnTo>
                    <a:pt x="6360" y="10348"/>
                  </a:lnTo>
                  <a:lnTo>
                    <a:pt x="5569" y="10828"/>
                  </a:lnTo>
                  <a:lnTo>
                    <a:pt x="5308" y="10011"/>
                  </a:lnTo>
                  <a:lnTo>
                    <a:pt x="3261" y="3592"/>
                  </a:lnTo>
                  <a:close/>
                  <a:moveTo>
                    <a:pt x="4053" y="0"/>
                  </a:moveTo>
                  <a:lnTo>
                    <a:pt x="0" y="1821"/>
                  </a:lnTo>
                  <a:lnTo>
                    <a:pt x="1639" y="7826"/>
                  </a:lnTo>
                  <a:lnTo>
                    <a:pt x="4709" y="19060"/>
                  </a:lnTo>
                  <a:lnTo>
                    <a:pt x="7774" y="17681"/>
                  </a:lnTo>
                  <a:lnTo>
                    <a:pt x="6377" y="13308"/>
                  </a:lnTo>
                  <a:lnTo>
                    <a:pt x="9422" y="11446"/>
                  </a:lnTo>
                  <a:lnTo>
                    <a:pt x="11523" y="14084"/>
                  </a:lnTo>
                  <a:lnTo>
                    <a:pt x="14693" y="12644"/>
                  </a:lnTo>
                  <a:lnTo>
                    <a:pt x="12766" y="10354"/>
                  </a:lnTo>
                  <a:lnTo>
                    <a:pt x="40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4" name="Google Shape;1880;p7">
              <a:extLst>
                <a:ext uri="{FF2B5EF4-FFF2-40B4-BE49-F238E27FC236}">
                  <a16:creationId xmlns:a16="http://schemas.microsoft.com/office/drawing/2014/main" id="{3425DFFE-5523-1CF5-3FE3-A9E32C44CFF8}"/>
                </a:ext>
              </a:extLst>
            </p:cNvPr>
            <p:cNvSpPr/>
            <p:nvPr/>
          </p:nvSpPr>
          <p:spPr>
            <a:xfrm>
              <a:off x="2981600" y="2307100"/>
              <a:ext cx="326350" cy="280900"/>
            </a:xfrm>
            <a:custGeom>
              <a:avLst/>
              <a:gdLst/>
              <a:ahLst/>
              <a:cxnLst/>
              <a:rect l="l" t="t" r="r" b="b"/>
              <a:pathLst>
                <a:path w="13054" h="11236" extrusionOk="0">
                  <a:moveTo>
                    <a:pt x="0" y="1"/>
                  </a:moveTo>
                  <a:lnTo>
                    <a:pt x="3068" y="11235"/>
                  </a:lnTo>
                  <a:lnTo>
                    <a:pt x="6135" y="9856"/>
                  </a:lnTo>
                  <a:lnTo>
                    <a:pt x="4738" y="5483"/>
                  </a:lnTo>
                  <a:lnTo>
                    <a:pt x="7783" y="3621"/>
                  </a:lnTo>
                  <a:lnTo>
                    <a:pt x="9884" y="6259"/>
                  </a:lnTo>
                  <a:lnTo>
                    <a:pt x="13054" y="4819"/>
                  </a:lnTo>
                  <a:lnTo>
                    <a:pt x="11127" y="2529"/>
                  </a:lnTo>
                  <a:cubicBezTo>
                    <a:pt x="10556" y="2682"/>
                    <a:pt x="9973" y="2793"/>
                    <a:pt x="9385" y="2862"/>
                  </a:cubicBezTo>
                  <a:cubicBezTo>
                    <a:pt x="8901" y="2919"/>
                    <a:pt x="8414" y="2947"/>
                    <a:pt x="7927" y="2947"/>
                  </a:cubicBezTo>
                  <a:cubicBezTo>
                    <a:pt x="7215" y="2947"/>
                    <a:pt x="6504" y="2886"/>
                    <a:pt x="5803" y="2764"/>
                  </a:cubicBezTo>
                  <a:cubicBezTo>
                    <a:pt x="5439" y="2700"/>
                    <a:pt x="5077" y="2620"/>
                    <a:pt x="4721" y="2523"/>
                  </a:cubicBezTo>
                  <a:lnTo>
                    <a:pt x="3930" y="3001"/>
                  </a:lnTo>
                  <a:lnTo>
                    <a:pt x="3669" y="2184"/>
                  </a:lnTo>
                  <a:cubicBezTo>
                    <a:pt x="3216" y="2016"/>
                    <a:pt x="2775" y="1819"/>
                    <a:pt x="2345" y="1595"/>
                  </a:cubicBezTo>
                  <a:cubicBezTo>
                    <a:pt x="1505" y="1156"/>
                    <a:pt x="717" y="621"/>
                    <a:pt x="0"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5" name="Google Shape;1881;p7">
              <a:extLst>
                <a:ext uri="{FF2B5EF4-FFF2-40B4-BE49-F238E27FC236}">
                  <a16:creationId xmlns:a16="http://schemas.microsoft.com/office/drawing/2014/main" id="{28342093-39DD-5E73-D870-1ACD5B8D50BA}"/>
                </a:ext>
              </a:extLst>
            </p:cNvPr>
            <p:cNvSpPr/>
            <p:nvPr/>
          </p:nvSpPr>
          <p:spPr>
            <a:xfrm>
              <a:off x="3021775" y="2142275"/>
              <a:ext cx="121250" cy="130875"/>
            </a:xfrm>
            <a:custGeom>
              <a:avLst/>
              <a:gdLst/>
              <a:ahLst/>
              <a:cxnLst/>
              <a:rect l="l" t="t" r="r" b="b"/>
              <a:pathLst>
                <a:path w="4850" h="5235" extrusionOk="0">
                  <a:moveTo>
                    <a:pt x="652" y="1"/>
                  </a:moveTo>
                  <a:cubicBezTo>
                    <a:pt x="313" y="1"/>
                    <a:pt x="0" y="482"/>
                    <a:pt x="299" y="834"/>
                  </a:cubicBezTo>
                  <a:cubicBezTo>
                    <a:pt x="1497" y="2249"/>
                    <a:pt x="2696" y="3663"/>
                    <a:pt x="3894" y="5078"/>
                  </a:cubicBezTo>
                  <a:cubicBezTo>
                    <a:pt x="3987" y="5188"/>
                    <a:pt x="4094" y="5234"/>
                    <a:pt x="4199" y="5234"/>
                  </a:cubicBezTo>
                  <a:cubicBezTo>
                    <a:pt x="4537" y="5234"/>
                    <a:pt x="4849" y="4753"/>
                    <a:pt x="4552" y="4402"/>
                  </a:cubicBezTo>
                  <a:cubicBezTo>
                    <a:pt x="3354" y="2986"/>
                    <a:pt x="2155" y="1571"/>
                    <a:pt x="957" y="156"/>
                  </a:cubicBezTo>
                  <a:cubicBezTo>
                    <a:pt x="864" y="46"/>
                    <a:pt x="757" y="1"/>
                    <a:pt x="6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6" name="Google Shape;1882;p7">
              <a:extLst>
                <a:ext uri="{FF2B5EF4-FFF2-40B4-BE49-F238E27FC236}">
                  <a16:creationId xmlns:a16="http://schemas.microsoft.com/office/drawing/2014/main" id="{E0365B5B-CAAA-CD75-F2CB-B4B10B673D10}"/>
                </a:ext>
              </a:extLst>
            </p:cNvPr>
            <p:cNvSpPr/>
            <p:nvPr/>
          </p:nvSpPr>
          <p:spPr>
            <a:xfrm>
              <a:off x="3137725" y="2280475"/>
              <a:ext cx="69950" cy="69525"/>
            </a:xfrm>
            <a:custGeom>
              <a:avLst/>
              <a:gdLst/>
              <a:ahLst/>
              <a:cxnLst/>
              <a:rect l="l" t="t" r="r" b="b"/>
              <a:pathLst>
                <a:path w="2798" h="2781" extrusionOk="0">
                  <a:moveTo>
                    <a:pt x="654" y="0"/>
                  </a:moveTo>
                  <a:cubicBezTo>
                    <a:pt x="313" y="0"/>
                    <a:pt x="1" y="481"/>
                    <a:pt x="301" y="832"/>
                  </a:cubicBezTo>
                  <a:cubicBezTo>
                    <a:pt x="813" y="1430"/>
                    <a:pt x="1326" y="2028"/>
                    <a:pt x="1838" y="2626"/>
                  </a:cubicBezTo>
                  <a:cubicBezTo>
                    <a:pt x="1932" y="2735"/>
                    <a:pt x="2039" y="2780"/>
                    <a:pt x="2144" y="2780"/>
                  </a:cubicBezTo>
                  <a:cubicBezTo>
                    <a:pt x="2485" y="2780"/>
                    <a:pt x="2797" y="2300"/>
                    <a:pt x="2497" y="1949"/>
                  </a:cubicBezTo>
                  <a:cubicBezTo>
                    <a:pt x="1985" y="1351"/>
                    <a:pt x="1471" y="753"/>
                    <a:pt x="960" y="155"/>
                  </a:cubicBezTo>
                  <a:cubicBezTo>
                    <a:pt x="866" y="46"/>
                    <a:pt x="759" y="0"/>
                    <a:pt x="6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7" name="Google Shape;1883;p7">
              <a:extLst>
                <a:ext uri="{FF2B5EF4-FFF2-40B4-BE49-F238E27FC236}">
                  <a16:creationId xmlns:a16="http://schemas.microsoft.com/office/drawing/2014/main" id="{11E14AF0-9E9F-35FB-7547-01E027EFAEE9}"/>
                </a:ext>
              </a:extLst>
            </p:cNvPr>
            <p:cNvSpPr/>
            <p:nvPr/>
          </p:nvSpPr>
          <p:spPr>
            <a:xfrm>
              <a:off x="3873275" y="2040625"/>
              <a:ext cx="254025" cy="334200"/>
            </a:xfrm>
            <a:custGeom>
              <a:avLst/>
              <a:gdLst/>
              <a:ahLst/>
              <a:cxnLst/>
              <a:rect l="l" t="t" r="r" b="b"/>
              <a:pathLst>
                <a:path w="10161" h="13368" extrusionOk="0">
                  <a:moveTo>
                    <a:pt x="5182" y="2265"/>
                  </a:moveTo>
                  <a:cubicBezTo>
                    <a:pt x="5344" y="2265"/>
                    <a:pt x="5503" y="2276"/>
                    <a:pt x="5659" y="2302"/>
                  </a:cubicBezTo>
                  <a:cubicBezTo>
                    <a:pt x="6663" y="2470"/>
                    <a:pt x="7424" y="3170"/>
                    <a:pt x="7298" y="3932"/>
                  </a:cubicBezTo>
                  <a:cubicBezTo>
                    <a:pt x="7113" y="5036"/>
                    <a:pt x="5167" y="5711"/>
                    <a:pt x="4124" y="5711"/>
                  </a:cubicBezTo>
                  <a:cubicBezTo>
                    <a:pt x="4061" y="5711"/>
                    <a:pt x="4001" y="5708"/>
                    <a:pt x="3945" y="5703"/>
                  </a:cubicBezTo>
                  <a:cubicBezTo>
                    <a:pt x="4128" y="4607"/>
                    <a:pt x="4284" y="3449"/>
                    <a:pt x="4432" y="2327"/>
                  </a:cubicBezTo>
                  <a:cubicBezTo>
                    <a:pt x="4690" y="2290"/>
                    <a:pt x="4940" y="2265"/>
                    <a:pt x="5182" y="2265"/>
                  </a:cubicBezTo>
                  <a:close/>
                  <a:moveTo>
                    <a:pt x="3607" y="7615"/>
                  </a:moveTo>
                  <a:cubicBezTo>
                    <a:pt x="5255" y="8044"/>
                    <a:pt x="6331" y="8929"/>
                    <a:pt x="6178" y="9841"/>
                  </a:cubicBezTo>
                  <a:cubicBezTo>
                    <a:pt x="6052" y="10595"/>
                    <a:pt x="5028" y="11110"/>
                    <a:pt x="4124" y="11110"/>
                  </a:cubicBezTo>
                  <a:cubicBezTo>
                    <a:pt x="4004" y="11110"/>
                    <a:pt x="3887" y="11101"/>
                    <a:pt x="3773" y="11082"/>
                  </a:cubicBezTo>
                  <a:cubicBezTo>
                    <a:pt x="3459" y="11030"/>
                    <a:pt x="3201" y="10967"/>
                    <a:pt x="2984" y="10893"/>
                  </a:cubicBezTo>
                  <a:cubicBezTo>
                    <a:pt x="3208" y="9784"/>
                    <a:pt x="3408" y="8691"/>
                    <a:pt x="3607" y="7615"/>
                  </a:cubicBezTo>
                  <a:close/>
                  <a:moveTo>
                    <a:pt x="4326" y="0"/>
                  </a:moveTo>
                  <a:cubicBezTo>
                    <a:pt x="3592" y="0"/>
                    <a:pt x="2840" y="54"/>
                    <a:pt x="2139" y="148"/>
                  </a:cubicBezTo>
                  <a:cubicBezTo>
                    <a:pt x="1982" y="1706"/>
                    <a:pt x="1803" y="3198"/>
                    <a:pt x="1539" y="4866"/>
                  </a:cubicBezTo>
                  <a:cubicBezTo>
                    <a:pt x="1506" y="5091"/>
                    <a:pt x="1469" y="5319"/>
                    <a:pt x="1430" y="5552"/>
                  </a:cubicBezTo>
                  <a:cubicBezTo>
                    <a:pt x="1069" y="7708"/>
                    <a:pt x="530" y="10254"/>
                    <a:pt x="1" y="12516"/>
                  </a:cubicBezTo>
                  <a:lnTo>
                    <a:pt x="2491" y="13161"/>
                  </a:lnTo>
                  <a:cubicBezTo>
                    <a:pt x="2693" y="13213"/>
                    <a:pt x="2893" y="13265"/>
                    <a:pt x="3135" y="13307"/>
                  </a:cubicBezTo>
                  <a:cubicBezTo>
                    <a:pt x="3378" y="13348"/>
                    <a:pt x="3631" y="13367"/>
                    <a:pt x="3889" y="13367"/>
                  </a:cubicBezTo>
                  <a:cubicBezTo>
                    <a:pt x="5705" y="13367"/>
                    <a:pt x="7775" y="12397"/>
                    <a:pt x="8465" y="10911"/>
                  </a:cubicBezTo>
                  <a:cubicBezTo>
                    <a:pt x="8560" y="10702"/>
                    <a:pt x="8631" y="10483"/>
                    <a:pt x="8668" y="10256"/>
                  </a:cubicBezTo>
                  <a:cubicBezTo>
                    <a:pt x="8752" y="9756"/>
                    <a:pt x="8733" y="9317"/>
                    <a:pt x="8633" y="8929"/>
                  </a:cubicBezTo>
                  <a:cubicBezTo>
                    <a:pt x="8511" y="8452"/>
                    <a:pt x="8263" y="8050"/>
                    <a:pt x="7930" y="7704"/>
                  </a:cubicBezTo>
                  <a:cubicBezTo>
                    <a:pt x="7668" y="7430"/>
                    <a:pt x="7352" y="7193"/>
                    <a:pt x="7000" y="6977"/>
                  </a:cubicBezTo>
                  <a:cubicBezTo>
                    <a:pt x="8354" y="6536"/>
                    <a:pt x="9584" y="5689"/>
                    <a:pt x="9851" y="4091"/>
                  </a:cubicBezTo>
                  <a:cubicBezTo>
                    <a:pt x="10161" y="2231"/>
                    <a:pt x="8497" y="522"/>
                    <a:pt x="6211" y="141"/>
                  </a:cubicBezTo>
                  <a:cubicBezTo>
                    <a:pt x="5630" y="44"/>
                    <a:pt x="4986" y="0"/>
                    <a:pt x="43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8" name="Google Shape;1884;p7">
              <a:extLst>
                <a:ext uri="{FF2B5EF4-FFF2-40B4-BE49-F238E27FC236}">
                  <a16:creationId xmlns:a16="http://schemas.microsoft.com/office/drawing/2014/main" id="{30535DF5-35F0-782E-07D8-14A22ED9FC57}"/>
                </a:ext>
              </a:extLst>
            </p:cNvPr>
            <p:cNvSpPr/>
            <p:nvPr/>
          </p:nvSpPr>
          <p:spPr>
            <a:xfrm>
              <a:off x="3873275" y="2162275"/>
              <a:ext cx="218800" cy="212550"/>
            </a:xfrm>
            <a:custGeom>
              <a:avLst/>
              <a:gdLst/>
              <a:ahLst/>
              <a:cxnLst/>
              <a:rect l="l" t="t" r="r" b="b"/>
              <a:pathLst>
                <a:path w="8752" h="8502" extrusionOk="0">
                  <a:moveTo>
                    <a:pt x="3607" y="2749"/>
                  </a:moveTo>
                  <a:cubicBezTo>
                    <a:pt x="5255" y="3178"/>
                    <a:pt x="6331" y="4063"/>
                    <a:pt x="6178" y="4975"/>
                  </a:cubicBezTo>
                  <a:cubicBezTo>
                    <a:pt x="6052" y="5729"/>
                    <a:pt x="5028" y="6244"/>
                    <a:pt x="4124" y="6244"/>
                  </a:cubicBezTo>
                  <a:cubicBezTo>
                    <a:pt x="4004" y="6244"/>
                    <a:pt x="3887" y="6235"/>
                    <a:pt x="3773" y="6216"/>
                  </a:cubicBezTo>
                  <a:cubicBezTo>
                    <a:pt x="3459" y="6164"/>
                    <a:pt x="3201" y="6101"/>
                    <a:pt x="2984" y="6027"/>
                  </a:cubicBezTo>
                  <a:cubicBezTo>
                    <a:pt x="3208" y="4918"/>
                    <a:pt x="3408" y="3825"/>
                    <a:pt x="3607" y="2749"/>
                  </a:cubicBezTo>
                  <a:close/>
                  <a:moveTo>
                    <a:pt x="1539" y="0"/>
                  </a:moveTo>
                  <a:cubicBezTo>
                    <a:pt x="1506" y="225"/>
                    <a:pt x="1469" y="453"/>
                    <a:pt x="1428" y="686"/>
                  </a:cubicBezTo>
                  <a:cubicBezTo>
                    <a:pt x="1069" y="2842"/>
                    <a:pt x="530" y="5388"/>
                    <a:pt x="1" y="7650"/>
                  </a:cubicBezTo>
                  <a:lnTo>
                    <a:pt x="2491" y="8295"/>
                  </a:lnTo>
                  <a:cubicBezTo>
                    <a:pt x="2693" y="8347"/>
                    <a:pt x="2893" y="8399"/>
                    <a:pt x="3135" y="8441"/>
                  </a:cubicBezTo>
                  <a:cubicBezTo>
                    <a:pt x="3378" y="8482"/>
                    <a:pt x="3631" y="8501"/>
                    <a:pt x="3889" y="8501"/>
                  </a:cubicBezTo>
                  <a:cubicBezTo>
                    <a:pt x="5704" y="8501"/>
                    <a:pt x="7774" y="7531"/>
                    <a:pt x="8463" y="6045"/>
                  </a:cubicBezTo>
                  <a:cubicBezTo>
                    <a:pt x="8560" y="5837"/>
                    <a:pt x="8630" y="5617"/>
                    <a:pt x="8668" y="5390"/>
                  </a:cubicBezTo>
                  <a:cubicBezTo>
                    <a:pt x="8752" y="4890"/>
                    <a:pt x="8733" y="4453"/>
                    <a:pt x="8633" y="4064"/>
                  </a:cubicBezTo>
                  <a:cubicBezTo>
                    <a:pt x="8511" y="3586"/>
                    <a:pt x="8263" y="3184"/>
                    <a:pt x="7930" y="2838"/>
                  </a:cubicBezTo>
                  <a:cubicBezTo>
                    <a:pt x="7622" y="2883"/>
                    <a:pt x="7312" y="2905"/>
                    <a:pt x="7001" y="2905"/>
                  </a:cubicBezTo>
                  <a:cubicBezTo>
                    <a:pt x="6902" y="2905"/>
                    <a:pt x="6804" y="2903"/>
                    <a:pt x="6706" y="2899"/>
                  </a:cubicBezTo>
                  <a:cubicBezTo>
                    <a:pt x="5953" y="2866"/>
                    <a:pt x="5207" y="2709"/>
                    <a:pt x="4509" y="2427"/>
                  </a:cubicBezTo>
                  <a:cubicBezTo>
                    <a:pt x="3855" y="2165"/>
                    <a:pt x="3251" y="1795"/>
                    <a:pt x="2719" y="1337"/>
                  </a:cubicBezTo>
                  <a:cubicBezTo>
                    <a:pt x="2269" y="947"/>
                    <a:pt x="1871" y="495"/>
                    <a:pt x="1539"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9" name="Google Shape;1885;p7">
              <a:extLst>
                <a:ext uri="{FF2B5EF4-FFF2-40B4-BE49-F238E27FC236}">
                  <a16:creationId xmlns:a16="http://schemas.microsoft.com/office/drawing/2014/main" id="{CE83AFB6-572C-84B8-81CB-E99DF1FAE6CB}"/>
                </a:ext>
              </a:extLst>
            </p:cNvPr>
            <p:cNvSpPr/>
            <p:nvPr/>
          </p:nvSpPr>
          <p:spPr>
            <a:xfrm>
              <a:off x="4041700" y="2064725"/>
              <a:ext cx="66400" cy="111500"/>
            </a:xfrm>
            <a:custGeom>
              <a:avLst/>
              <a:gdLst/>
              <a:ahLst/>
              <a:cxnLst/>
              <a:rect l="l" t="t" r="r" b="b"/>
              <a:pathLst>
                <a:path w="2656" h="4460" extrusionOk="0">
                  <a:moveTo>
                    <a:pt x="476" y="1"/>
                  </a:moveTo>
                  <a:cubicBezTo>
                    <a:pt x="158" y="1"/>
                    <a:pt x="0" y="540"/>
                    <a:pt x="360" y="735"/>
                  </a:cubicBezTo>
                  <a:cubicBezTo>
                    <a:pt x="1537" y="1375"/>
                    <a:pt x="1714" y="2905"/>
                    <a:pt x="855" y="3879"/>
                  </a:cubicBezTo>
                  <a:cubicBezTo>
                    <a:pt x="621" y="4145"/>
                    <a:pt x="886" y="4459"/>
                    <a:pt x="1167" y="4459"/>
                  </a:cubicBezTo>
                  <a:cubicBezTo>
                    <a:pt x="1266" y="4459"/>
                    <a:pt x="1367" y="4420"/>
                    <a:pt x="1449" y="4328"/>
                  </a:cubicBezTo>
                  <a:cubicBezTo>
                    <a:pt x="2656" y="2959"/>
                    <a:pt x="2207" y="899"/>
                    <a:pt x="641" y="46"/>
                  </a:cubicBezTo>
                  <a:cubicBezTo>
                    <a:pt x="583" y="15"/>
                    <a:pt x="527" y="1"/>
                    <a:pt x="47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0" name="Google Shape;1886;p7">
              <a:extLst>
                <a:ext uri="{FF2B5EF4-FFF2-40B4-BE49-F238E27FC236}">
                  <a16:creationId xmlns:a16="http://schemas.microsoft.com/office/drawing/2014/main" id="{D86E27D7-01DB-C055-B494-071B48EEF8AF}"/>
                </a:ext>
              </a:extLst>
            </p:cNvPr>
            <p:cNvSpPr/>
            <p:nvPr/>
          </p:nvSpPr>
          <p:spPr>
            <a:xfrm>
              <a:off x="4021275" y="2176300"/>
              <a:ext cx="40125" cy="29600"/>
            </a:xfrm>
            <a:custGeom>
              <a:avLst/>
              <a:gdLst/>
              <a:ahLst/>
              <a:cxnLst/>
              <a:rect l="l" t="t" r="r" b="b"/>
              <a:pathLst>
                <a:path w="1605" h="1184" extrusionOk="0">
                  <a:moveTo>
                    <a:pt x="1169" y="0"/>
                  </a:moveTo>
                  <a:cubicBezTo>
                    <a:pt x="1123" y="0"/>
                    <a:pt x="1078" y="11"/>
                    <a:pt x="1037" y="34"/>
                  </a:cubicBezTo>
                  <a:cubicBezTo>
                    <a:pt x="787" y="176"/>
                    <a:pt x="538" y="318"/>
                    <a:pt x="289" y="460"/>
                  </a:cubicBezTo>
                  <a:cubicBezTo>
                    <a:pt x="115" y="560"/>
                    <a:pt x="1" y="742"/>
                    <a:pt x="84" y="945"/>
                  </a:cubicBezTo>
                  <a:cubicBezTo>
                    <a:pt x="136" y="1073"/>
                    <a:pt x="290" y="1184"/>
                    <a:pt x="438" y="1184"/>
                  </a:cubicBezTo>
                  <a:cubicBezTo>
                    <a:pt x="483" y="1184"/>
                    <a:pt x="527" y="1173"/>
                    <a:pt x="568" y="1150"/>
                  </a:cubicBezTo>
                  <a:cubicBezTo>
                    <a:pt x="818" y="1007"/>
                    <a:pt x="1068" y="865"/>
                    <a:pt x="1318" y="723"/>
                  </a:cubicBezTo>
                  <a:cubicBezTo>
                    <a:pt x="1492" y="623"/>
                    <a:pt x="1604" y="441"/>
                    <a:pt x="1521" y="238"/>
                  </a:cubicBezTo>
                  <a:cubicBezTo>
                    <a:pt x="1469" y="110"/>
                    <a:pt x="1316" y="0"/>
                    <a:pt x="11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1" name="Google Shape;1887;p7">
              <a:extLst>
                <a:ext uri="{FF2B5EF4-FFF2-40B4-BE49-F238E27FC236}">
                  <a16:creationId xmlns:a16="http://schemas.microsoft.com/office/drawing/2014/main" id="{7BD0DD8A-002F-7020-7E20-92AC78BDA804}"/>
                </a:ext>
              </a:extLst>
            </p:cNvPr>
            <p:cNvSpPr/>
            <p:nvPr/>
          </p:nvSpPr>
          <p:spPr>
            <a:xfrm>
              <a:off x="3972750" y="2290900"/>
              <a:ext cx="102125" cy="63675"/>
            </a:xfrm>
            <a:custGeom>
              <a:avLst/>
              <a:gdLst/>
              <a:ahLst/>
              <a:cxnLst/>
              <a:rect l="l" t="t" r="r" b="b"/>
              <a:pathLst>
                <a:path w="4085" h="2547" extrusionOk="0">
                  <a:moveTo>
                    <a:pt x="3593" y="0"/>
                  </a:moveTo>
                  <a:cubicBezTo>
                    <a:pt x="3460" y="0"/>
                    <a:pt x="3324" y="61"/>
                    <a:pt x="3243" y="205"/>
                  </a:cubicBezTo>
                  <a:lnTo>
                    <a:pt x="3243" y="203"/>
                  </a:lnTo>
                  <a:cubicBezTo>
                    <a:pt x="2687" y="1202"/>
                    <a:pt x="1604" y="1790"/>
                    <a:pt x="476" y="1808"/>
                  </a:cubicBezTo>
                  <a:cubicBezTo>
                    <a:pt x="0" y="1816"/>
                    <a:pt x="96" y="2547"/>
                    <a:pt x="563" y="2547"/>
                  </a:cubicBezTo>
                  <a:cubicBezTo>
                    <a:pt x="565" y="2547"/>
                    <a:pt x="567" y="2547"/>
                    <a:pt x="570" y="2547"/>
                  </a:cubicBezTo>
                  <a:cubicBezTo>
                    <a:pt x="1984" y="2524"/>
                    <a:pt x="3251" y="1707"/>
                    <a:pt x="3932" y="485"/>
                  </a:cubicBezTo>
                  <a:cubicBezTo>
                    <a:pt x="4084" y="213"/>
                    <a:pt x="3843" y="0"/>
                    <a:pt x="35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2" name="Google Shape;1888;p7">
              <a:extLst>
                <a:ext uri="{FF2B5EF4-FFF2-40B4-BE49-F238E27FC236}">
                  <a16:creationId xmlns:a16="http://schemas.microsoft.com/office/drawing/2014/main" id="{96968518-2C2B-A2A8-E0CE-D8CC91362ED2}"/>
                </a:ext>
              </a:extLst>
            </p:cNvPr>
            <p:cNvSpPr/>
            <p:nvPr/>
          </p:nvSpPr>
          <p:spPr>
            <a:xfrm>
              <a:off x="4551650" y="1965900"/>
              <a:ext cx="341225" cy="420800"/>
            </a:xfrm>
            <a:custGeom>
              <a:avLst/>
              <a:gdLst/>
              <a:ahLst/>
              <a:cxnLst/>
              <a:rect l="l" t="t" r="r" b="b"/>
              <a:pathLst>
                <a:path w="13649" h="16832" extrusionOk="0">
                  <a:moveTo>
                    <a:pt x="4720" y="0"/>
                  </a:moveTo>
                  <a:cubicBezTo>
                    <a:pt x="4155" y="0"/>
                    <a:pt x="3554" y="157"/>
                    <a:pt x="2912" y="513"/>
                  </a:cubicBezTo>
                  <a:cubicBezTo>
                    <a:pt x="0" y="2132"/>
                    <a:pt x="302" y="6307"/>
                    <a:pt x="1506" y="9799"/>
                  </a:cubicBezTo>
                  <a:cubicBezTo>
                    <a:pt x="1876" y="10872"/>
                    <a:pt x="2331" y="11881"/>
                    <a:pt x="2804" y="12730"/>
                  </a:cubicBezTo>
                  <a:cubicBezTo>
                    <a:pt x="4173" y="15192"/>
                    <a:pt x="6196" y="16831"/>
                    <a:pt x="8419" y="16831"/>
                  </a:cubicBezTo>
                  <a:cubicBezTo>
                    <a:pt x="9217" y="16831"/>
                    <a:pt x="10042" y="16620"/>
                    <a:pt x="10871" y="16159"/>
                  </a:cubicBezTo>
                  <a:cubicBezTo>
                    <a:pt x="13569" y="14659"/>
                    <a:pt x="13649" y="11848"/>
                    <a:pt x="12551" y="8298"/>
                  </a:cubicBezTo>
                  <a:lnTo>
                    <a:pt x="12551" y="8298"/>
                  </a:lnTo>
                  <a:lnTo>
                    <a:pt x="11403" y="8822"/>
                  </a:lnTo>
                  <a:lnTo>
                    <a:pt x="9779" y="9563"/>
                  </a:lnTo>
                  <a:cubicBezTo>
                    <a:pt x="9813" y="9707"/>
                    <a:pt x="9847" y="9849"/>
                    <a:pt x="9881" y="9992"/>
                  </a:cubicBezTo>
                  <a:cubicBezTo>
                    <a:pt x="10214" y="11433"/>
                    <a:pt x="10428" y="12900"/>
                    <a:pt x="9381" y="13481"/>
                  </a:cubicBezTo>
                  <a:cubicBezTo>
                    <a:pt x="9101" y="13637"/>
                    <a:pt x="8818" y="13711"/>
                    <a:pt x="8535" y="13711"/>
                  </a:cubicBezTo>
                  <a:cubicBezTo>
                    <a:pt x="7540" y="13711"/>
                    <a:pt x="6546" y="12792"/>
                    <a:pt x="5655" y="11296"/>
                  </a:cubicBezTo>
                  <a:cubicBezTo>
                    <a:pt x="5593" y="11191"/>
                    <a:pt x="5532" y="11085"/>
                    <a:pt x="5470" y="10974"/>
                  </a:cubicBezTo>
                  <a:cubicBezTo>
                    <a:pt x="4318" y="8903"/>
                    <a:pt x="2854" y="4052"/>
                    <a:pt x="4212" y="3296"/>
                  </a:cubicBezTo>
                  <a:cubicBezTo>
                    <a:pt x="4334" y="3229"/>
                    <a:pt x="4458" y="3197"/>
                    <a:pt x="4584" y="3197"/>
                  </a:cubicBezTo>
                  <a:cubicBezTo>
                    <a:pt x="5566" y="3197"/>
                    <a:pt x="6660" y="5088"/>
                    <a:pt x="7402" y="6423"/>
                  </a:cubicBezTo>
                  <a:lnTo>
                    <a:pt x="10240" y="5174"/>
                  </a:lnTo>
                  <a:cubicBezTo>
                    <a:pt x="8871" y="2831"/>
                    <a:pt x="7123" y="0"/>
                    <a:pt x="47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3" name="Google Shape;1889;p7">
              <a:extLst>
                <a:ext uri="{FF2B5EF4-FFF2-40B4-BE49-F238E27FC236}">
                  <a16:creationId xmlns:a16="http://schemas.microsoft.com/office/drawing/2014/main" id="{EAD354CE-9DE6-2AD5-57D3-73E98FE1D063}"/>
                </a:ext>
              </a:extLst>
            </p:cNvPr>
            <p:cNvSpPr/>
            <p:nvPr/>
          </p:nvSpPr>
          <p:spPr>
            <a:xfrm>
              <a:off x="4589300" y="2173325"/>
              <a:ext cx="303575" cy="213375"/>
            </a:xfrm>
            <a:custGeom>
              <a:avLst/>
              <a:gdLst/>
              <a:ahLst/>
              <a:cxnLst/>
              <a:rect l="l" t="t" r="r" b="b"/>
              <a:pathLst>
                <a:path w="12143" h="8535" extrusionOk="0">
                  <a:moveTo>
                    <a:pt x="11045" y="1"/>
                  </a:moveTo>
                  <a:lnTo>
                    <a:pt x="9897" y="525"/>
                  </a:lnTo>
                  <a:cubicBezTo>
                    <a:pt x="9778" y="634"/>
                    <a:pt x="9655" y="742"/>
                    <a:pt x="9531" y="847"/>
                  </a:cubicBezTo>
                  <a:cubicBezTo>
                    <a:pt x="9166" y="1155"/>
                    <a:pt x="8779" y="1441"/>
                    <a:pt x="8375" y="1695"/>
                  </a:cubicBezTo>
                  <a:cubicBezTo>
                    <a:pt x="8708" y="3136"/>
                    <a:pt x="8922" y="4603"/>
                    <a:pt x="7875" y="5184"/>
                  </a:cubicBezTo>
                  <a:cubicBezTo>
                    <a:pt x="7595" y="5340"/>
                    <a:pt x="7311" y="5414"/>
                    <a:pt x="7028" y="5414"/>
                  </a:cubicBezTo>
                  <a:cubicBezTo>
                    <a:pt x="6033" y="5414"/>
                    <a:pt x="5040" y="4496"/>
                    <a:pt x="4149" y="2999"/>
                  </a:cubicBezTo>
                  <a:cubicBezTo>
                    <a:pt x="4108" y="3000"/>
                    <a:pt x="4068" y="3000"/>
                    <a:pt x="4027" y="3000"/>
                  </a:cubicBezTo>
                  <a:cubicBezTo>
                    <a:pt x="3957" y="3000"/>
                    <a:pt x="3886" y="2999"/>
                    <a:pt x="3816" y="2996"/>
                  </a:cubicBezTo>
                  <a:cubicBezTo>
                    <a:pt x="2834" y="2959"/>
                    <a:pt x="1869" y="2702"/>
                    <a:pt x="1010" y="2219"/>
                  </a:cubicBezTo>
                  <a:cubicBezTo>
                    <a:pt x="649" y="2017"/>
                    <a:pt x="310" y="1777"/>
                    <a:pt x="0" y="1502"/>
                  </a:cubicBezTo>
                  <a:lnTo>
                    <a:pt x="0" y="1502"/>
                  </a:lnTo>
                  <a:cubicBezTo>
                    <a:pt x="370" y="2575"/>
                    <a:pt x="825" y="3584"/>
                    <a:pt x="1298" y="4435"/>
                  </a:cubicBezTo>
                  <a:cubicBezTo>
                    <a:pt x="2666" y="6896"/>
                    <a:pt x="4689" y="8534"/>
                    <a:pt x="6912" y="8534"/>
                  </a:cubicBezTo>
                  <a:cubicBezTo>
                    <a:pt x="7711" y="8534"/>
                    <a:pt x="8535" y="8323"/>
                    <a:pt x="9365" y="7862"/>
                  </a:cubicBezTo>
                  <a:cubicBezTo>
                    <a:pt x="12063" y="6362"/>
                    <a:pt x="12143" y="3551"/>
                    <a:pt x="11045"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4" name="Google Shape;1890;p7">
              <a:extLst>
                <a:ext uri="{FF2B5EF4-FFF2-40B4-BE49-F238E27FC236}">
                  <a16:creationId xmlns:a16="http://schemas.microsoft.com/office/drawing/2014/main" id="{89FED3C5-A02B-55B8-4886-5B0AFDBCBC2C}"/>
                </a:ext>
              </a:extLst>
            </p:cNvPr>
            <p:cNvSpPr/>
            <p:nvPr/>
          </p:nvSpPr>
          <p:spPr>
            <a:xfrm>
              <a:off x="4829275" y="2194550"/>
              <a:ext cx="43100" cy="126450"/>
            </a:xfrm>
            <a:custGeom>
              <a:avLst/>
              <a:gdLst/>
              <a:ahLst/>
              <a:cxnLst/>
              <a:rect l="l" t="t" r="r" b="b"/>
              <a:pathLst>
                <a:path w="1724" h="5058" extrusionOk="0">
                  <a:moveTo>
                    <a:pt x="727" y="1"/>
                  </a:moveTo>
                  <a:cubicBezTo>
                    <a:pt x="435" y="1"/>
                    <a:pt x="147" y="234"/>
                    <a:pt x="276" y="584"/>
                  </a:cubicBezTo>
                  <a:cubicBezTo>
                    <a:pt x="726" y="1810"/>
                    <a:pt x="709" y="3149"/>
                    <a:pt x="170" y="4346"/>
                  </a:cubicBezTo>
                  <a:cubicBezTo>
                    <a:pt x="0" y="4721"/>
                    <a:pt x="330" y="5058"/>
                    <a:pt x="635" y="5058"/>
                  </a:cubicBezTo>
                  <a:cubicBezTo>
                    <a:pt x="778" y="5058"/>
                    <a:pt x="915" y="4985"/>
                    <a:pt x="995" y="4808"/>
                  </a:cubicBezTo>
                  <a:cubicBezTo>
                    <a:pt x="1636" y="3385"/>
                    <a:pt x="1724" y="1789"/>
                    <a:pt x="1183" y="317"/>
                  </a:cubicBezTo>
                  <a:cubicBezTo>
                    <a:pt x="1101" y="96"/>
                    <a:pt x="91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5" name="Google Shape;1891;p7">
              <a:extLst>
                <a:ext uri="{FF2B5EF4-FFF2-40B4-BE49-F238E27FC236}">
                  <a16:creationId xmlns:a16="http://schemas.microsoft.com/office/drawing/2014/main" id="{9538499D-7688-4873-1EB1-5A7D4B4F559A}"/>
                </a:ext>
              </a:extLst>
            </p:cNvPr>
            <p:cNvSpPr/>
            <p:nvPr/>
          </p:nvSpPr>
          <p:spPr>
            <a:xfrm>
              <a:off x="4679025" y="1990350"/>
              <a:ext cx="102625" cy="105150"/>
            </a:xfrm>
            <a:custGeom>
              <a:avLst/>
              <a:gdLst/>
              <a:ahLst/>
              <a:cxnLst/>
              <a:rect l="l" t="t" r="r" b="b"/>
              <a:pathLst>
                <a:path w="4105" h="4206" extrusionOk="0">
                  <a:moveTo>
                    <a:pt x="745" y="0"/>
                  </a:moveTo>
                  <a:cubicBezTo>
                    <a:pt x="346" y="0"/>
                    <a:pt x="1" y="489"/>
                    <a:pt x="387" y="781"/>
                  </a:cubicBezTo>
                  <a:cubicBezTo>
                    <a:pt x="1524" y="1641"/>
                    <a:pt x="2436" y="2710"/>
                    <a:pt x="3099" y="3971"/>
                  </a:cubicBezTo>
                  <a:cubicBezTo>
                    <a:pt x="3186" y="4137"/>
                    <a:pt x="3323" y="4205"/>
                    <a:pt x="3462" y="4205"/>
                  </a:cubicBezTo>
                  <a:cubicBezTo>
                    <a:pt x="3776" y="4205"/>
                    <a:pt x="4104" y="3856"/>
                    <a:pt x="3909" y="3484"/>
                  </a:cubicBezTo>
                  <a:cubicBezTo>
                    <a:pt x="3212" y="2159"/>
                    <a:pt x="2241" y="1008"/>
                    <a:pt x="1046" y="104"/>
                  </a:cubicBezTo>
                  <a:cubicBezTo>
                    <a:pt x="949" y="31"/>
                    <a:pt x="846" y="0"/>
                    <a:pt x="7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6" name="Google Shape;1892;p7">
              <a:extLst>
                <a:ext uri="{FF2B5EF4-FFF2-40B4-BE49-F238E27FC236}">
                  <a16:creationId xmlns:a16="http://schemas.microsoft.com/office/drawing/2014/main" id="{0B49D812-7A08-7504-33CC-48E88A1CBB08}"/>
                </a:ext>
              </a:extLst>
            </p:cNvPr>
            <p:cNvSpPr/>
            <p:nvPr/>
          </p:nvSpPr>
          <p:spPr>
            <a:xfrm>
              <a:off x="2894750" y="2694750"/>
              <a:ext cx="125600" cy="128975"/>
            </a:xfrm>
            <a:custGeom>
              <a:avLst/>
              <a:gdLst/>
              <a:ahLst/>
              <a:cxnLst/>
              <a:rect l="l" t="t" r="r" b="b"/>
              <a:pathLst>
                <a:path w="5024" h="5159" extrusionOk="0">
                  <a:moveTo>
                    <a:pt x="3337" y="0"/>
                  </a:moveTo>
                  <a:lnTo>
                    <a:pt x="1986" y="1198"/>
                  </a:lnTo>
                  <a:lnTo>
                    <a:pt x="233" y="763"/>
                  </a:lnTo>
                  <a:lnTo>
                    <a:pt x="955" y="2419"/>
                  </a:lnTo>
                  <a:lnTo>
                    <a:pt x="1" y="3953"/>
                  </a:lnTo>
                  <a:lnTo>
                    <a:pt x="1" y="3953"/>
                  </a:lnTo>
                  <a:lnTo>
                    <a:pt x="1798" y="3777"/>
                  </a:lnTo>
                  <a:lnTo>
                    <a:pt x="2961" y="5159"/>
                  </a:lnTo>
                  <a:lnTo>
                    <a:pt x="3349" y="3395"/>
                  </a:lnTo>
                  <a:lnTo>
                    <a:pt x="5023" y="2717"/>
                  </a:lnTo>
                  <a:lnTo>
                    <a:pt x="3466" y="1801"/>
                  </a:lnTo>
                  <a:lnTo>
                    <a:pt x="333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7" name="Google Shape;1893;p7">
              <a:extLst>
                <a:ext uri="{FF2B5EF4-FFF2-40B4-BE49-F238E27FC236}">
                  <a16:creationId xmlns:a16="http://schemas.microsoft.com/office/drawing/2014/main" id="{0DAC819E-E951-7AF5-88F8-2D14C70BAD52}"/>
                </a:ext>
              </a:extLst>
            </p:cNvPr>
            <p:cNvSpPr/>
            <p:nvPr/>
          </p:nvSpPr>
          <p:spPr>
            <a:xfrm>
              <a:off x="2894800" y="2470150"/>
              <a:ext cx="39150" cy="29850"/>
            </a:xfrm>
            <a:custGeom>
              <a:avLst/>
              <a:gdLst/>
              <a:ahLst/>
              <a:cxnLst/>
              <a:rect l="l" t="t" r="r" b="b"/>
              <a:pathLst>
                <a:path w="1566" h="1194" extrusionOk="0">
                  <a:moveTo>
                    <a:pt x="762" y="1"/>
                  </a:moveTo>
                  <a:cubicBezTo>
                    <a:pt x="544" y="1"/>
                    <a:pt x="326" y="108"/>
                    <a:pt x="211" y="364"/>
                  </a:cubicBezTo>
                  <a:cubicBezTo>
                    <a:pt x="0" y="834"/>
                    <a:pt x="403" y="1194"/>
                    <a:pt x="803" y="1194"/>
                  </a:cubicBezTo>
                  <a:cubicBezTo>
                    <a:pt x="1021" y="1194"/>
                    <a:pt x="1239" y="1086"/>
                    <a:pt x="1354" y="830"/>
                  </a:cubicBezTo>
                  <a:cubicBezTo>
                    <a:pt x="1565" y="360"/>
                    <a:pt x="1162" y="1"/>
                    <a:pt x="7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8" name="Google Shape;1894;p7">
              <a:extLst>
                <a:ext uri="{FF2B5EF4-FFF2-40B4-BE49-F238E27FC236}">
                  <a16:creationId xmlns:a16="http://schemas.microsoft.com/office/drawing/2014/main" id="{30FBAA7B-F2CA-845F-ADBA-01374CE74F38}"/>
                </a:ext>
              </a:extLst>
            </p:cNvPr>
            <p:cNvSpPr/>
            <p:nvPr/>
          </p:nvSpPr>
          <p:spPr>
            <a:xfrm>
              <a:off x="2969825" y="2594150"/>
              <a:ext cx="39125" cy="29850"/>
            </a:xfrm>
            <a:custGeom>
              <a:avLst/>
              <a:gdLst/>
              <a:ahLst/>
              <a:cxnLst/>
              <a:rect l="l" t="t" r="r" b="b"/>
              <a:pathLst>
                <a:path w="1565" h="1194" extrusionOk="0">
                  <a:moveTo>
                    <a:pt x="762" y="1"/>
                  </a:moveTo>
                  <a:cubicBezTo>
                    <a:pt x="544" y="1"/>
                    <a:pt x="327" y="108"/>
                    <a:pt x="212" y="364"/>
                  </a:cubicBezTo>
                  <a:cubicBezTo>
                    <a:pt x="1" y="833"/>
                    <a:pt x="404" y="1193"/>
                    <a:pt x="804" y="1193"/>
                  </a:cubicBezTo>
                  <a:cubicBezTo>
                    <a:pt x="1022" y="1193"/>
                    <a:pt x="1239" y="1086"/>
                    <a:pt x="1354" y="830"/>
                  </a:cubicBezTo>
                  <a:cubicBezTo>
                    <a:pt x="1565" y="361"/>
                    <a:pt x="1161" y="1"/>
                    <a:pt x="7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9" name="Google Shape;1895;p7">
              <a:extLst>
                <a:ext uri="{FF2B5EF4-FFF2-40B4-BE49-F238E27FC236}">
                  <a16:creationId xmlns:a16="http://schemas.microsoft.com/office/drawing/2014/main" id="{6D8F7433-229F-BFDA-CB9C-93A5EA3120D2}"/>
                </a:ext>
              </a:extLst>
            </p:cNvPr>
            <p:cNvSpPr/>
            <p:nvPr/>
          </p:nvSpPr>
          <p:spPr>
            <a:xfrm>
              <a:off x="2863325" y="2609050"/>
              <a:ext cx="39125" cy="29875"/>
            </a:xfrm>
            <a:custGeom>
              <a:avLst/>
              <a:gdLst/>
              <a:ahLst/>
              <a:cxnLst/>
              <a:rect l="l" t="t" r="r" b="b"/>
              <a:pathLst>
                <a:path w="1565" h="1195" extrusionOk="0">
                  <a:moveTo>
                    <a:pt x="762" y="1"/>
                  </a:moveTo>
                  <a:cubicBezTo>
                    <a:pt x="543" y="1"/>
                    <a:pt x="326" y="108"/>
                    <a:pt x="211" y="365"/>
                  </a:cubicBezTo>
                  <a:cubicBezTo>
                    <a:pt x="0" y="834"/>
                    <a:pt x="404" y="1194"/>
                    <a:pt x="804" y="1194"/>
                  </a:cubicBezTo>
                  <a:cubicBezTo>
                    <a:pt x="1022" y="1194"/>
                    <a:pt x="1240" y="1086"/>
                    <a:pt x="1355" y="830"/>
                  </a:cubicBezTo>
                  <a:cubicBezTo>
                    <a:pt x="1565" y="361"/>
                    <a:pt x="1161" y="1"/>
                    <a:pt x="7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0" name="Google Shape;1896;p7">
              <a:extLst>
                <a:ext uri="{FF2B5EF4-FFF2-40B4-BE49-F238E27FC236}">
                  <a16:creationId xmlns:a16="http://schemas.microsoft.com/office/drawing/2014/main" id="{ABADB993-90AD-7A14-3C58-E3EEBCEF91D4}"/>
                </a:ext>
              </a:extLst>
            </p:cNvPr>
            <p:cNvSpPr/>
            <p:nvPr/>
          </p:nvSpPr>
          <p:spPr>
            <a:xfrm>
              <a:off x="4875025" y="2541525"/>
              <a:ext cx="109700" cy="107175"/>
            </a:xfrm>
            <a:custGeom>
              <a:avLst/>
              <a:gdLst/>
              <a:ahLst/>
              <a:cxnLst/>
              <a:rect l="l" t="t" r="r" b="b"/>
              <a:pathLst>
                <a:path w="4388" h="4287" extrusionOk="0">
                  <a:moveTo>
                    <a:pt x="1052" y="1"/>
                  </a:moveTo>
                  <a:lnTo>
                    <a:pt x="1186" y="1532"/>
                  </a:lnTo>
                  <a:lnTo>
                    <a:pt x="0" y="2511"/>
                  </a:lnTo>
                  <a:lnTo>
                    <a:pt x="1497" y="2856"/>
                  </a:lnTo>
                  <a:lnTo>
                    <a:pt x="2061" y="4287"/>
                  </a:lnTo>
                  <a:lnTo>
                    <a:pt x="2854" y="2969"/>
                  </a:lnTo>
                  <a:lnTo>
                    <a:pt x="4388" y="2874"/>
                  </a:lnTo>
                  <a:lnTo>
                    <a:pt x="3380" y="1714"/>
                  </a:lnTo>
                  <a:lnTo>
                    <a:pt x="3763" y="226"/>
                  </a:lnTo>
                  <a:lnTo>
                    <a:pt x="2348" y="827"/>
                  </a:lnTo>
                  <a:lnTo>
                    <a:pt x="10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1" name="Google Shape;1897;p7">
              <a:extLst>
                <a:ext uri="{FF2B5EF4-FFF2-40B4-BE49-F238E27FC236}">
                  <a16:creationId xmlns:a16="http://schemas.microsoft.com/office/drawing/2014/main" id="{BAE22F29-0AB8-29EB-DAC8-2A5F5954AD9F}"/>
                </a:ext>
              </a:extLst>
            </p:cNvPr>
            <p:cNvSpPr/>
            <p:nvPr/>
          </p:nvSpPr>
          <p:spPr>
            <a:xfrm>
              <a:off x="4813275" y="2463725"/>
              <a:ext cx="39150" cy="29850"/>
            </a:xfrm>
            <a:custGeom>
              <a:avLst/>
              <a:gdLst/>
              <a:ahLst/>
              <a:cxnLst/>
              <a:rect l="l" t="t" r="r" b="b"/>
              <a:pathLst>
                <a:path w="1566" h="1194" extrusionOk="0">
                  <a:moveTo>
                    <a:pt x="762" y="0"/>
                  </a:moveTo>
                  <a:cubicBezTo>
                    <a:pt x="544" y="0"/>
                    <a:pt x="327" y="108"/>
                    <a:pt x="212" y="364"/>
                  </a:cubicBezTo>
                  <a:cubicBezTo>
                    <a:pt x="0" y="833"/>
                    <a:pt x="404" y="1193"/>
                    <a:pt x="803" y="1193"/>
                  </a:cubicBezTo>
                  <a:cubicBezTo>
                    <a:pt x="1022" y="1193"/>
                    <a:pt x="1239" y="1086"/>
                    <a:pt x="1354" y="829"/>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2" name="Google Shape;1898;p7">
              <a:extLst>
                <a:ext uri="{FF2B5EF4-FFF2-40B4-BE49-F238E27FC236}">
                  <a16:creationId xmlns:a16="http://schemas.microsoft.com/office/drawing/2014/main" id="{FC745400-3CA3-E64C-F1C2-20AC1932E992}"/>
                </a:ext>
              </a:extLst>
            </p:cNvPr>
            <p:cNvSpPr/>
            <p:nvPr/>
          </p:nvSpPr>
          <p:spPr>
            <a:xfrm>
              <a:off x="4995225" y="2463725"/>
              <a:ext cx="39125" cy="29850"/>
            </a:xfrm>
            <a:custGeom>
              <a:avLst/>
              <a:gdLst/>
              <a:ahLst/>
              <a:cxnLst/>
              <a:rect l="l" t="t" r="r" b="b"/>
              <a:pathLst>
                <a:path w="1565" h="1194" extrusionOk="0">
                  <a:moveTo>
                    <a:pt x="762" y="0"/>
                  </a:moveTo>
                  <a:cubicBezTo>
                    <a:pt x="543" y="0"/>
                    <a:pt x="326" y="108"/>
                    <a:pt x="212" y="364"/>
                  </a:cubicBezTo>
                  <a:cubicBezTo>
                    <a:pt x="1" y="833"/>
                    <a:pt x="404" y="1193"/>
                    <a:pt x="804" y="1193"/>
                  </a:cubicBezTo>
                  <a:cubicBezTo>
                    <a:pt x="1022" y="1193"/>
                    <a:pt x="1239" y="1086"/>
                    <a:pt x="1354" y="829"/>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3" name="Google Shape;1899;p7">
              <a:extLst>
                <a:ext uri="{FF2B5EF4-FFF2-40B4-BE49-F238E27FC236}">
                  <a16:creationId xmlns:a16="http://schemas.microsoft.com/office/drawing/2014/main" id="{57235FC2-8FCB-30F5-8848-1C9E30070A5D}"/>
                </a:ext>
              </a:extLst>
            </p:cNvPr>
            <p:cNvSpPr/>
            <p:nvPr/>
          </p:nvSpPr>
          <p:spPr>
            <a:xfrm>
              <a:off x="4769075" y="2565275"/>
              <a:ext cx="39150" cy="29850"/>
            </a:xfrm>
            <a:custGeom>
              <a:avLst/>
              <a:gdLst/>
              <a:ahLst/>
              <a:cxnLst/>
              <a:rect l="l" t="t" r="r" b="b"/>
              <a:pathLst>
                <a:path w="1566" h="1194" extrusionOk="0">
                  <a:moveTo>
                    <a:pt x="762" y="0"/>
                  </a:moveTo>
                  <a:cubicBezTo>
                    <a:pt x="543" y="0"/>
                    <a:pt x="326" y="108"/>
                    <a:pt x="211" y="364"/>
                  </a:cubicBezTo>
                  <a:cubicBezTo>
                    <a:pt x="1" y="834"/>
                    <a:pt x="405" y="1194"/>
                    <a:pt x="804" y="1194"/>
                  </a:cubicBezTo>
                  <a:cubicBezTo>
                    <a:pt x="1023" y="1194"/>
                    <a:pt x="1240" y="1086"/>
                    <a:pt x="1355" y="830"/>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4" name="Google Shape;1900;p7">
              <a:extLst>
                <a:ext uri="{FF2B5EF4-FFF2-40B4-BE49-F238E27FC236}">
                  <a16:creationId xmlns:a16="http://schemas.microsoft.com/office/drawing/2014/main" id="{2E5C9905-E016-0C0F-2CB4-0FE7DB3C9EAC}"/>
                </a:ext>
              </a:extLst>
            </p:cNvPr>
            <p:cNvSpPr/>
            <p:nvPr/>
          </p:nvSpPr>
          <p:spPr>
            <a:xfrm>
              <a:off x="4875025" y="2706725"/>
              <a:ext cx="147525" cy="144900"/>
            </a:xfrm>
            <a:custGeom>
              <a:avLst/>
              <a:gdLst/>
              <a:ahLst/>
              <a:cxnLst/>
              <a:rect l="l" t="t" r="r" b="b"/>
              <a:pathLst>
                <a:path w="5901" h="5796" extrusionOk="0">
                  <a:moveTo>
                    <a:pt x="3165" y="1"/>
                  </a:moveTo>
                  <a:lnTo>
                    <a:pt x="2069" y="1757"/>
                  </a:lnTo>
                  <a:lnTo>
                    <a:pt x="0" y="1848"/>
                  </a:lnTo>
                  <a:lnTo>
                    <a:pt x="1331" y="3434"/>
                  </a:lnTo>
                  <a:lnTo>
                    <a:pt x="779" y="5429"/>
                  </a:lnTo>
                  <a:lnTo>
                    <a:pt x="2698" y="4653"/>
                  </a:lnTo>
                  <a:lnTo>
                    <a:pt x="4425" y="5796"/>
                  </a:lnTo>
                  <a:lnTo>
                    <a:pt x="4280" y="3730"/>
                  </a:lnTo>
                  <a:lnTo>
                    <a:pt x="5900" y="2441"/>
                  </a:lnTo>
                  <a:lnTo>
                    <a:pt x="3891" y="1940"/>
                  </a:lnTo>
                  <a:lnTo>
                    <a:pt x="316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5" name="Google Shape;1901;p7">
              <a:extLst>
                <a:ext uri="{FF2B5EF4-FFF2-40B4-BE49-F238E27FC236}">
                  <a16:creationId xmlns:a16="http://schemas.microsoft.com/office/drawing/2014/main" id="{BCBC9D78-AEFE-2224-0DC1-F043B0E3829C}"/>
                </a:ext>
              </a:extLst>
            </p:cNvPr>
            <p:cNvSpPr/>
            <p:nvPr/>
          </p:nvSpPr>
          <p:spPr>
            <a:xfrm>
              <a:off x="5053100" y="2656475"/>
              <a:ext cx="39150" cy="29850"/>
            </a:xfrm>
            <a:custGeom>
              <a:avLst/>
              <a:gdLst/>
              <a:ahLst/>
              <a:cxnLst/>
              <a:rect l="l" t="t" r="r" b="b"/>
              <a:pathLst>
                <a:path w="1566" h="1194" extrusionOk="0">
                  <a:moveTo>
                    <a:pt x="762" y="0"/>
                  </a:moveTo>
                  <a:cubicBezTo>
                    <a:pt x="543" y="0"/>
                    <a:pt x="326" y="108"/>
                    <a:pt x="211" y="364"/>
                  </a:cubicBezTo>
                  <a:cubicBezTo>
                    <a:pt x="1" y="833"/>
                    <a:pt x="405" y="1193"/>
                    <a:pt x="804" y="1193"/>
                  </a:cubicBezTo>
                  <a:cubicBezTo>
                    <a:pt x="1023" y="1193"/>
                    <a:pt x="1240" y="1086"/>
                    <a:pt x="1355" y="830"/>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6" name="Google Shape;1902;p7">
              <a:extLst>
                <a:ext uri="{FF2B5EF4-FFF2-40B4-BE49-F238E27FC236}">
                  <a16:creationId xmlns:a16="http://schemas.microsoft.com/office/drawing/2014/main" id="{86BA4ECA-3D80-5CBD-A650-B78DBE55A9BD}"/>
                </a:ext>
              </a:extLst>
            </p:cNvPr>
            <p:cNvSpPr/>
            <p:nvPr/>
          </p:nvSpPr>
          <p:spPr>
            <a:xfrm>
              <a:off x="3450500" y="2437200"/>
              <a:ext cx="105200" cy="110050"/>
            </a:xfrm>
            <a:custGeom>
              <a:avLst/>
              <a:gdLst/>
              <a:ahLst/>
              <a:cxnLst/>
              <a:rect l="l" t="t" r="r" b="b"/>
              <a:pathLst>
                <a:path w="4208" h="4402" extrusionOk="0">
                  <a:moveTo>
                    <a:pt x="2575" y="0"/>
                  </a:moveTo>
                  <a:lnTo>
                    <a:pt x="1519" y="1118"/>
                  </a:lnTo>
                  <a:lnTo>
                    <a:pt x="1" y="881"/>
                  </a:lnTo>
                  <a:lnTo>
                    <a:pt x="1" y="881"/>
                  </a:lnTo>
                  <a:lnTo>
                    <a:pt x="738" y="2231"/>
                  </a:lnTo>
                  <a:lnTo>
                    <a:pt x="44" y="3602"/>
                  </a:lnTo>
                  <a:lnTo>
                    <a:pt x="1555" y="3318"/>
                  </a:lnTo>
                  <a:lnTo>
                    <a:pt x="2643" y="4402"/>
                  </a:lnTo>
                  <a:lnTo>
                    <a:pt x="2840" y="2879"/>
                  </a:lnTo>
                  <a:lnTo>
                    <a:pt x="4208" y="2177"/>
                  </a:lnTo>
                  <a:lnTo>
                    <a:pt x="2820" y="1517"/>
                  </a:lnTo>
                  <a:lnTo>
                    <a:pt x="257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7" name="Google Shape;1903;p7">
              <a:extLst>
                <a:ext uri="{FF2B5EF4-FFF2-40B4-BE49-F238E27FC236}">
                  <a16:creationId xmlns:a16="http://schemas.microsoft.com/office/drawing/2014/main" id="{F325377F-3EB3-DD7D-5BE1-4B53D7302432}"/>
                </a:ext>
              </a:extLst>
            </p:cNvPr>
            <p:cNvSpPr/>
            <p:nvPr/>
          </p:nvSpPr>
          <p:spPr>
            <a:xfrm>
              <a:off x="3384275" y="2364650"/>
              <a:ext cx="39150" cy="29825"/>
            </a:xfrm>
            <a:custGeom>
              <a:avLst/>
              <a:gdLst/>
              <a:ahLst/>
              <a:cxnLst/>
              <a:rect l="l" t="t" r="r" b="b"/>
              <a:pathLst>
                <a:path w="1566" h="1193" extrusionOk="0">
                  <a:moveTo>
                    <a:pt x="761" y="0"/>
                  </a:moveTo>
                  <a:cubicBezTo>
                    <a:pt x="542" y="0"/>
                    <a:pt x="326" y="108"/>
                    <a:pt x="211" y="363"/>
                  </a:cubicBezTo>
                  <a:cubicBezTo>
                    <a:pt x="0" y="833"/>
                    <a:pt x="405" y="1193"/>
                    <a:pt x="804" y="1193"/>
                  </a:cubicBezTo>
                  <a:cubicBezTo>
                    <a:pt x="1023" y="1193"/>
                    <a:pt x="1240" y="1085"/>
                    <a:pt x="1355" y="830"/>
                  </a:cubicBezTo>
                  <a:cubicBezTo>
                    <a:pt x="1565" y="360"/>
                    <a:pt x="1161" y="0"/>
                    <a:pt x="7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8" name="Google Shape;1904;p7">
              <a:extLst>
                <a:ext uri="{FF2B5EF4-FFF2-40B4-BE49-F238E27FC236}">
                  <a16:creationId xmlns:a16="http://schemas.microsoft.com/office/drawing/2014/main" id="{6D8F88AB-108E-A406-B0C5-202E7883A12D}"/>
                </a:ext>
              </a:extLst>
            </p:cNvPr>
            <p:cNvSpPr/>
            <p:nvPr/>
          </p:nvSpPr>
          <p:spPr>
            <a:xfrm>
              <a:off x="3566225" y="2364650"/>
              <a:ext cx="39150" cy="29850"/>
            </a:xfrm>
            <a:custGeom>
              <a:avLst/>
              <a:gdLst/>
              <a:ahLst/>
              <a:cxnLst/>
              <a:rect l="l" t="t" r="r" b="b"/>
              <a:pathLst>
                <a:path w="1566" h="1194" extrusionOk="0">
                  <a:moveTo>
                    <a:pt x="761" y="0"/>
                  </a:moveTo>
                  <a:cubicBezTo>
                    <a:pt x="543" y="0"/>
                    <a:pt x="326" y="108"/>
                    <a:pt x="211" y="363"/>
                  </a:cubicBezTo>
                  <a:cubicBezTo>
                    <a:pt x="1" y="833"/>
                    <a:pt x="405" y="1193"/>
                    <a:pt x="805" y="1193"/>
                  </a:cubicBezTo>
                  <a:cubicBezTo>
                    <a:pt x="1023" y="1193"/>
                    <a:pt x="1240" y="1086"/>
                    <a:pt x="1355" y="830"/>
                  </a:cubicBezTo>
                  <a:cubicBezTo>
                    <a:pt x="1565" y="360"/>
                    <a:pt x="1161" y="0"/>
                    <a:pt x="7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9" name="Google Shape;1905;p7">
              <a:extLst>
                <a:ext uri="{FF2B5EF4-FFF2-40B4-BE49-F238E27FC236}">
                  <a16:creationId xmlns:a16="http://schemas.microsoft.com/office/drawing/2014/main" id="{841DEED3-967D-9AFE-A739-54343A7234D1}"/>
                </a:ext>
              </a:extLst>
            </p:cNvPr>
            <p:cNvSpPr/>
            <p:nvPr/>
          </p:nvSpPr>
          <p:spPr>
            <a:xfrm>
              <a:off x="3340075" y="2466225"/>
              <a:ext cx="39150" cy="29850"/>
            </a:xfrm>
            <a:custGeom>
              <a:avLst/>
              <a:gdLst/>
              <a:ahLst/>
              <a:cxnLst/>
              <a:rect l="l" t="t" r="r" b="b"/>
              <a:pathLst>
                <a:path w="1566" h="1194" extrusionOk="0">
                  <a:moveTo>
                    <a:pt x="763" y="0"/>
                  </a:moveTo>
                  <a:cubicBezTo>
                    <a:pt x="544" y="0"/>
                    <a:pt x="327" y="108"/>
                    <a:pt x="212" y="364"/>
                  </a:cubicBezTo>
                  <a:cubicBezTo>
                    <a:pt x="1" y="833"/>
                    <a:pt x="404" y="1193"/>
                    <a:pt x="803" y="1193"/>
                  </a:cubicBezTo>
                  <a:cubicBezTo>
                    <a:pt x="1022" y="1193"/>
                    <a:pt x="1239" y="1086"/>
                    <a:pt x="1354" y="830"/>
                  </a:cubicBezTo>
                  <a:cubicBezTo>
                    <a:pt x="1566" y="360"/>
                    <a:pt x="1162" y="0"/>
                    <a:pt x="7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00" name="Google Shape;1906;p7">
              <a:extLst>
                <a:ext uri="{FF2B5EF4-FFF2-40B4-BE49-F238E27FC236}">
                  <a16:creationId xmlns:a16="http://schemas.microsoft.com/office/drawing/2014/main" id="{2EABAC74-0620-BEA6-0982-4E8C8808C0BD}"/>
                </a:ext>
              </a:extLst>
            </p:cNvPr>
            <p:cNvSpPr/>
            <p:nvPr/>
          </p:nvSpPr>
          <p:spPr>
            <a:xfrm>
              <a:off x="3640925" y="2334825"/>
              <a:ext cx="39150" cy="29850"/>
            </a:xfrm>
            <a:custGeom>
              <a:avLst/>
              <a:gdLst/>
              <a:ahLst/>
              <a:cxnLst/>
              <a:rect l="l" t="t" r="r" b="b"/>
              <a:pathLst>
                <a:path w="1566" h="1194" extrusionOk="0">
                  <a:moveTo>
                    <a:pt x="762" y="0"/>
                  </a:moveTo>
                  <a:cubicBezTo>
                    <a:pt x="543" y="0"/>
                    <a:pt x="326" y="108"/>
                    <a:pt x="211" y="364"/>
                  </a:cubicBezTo>
                  <a:cubicBezTo>
                    <a:pt x="1" y="834"/>
                    <a:pt x="404" y="1194"/>
                    <a:pt x="804" y="1194"/>
                  </a:cubicBezTo>
                  <a:cubicBezTo>
                    <a:pt x="1023" y="1194"/>
                    <a:pt x="1240" y="1086"/>
                    <a:pt x="1355" y="830"/>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01" name="Google Shape;1907;p7">
              <a:extLst>
                <a:ext uri="{FF2B5EF4-FFF2-40B4-BE49-F238E27FC236}">
                  <a16:creationId xmlns:a16="http://schemas.microsoft.com/office/drawing/2014/main" id="{D136E588-D28C-B3EB-7D96-ED3C302F2EBB}"/>
                </a:ext>
              </a:extLst>
            </p:cNvPr>
            <p:cNvSpPr/>
            <p:nvPr/>
          </p:nvSpPr>
          <p:spPr>
            <a:xfrm>
              <a:off x="3308625" y="2401825"/>
              <a:ext cx="39125" cy="29850"/>
            </a:xfrm>
            <a:custGeom>
              <a:avLst/>
              <a:gdLst/>
              <a:ahLst/>
              <a:cxnLst/>
              <a:rect l="l" t="t" r="r" b="b"/>
              <a:pathLst>
                <a:path w="1565" h="1194" extrusionOk="0">
                  <a:moveTo>
                    <a:pt x="762" y="0"/>
                  </a:moveTo>
                  <a:cubicBezTo>
                    <a:pt x="544" y="0"/>
                    <a:pt x="327" y="108"/>
                    <a:pt x="212" y="364"/>
                  </a:cubicBezTo>
                  <a:cubicBezTo>
                    <a:pt x="0" y="833"/>
                    <a:pt x="404" y="1193"/>
                    <a:pt x="803" y="1193"/>
                  </a:cubicBezTo>
                  <a:cubicBezTo>
                    <a:pt x="1022" y="1193"/>
                    <a:pt x="1239" y="1086"/>
                    <a:pt x="1354" y="829"/>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02" name="Google Shape;1908;p7">
              <a:extLst>
                <a:ext uri="{FF2B5EF4-FFF2-40B4-BE49-F238E27FC236}">
                  <a16:creationId xmlns:a16="http://schemas.microsoft.com/office/drawing/2014/main" id="{D9CD8B86-7D33-8D3E-349C-4735359AC38B}"/>
                </a:ext>
              </a:extLst>
            </p:cNvPr>
            <p:cNvSpPr/>
            <p:nvPr/>
          </p:nvSpPr>
          <p:spPr>
            <a:xfrm>
              <a:off x="3609450" y="2407375"/>
              <a:ext cx="39150" cy="29850"/>
            </a:xfrm>
            <a:custGeom>
              <a:avLst/>
              <a:gdLst/>
              <a:ahLst/>
              <a:cxnLst/>
              <a:rect l="l" t="t" r="r" b="b"/>
              <a:pathLst>
                <a:path w="1566" h="1194" extrusionOk="0">
                  <a:moveTo>
                    <a:pt x="763" y="0"/>
                  </a:moveTo>
                  <a:cubicBezTo>
                    <a:pt x="544" y="0"/>
                    <a:pt x="327" y="108"/>
                    <a:pt x="212" y="364"/>
                  </a:cubicBezTo>
                  <a:cubicBezTo>
                    <a:pt x="1" y="833"/>
                    <a:pt x="404" y="1193"/>
                    <a:pt x="804" y="1193"/>
                  </a:cubicBezTo>
                  <a:cubicBezTo>
                    <a:pt x="1022" y="1193"/>
                    <a:pt x="1239" y="1086"/>
                    <a:pt x="1354" y="829"/>
                  </a:cubicBezTo>
                  <a:cubicBezTo>
                    <a:pt x="1566" y="360"/>
                    <a:pt x="1162" y="0"/>
                    <a:pt x="7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grpSp>
    </p:spTree>
    <p:extLst>
      <p:ext uri="{BB962C8B-B14F-4D97-AF65-F5344CB8AC3E}">
        <p14:creationId xmlns:p14="http://schemas.microsoft.com/office/powerpoint/2010/main" val="143768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13;p8">
            <a:extLst>
              <a:ext uri="{FF2B5EF4-FFF2-40B4-BE49-F238E27FC236}">
                <a16:creationId xmlns:a16="http://schemas.microsoft.com/office/drawing/2014/main" id="{DC21071C-2EDE-662E-2A66-C853641DD6EA}"/>
              </a:ext>
            </a:extLst>
          </p:cNvPr>
          <p:cNvSpPr/>
          <p:nvPr/>
        </p:nvSpPr>
        <p:spPr>
          <a:xfrm>
            <a:off x="2139113" y="2308407"/>
            <a:ext cx="2444595" cy="1688376"/>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400" b="1" i="0" u="none" strike="noStrike" cap="none">
                <a:solidFill>
                  <a:schemeClr val="bg1"/>
                </a:solidFill>
                <a:latin typeface="UTM Avo" panose="02040603050506020204" pitchFamily="18"/>
                <a:ea typeface="Arial"/>
                <a:cs typeface="Arial"/>
                <a:sym typeface="Arial"/>
              </a:rPr>
              <a:t>Da thuộc</a:t>
            </a:r>
            <a:endParaRPr sz="2400" b="1" i="0" u="none" strike="noStrike" cap="none">
              <a:solidFill>
                <a:schemeClr val="bg1"/>
              </a:solidFill>
              <a:latin typeface="UTM Avo" panose="02040603050506020204" pitchFamily="18"/>
              <a:ea typeface="Arial"/>
              <a:cs typeface="Arial"/>
              <a:sym typeface="Arial"/>
            </a:endParaRPr>
          </a:p>
        </p:txBody>
      </p:sp>
      <p:sp>
        <p:nvSpPr>
          <p:cNvPr id="3" name="Google Shape;1914;p8">
            <a:extLst>
              <a:ext uri="{FF2B5EF4-FFF2-40B4-BE49-F238E27FC236}">
                <a16:creationId xmlns:a16="http://schemas.microsoft.com/office/drawing/2014/main" id="{54386C27-D9BF-BBB8-304B-0EF0A7A28047}"/>
              </a:ext>
            </a:extLst>
          </p:cNvPr>
          <p:cNvSpPr txBox="1">
            <a:spLocks/>
          </p:cNvSpPr>
          <p:nvPr/>
        </p:nvSpPr>
        <p:spPr>
          <a:xfrm>
            <a:off x="4245429" y="1499127"/>
            <a:ext cx="3701142"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Luyện đọc từ khó</a:t>
            </a:r>
          </a:p>
        </p:txBody>
      </p:sp>
      <p:sp>
        <p:nvSpPr>
          <p:cNvPr id="4" name="Google Shape;1915;p8">
            <a:extLst>
              <a:ext uri="{FF2B5EF4-FFF2-40B4-BE49-F238E27FC236}">
                <a16:creationId xmlns:a16="http://schemas.microsoft.com/office/drawing/2014/main" id="{EF6517E7-7EEA-45AE-DBA5-C1500F7D5BDF}"/>
              </a:ext>
            </a:extLst>
          </p:cNvPr>
          <p:cNvSpPr/>
          <p:nvPr/>
        </p:nvSpPr>
        <p:spPr>
          <a:xfrm>
            <a:off x="4873702" y="2308407"/>
            <a:ext cx="2444595" cy="1688376"/>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400" b="1" i="0" u="none" strike="noStrike" cap="none">
                <a:solidFill>
                  <a:schemeClr val="bg1"/>
                </a:solidFill>
                <a:latin typeface="UTM Avo" panose="02040603050506020204" pitchFamily="18"/>
                <a:ea typeface="Arial"/>
                <a:cs typeface="Arial"/>
                <a:sym typeface="Arial"/>
              </a:rPr>
              <a:t>Cáu bẩn</a:t>
            </a:r>
            <a:endParaRPr sz="2400" b="1" i="0" u="none" strike="noStrike" cap="none">
              <a:solidFill>
                <a:schemeClr val="bg1"/>
              </a:solidFill>
              <a:latin typeface="UTM Avo" panose="02040603050506020204" pitchFamily="18"/>
              <a:ea typeface="Arial"/>
              <a:cs typeface="Arial"/>
              <a:sym typeface="Arial"/>
            </a:endParaRPr>
          </a:p>
        </p:txBody>
      </p:sp>
      <p:sp>
        <p:nvSpPr>
          <p:cNvPr id="5" name="Google Shape;1916;p8">
            <a:extLst>
              <a:ext uri="{FF2B5EF4-FFF2-40B4-BE49-F238E27FC236}">
                <a16:creationId xmlns:a16="http://schemas.microsoft.com/office/drawing/2014/main" id="{015D7AB0-85A4-F6CF-EF1E-35FF14F79197}"/>
              </a:ext>
            </a:extLst>
          </p:cNvPr>
          <p:cNvSpPr/>
          <p:nvPr/>
        </p:nvSpPr>
        <p:spPr>
          <a:xfrm>
            <a:off x="7608292" y="2308407"/>
            <a:ext cx="2444595" cy="1688376"/>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400" b="1" i="0" u="none" strike="noStrike" cap="none">
                <a:solidFill>
                  <a:schemeClr val="bg1"/>
                </a:solidFill>
                <a:latin typeface="UTM Avo" panose="02040603050506020204" pitchFamily="18"/>
                <a:ea typeface="Arial"/>
                <a:cs typeface="Arial"/>
                <a:sym typeface="Arial"/>
              </a:rPr>
              <a:t>Nghiên cứu</a:t>
            </a:r>
            <a:endParaRPr sz="2400" b="1" i="0" u="none" strike="noStrike" cap="none">
              <a:solidFill>
                <a:schemeClr val="bg1"/>
              </a:solidFill>
              <a:latin typeface="UTM Avo" panose="02040603050506020204" pitchFamily="18"/>
              <a:ea typeface="Arial"/>
              <a:cs typeface="Arial"/>
              <a:sym typeface="Arial"/>
            </a:endParaRPr>
          </a:p>
        </p:txBody>
      </p:sp>
      <p:pic>
        <p:nvPicPr>
          <p:cNvPr id="189" name="Picture 188">
            <a:extLst>
              <a:ext uri="{FF2B5EF4-FFF2-40B4-BE49-F238E27FC236}">
                <a16:creationId xmlns:a16="http://schemas.microsoft.com/office/drawing/2014/main" id="{26408D2F-69B8-9266-D06C-3435846D582A}"/>
              </a:ext>
            </a:extLst>
          </p:cNvPr>
          <p:cNvPicPr>
            <a:picLocks noChangeAspect="1"/>
          </p:cNvPicPr>
          <p:nvPr/>
        </p:nvPicPr>
        <p:blipFill>
          <a:blip r:embed="rId3"/>
          <a:stretch>
            <a:fillRect/>
          </a:stretch>
        </p:blipFill>
        <p:spPr>
          <a:xfrm>
            <a:off x="3976092" y="4108704"/>
            <a:ext cx="3911934" cy="2749296"/>
          </a:xfrm>
          <a:prstGeom prst="rect">
            <a:avLst/>
          </a:prstGeom>
        </p:spPr>
      </p:pic>
    </p:spTree>
    <p:extLst>
      <p:ext uri="{BB962C8B-B14F-4D97-AF65-F5344CB8AC3E}">
        <p14:creationId xmlns:p14="http://schemas.microsoft.com/office/powerpoint/2010/main" val="22294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ppt_w</p:attrName>
                                        </p:attrNameLst>
                                      </p:cBhvr>
                                      <p:tavLst>
                                        <p:tav tm="0">
                                          <p:val>
                                            <p:strVal val="0"/>
                                          </p:val>
                                        </p:tav>
                                        <p:tav tm="100000">
                                          <p:val>
                                            <p:strVal val="#ppt_w"/>
                                          </p:val>
                                        </p:tav>
                                      </p:tavLst>
                                    </p:anim>
                                    <p:anim calcmode="lin" valueType="num">
                                      <p:cBhvr additive="base">
                                        <p:cTn id="13" dur="500"/>
                                        <p:tgtEl>
                                          <p:spTgt spid="2"/>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ppt_w</p:attrName>
                                        </p:attrNameLst>
                                      </p:cBhvr>
                                      <p:tavLst>
                                        <p:tav tm="0">
                                          <p:val>
                                            <p:strVal val="0"/>
                                          </p:val>
                                        </p:tav>
                                        <p:tav tm="100000">
                                          <p:val>
                                            <p:strVal val="#ppt_w"/>
                                          </p:val>
                                        </p:tav>
                                      </p:tavLst>
                                    </p:anim>
                                    <p:anim calcmode="lin" valueType="num">
                                      <p:cBhvr additive="base">
                                        <p:cTn id="17" dur="500"/>
                                        <p:tgtEl>
                                          <p:spTgt spid="4"/>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ppt_w</p:attrName>
                                        </p:attrNameLst>
                                      </p:cBhvr>
                                      <p:tavLst>
                                        <p:tav tm="0">
                                          <p:val>
                                            <p:strVal val="0"/>
                                          </p:val>
                                        </p:tav>
                                        <p:tav tm="100000">
                                          <p:val>
                                            <p:strVal val="#ppt_w"/>
                                          </p:val>
                                        </p:tav>
                                      </p:tavLst>
                                    </p:anim>
                                    <p:anim calcmode="lin" valueType="num">
                                      <p:cBhvr additive="base">
                                        <p:cTn id="21" dur="500"/>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9" name="Google Shape;2104;p9">
            <a:extLst>
              <a:ext uri="{FF2B5EF4-FFF2-40B4-BE49-F238E27FC236}">
                <a16:creationId xmlns:a16="http://schemas.microsoft.com/office/drawing/2014/main" id="{E84B1DA9-7162-112D-EECC-55071A93C382}"/>
              </a:ext>
            </a:extLst>
          </p:cNvPr>
          <p:cNvSpPr txBox="1">
            <a:spLocks/>
          </p:cNvSpPr>
          <p:nvPr/>
        </p:nvSpPr>
        <p:spPr>
          <a:xfrm>
            <a:off x="4245429" y="1489197"/>
            <a:ext cx="3701142"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Giải nghĩa từ khó</a:t>
            </a:r>
          </a:p>
        </p:txBody>
      </p:sp>
      <p:sp>
        <p:nvSpPr>
          <p:cNvPr id="190" name="Google Shape;2105;p9">
            <a:extLst>
              <a:ext uri="{FF2B5EF4-FFF2-40B4-BE49-F238E27FC236}">
                <a16:creationId xmlns:a16="http://schemas.microsoft.com/office/drawing/2014/main" id="{A7E76F93-5D49-8742-DAFB-5031F935A07D}"/>
              </a:ext>
            </a:extLst>
          </p:cNvPr>
          <p:cNvSpPr/>
          <p:nvPr/>
        </p:nvSpPr>
        <p:spPr>
          <a:xfrm>
            <a:off x="1194036" y="2223379"/>
            <a:ext cx="1901370" cy="1137061"/>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000" b="1" i="0" u="none" strike="noStrike" cap="none" dirty="0">
                <a:solidFill>
                  <a:schemeClr val="bg1"/>
                </a:solidFill>
                <a:latin typeface="UTM Avo" panose="02040603050506020204" pitchFamily="18"/>
                <a:ea typeface="Arial"/>
                <a:cs typeface="Arial"/>
                <a:sym typeface="Arial"/>
              </a:rPr>
              <a:t>Da thuộc</a:t>
            </a:r>
            <a:endParaRPr sz="2000" b="1" i="0" u="none" strike="noStrike" cap="none" dirty="0">
              <a:solidFill>
                <a:schemeClr val="bg1"/>
              </a:solidFill>
              <a:latin typeface="UTM Avo" panose="02040603050506020204" pitchFamily="18"/>
              <a:ea typeface="Arial"/>
              <a:cs typeface="Arial"/>
              <a:sym typeface="Arial"/>
            </a:endParaRPr>
          </a:p>
        </p:txBody>
      </p:sp>
      <p:sp>
        <p:nvSpPr>
          <p:cNvPr id="191" name="Google Shape;2106;p9">
            <a:extLst>
              <a:ext uri="{FF2B5EF4-FFF2-40B4-BE49-F238E27FC236}">
                <a16:creationId xmlns:a16="http://schemas.microsoft.com/office/drawing/2014/main" id="{5FEC1031-E452-58CD-BD4B-509177A071CA}"/>
              </a:ext>
            </a:extLst>
          </p:cNvPr>
          <p:cNvSpPr txBox="1"/>
          <p:nvPr/>
        </p:nvSpPr>
        <p:spPr>
          <a:xfrm>
            <a:off x="535103" y="3470170"/>
            <a:ext cx="3311540" cy="240061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Arial"/>
              <a:buChar char="•"/>
            </a:pPr>
            <a:r>
              <a:rPr lang="vi-VN" sz="2000" b="0" i="0" u="none" strike="noStrike" cap="none" dirty="0">
                <a:solidFill>
                  <a:schemeClr val="bg1"/>
                </a:solidFill>
                <a:latin typeface="UTM Avo" panose="02040603050506020204" pitchFamily="18"/>
                <a:ea typeface="Arial"/>
                <a:cs typeface="Arial"/>
                <a:sym typeface="Arial"/>
              </a:rPr>
              <a:t>Da súc vật đã được chế biến thành vật liệu dai và bền để làm giày dép, quần áo và các đồ dùng khác.</a:t>
            </a:r>
            <a:endParaRPr dirty="0">
              <a:solidFill>
                <a:schemeClr val="bg1"/>
              </a:solidFill>
              <a:latin typeface="UTM Avo" panose="02040603050506020204" pitchFamily="18"/>
            </a:endParaRPr>
          </a:p>
        </p:txBody>
      </p:sp>
      <p:sp>
        <p:nvSpPr>
          <p:cNvPr id="192" name="Google Shape;2107;p9">
            <a:extLst>
              <a:ext uri="{FF2B5EF4-FFF2-40B4-BE49-F238E27FC236}">
                <a16:creationId xmlns:a16="http://schemas.microsoft.com/office/drawing/2014/main" id="{6D3DF7D2-046C-4DF0-C4C0-3980FAB16587}"/>
              </a:ext>
            </a:extLst>
          </p:cNvPr>
          <p:cNvSpPr/>
          <p:nvPr/>
        </p:nvSpPr>
        <p:spPr>
          <a:xfrm>
            <a:off x="5145315" y="2223378"/>
            <a:ext cx="1901370" cy="1137061"/>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000" b="1" i="0" u="none" strike="noStrike" cap="none" dirty="0">
                <a:solidFill>
                  <a:schemeClr val="bg1"/>
                </a:solidFill>
                <a:latin typeface="UTM Avo" panose="02040603050506020204" pitchFamily="18"/>
                <a:ea typeface="Arial"/>
                <a:cs typeface="Arial"/>
                <a:sym typeface="Arial"/>
              </a:rPr>
              <a:t>Cáu bẩn</a:t>
            </a:r>
            <a:endParaRPr sz="2000" b="1" i="0" u="none" strike="noStrike" cap="none" dirty="0">
              <a:solidFill>
                <a:schemeClr val="bg1"/>
              </a:solidFill>
              <a:latin typeface="UTM Avo" panose="02040603050506020204" pitchFamily="18"/>
              <a:ea typeface="Arial"/>
              <a:cs typeface="Arial"/>
              <a:sym typeface="Arial"/>
            </a:endParaRPr>
          </a:p>
        </p:txBody>
      </p:sp>
      <p:sp>
        <p:nvSpPr>
          <p:cNvPr id="193" name="Google Shape;2108;p9">
            <a:extLst>
              <a:ext uri="{FF2B5EF4-FFF2-40B4-BE49-F238E27FC236}">
                <a16:creationId xmlns:a16="http://schemas.microsoft.com/office/drawing/2014/main" id="{D49198E9-AB37-0EB9-284A-70C43EA24612}"/>
              </a:ext>
            </a:extLst>
          </p:cNvPr>
          <p:cNvSpPr/>
          <p:nvPr/>
        </p:nvSpPr>
        <p:spPr>
          <a:xfrm>
            <a:off x="9096594" y="2209196"/>
            <a:ext cx="1901370" cy="1137061"/>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000" b="1" i="0" u="none" strike="noStrike" cap="none" dirty="0">
                <a:solidFill>
                  <a:schemeClr val="bg1"/>
                </a:solidFill>
                <a:latin typeface="UTM Avo" panose="02040603050506020204" pitchFamily="18"/>
                <a:ea typeface="Arial"/>
                <a:cs typeface="Arial"/>
                <a:sym typeface="Arial"/>
              </a:rPr>
              <a:t>Nghiên cứu</a:t>
            </a:r>
            <a:endParaRPr sz="2000" b="1" i="0" u="none" strike="noStrike" cap="none" dirty="0">
              <a:solidFill>
                <a:schemeClr val="bg1"/>
              </a:solidFill>
              <a:latin typeface="UTM Avo" panose="02040603050506020204" pitchFamily="18"/>
              <a:ea typeface="Arial"/>
              <a:cs typeface="Arial"/>
              <a:sym typeface="Arial"/>
            </a:endParaRPr>
          </a:p>
        </p:txBody>
      </p:sp>
      <p:sp>
        <p:nvSpPr>
          <p:cNvPr id="194" name="Google Shape;2109;p9">
            <a:extLst>
              <a:ext uri="{FF2B5EF4-FFF2-40B4-BE49-F238E27FC236}">
                <a16:creationId xmlns:a16="http://schemas.microsoft.com/office/drawing/2014/main" id="{C67C4FDE-2E22-B956-9221-B3EB21FD105D}"/>
              </a:ext>
            </a:extLst>
          </p:cNvPr>
          <p:cNvSpPr txBox="1"/>
          <p:nvPr/>
        </p:nvSpPr>
        <p:spPr>
          <a:xfrm>
            <a:off x="4269542" y="3470170"/>
            <a:ext cx="3311540" cy="147728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Arial"/>
              <a:buChar char="•"/>
            </a:pPr>
            <a:r>
              <a:rPr lang="vi-VN" sz="2000" b="0" i="0" u="none" strike="noStrike" cap="none" dirty="0">
                <a:solidFill>
                  <a:schemeClr val="bg1"/>
                </a:solidFill>
                <a:latin typeface="UTM Avo" panose="02040603050506020204" pitchFamily="18"/>
                <a:ea typeface="Arial"/>
                <a:cs typeface="Arial"/>
                <a:sym typeface="Arial"/>
              </a:rPr>
              <a:t>Chất bụi bẩn bám vào da hoặc chất cặn bẩn bám vào vật.</a:t>
            </a:r>
            <a:endParaRPr sz="2000" b="0" i="0" u="none" strike="noStrike" cap="none" dirty="0">
              <a:solidFill>
                <a:schemeClr val="bg1"/>
              </a:solidFill>
              <a:latin typeface="UTM Avo" panose="02040603050506020204" pitchFamily="18"/>
              <a:ea typeface="Arial"/>
              <a:cs typeface="Arial"/>
              <a:sym typeface="Arial"/>
            </a:endParaRPr>
          </a:p>
        </p:txBody>
      </p:sp>
      <p:sp>
        <p:nvSpPr>
          <p:cNvPr id="195" name="Google Shape;2110;p9">
            <a:extLst>
              <a:ext uri="{FF2B5EF4-FFF2-40B4-BE49-F238E27FC236}">
                <a16:creationId xmlns:a16="http://schemas.microsoft.com/office/drawing/2014/main" id="{3457A1E4-0A41-57A2-7398-FFDBEBA16192}"/>
              </a:ext>
            </a:extLst>
          </p:cNvPr>
          <p:cNvSpPr txBox="1"/>
          <p:nvPr/>
        </p:nvSpPr>
        <p:spPr>
          <a:xfrm>
            <a:off x="8048059" y="3470169"/>
            <a:ext cx="3897197" cy="147728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Arial"/>
              <a:buChar char="•"/>
            </a:pPr>
            <a:r>
              <a:rPr lang="vi-VN" sz="2000" b="0" i="0" u="none" strike="noStrike" cap="none" dirty="0">
                <a:solidFill>
                  <a:schemeClr val="bg1"/>
                </a:solidFill>
                <a:latin typeface="UTM Avo" panose="02040603050506020204" pitchFamily="18"/>
                <a:ea typeface="Arial"/>
                <a:cs typeface="Arial"/>
                <a:sym typeface="Arial"/>
              </a:rPr>
              <a:t>Xem xét, làm cho nắm vững vấn đề để nhận thức, tìm cách giải quyết.</a:t>
            </a:r>
            <a:endParaRPr sz="1600" b="0" i="0" u="none" strike="noStrike" cap="none" dirty="0">
              <a:solidFill>
                <a:schemeClr val="bg1"/>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129457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500"/>
                                        <p:tgtEl>
                                          <p:spTgt spid="18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500"/>
                                        <p:tgtEl>
                                          <p:spTgt spid="190"/>
                                        </p:tgtEl>
                                      </p:cBhvr>
                                    </p:animEffect>
                                  </p:childTnLst>
                                </p:cTn>
                              </p:par>
                              <p:par>
                                <p:cTn id="13" presetID="10" presetClass="entr" presetSubtype="0" fill="hold" nodeType="with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fade">
                                      <p:cBhvr>
                                        <p:cTn id="15" dur="500"/>
                                        <p:tgtEl>
                                          <p:spTgt spid="1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fade">
                                      <p:cBhvr>
                                        <p:cTn id="20" dur="500"/>
                                        <p:tgtEl>
                                          <p:spTgt spid="192"/>
                                        </p:tgtEl>
                                      </p:cBhvr>
                                    </p:animEffect>
                                  </p:childTnLst>
                                </p:cTn>
                              </p:par>
                              <p:par>
                                <p:cTn id="21" presetID="10" presetClass="entr" presetSubtype="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animEffect transition="in" filter="fade">
                                      <p:cBhvr>
                                        <p:cTn id="23" dur="500"/>
                                        <p:tgtEl>
                                          <p:spTgt spid="19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fade">
                                      <p:cBhvr>
                                        <p:cTn id="28" dur="500"/>
                                        <p:tgtEl>
                                          <p:spTgt spid="193"/>
                                        </p:tgtEl>
                                      </p:cBhvr>
                                    </p:animEffect>
                                  </p:childTnLst>
                                </p:cTn>
                              </p:par>
                              <p:par>
                                <p:cTn id="29" presetID="10" presetClass="entr" presetSubtype="0" fill="hold" nodeType="withEffect">
                                  <p:stCondLst>
                                    <p:cond delay="0"/>
                                  </p:stCondLst>
                                  <p:childTnLst>
                                    <p:set>
                                      <p:cBhvr>
                                        <p:cTn id="30" dur="1" fill="hold">
                                          <p:stCondLst>
                                            <p:cond delay="0"/>
                                          </p:stCondLst>
                                        </p:cTn>
                                        <p:tgtEl>
                                          <p:spTgt spid="195"/>
                                        </p:tgtEl>
                                        <p:attrNameLst>
                                          <p:attrName>style.visibility</p:attrName>
                                        </p:attrNameLst>
                                      </p:cBhvr>
                                      <p:to>
                                        <p:strVal val="visible"/>
                                      </p:to>
                                    </p:set>
                                    <p:animEffect transition="in" filter="fade">
                                      <p:cBhvr>
                                        <p:cTn id="3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2" grpId="0" animBg="1"/>
      <p:bldP spid="19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783</Words>
  <Application>Microsoft Office PowerPoint</Application>
  <PresentationFormat>Widescreen</PresentationFormat>
  <Paragraphs>79</Paragraphs>
  <Slides>25</Slides>
  <Notes>4</Notes>
  <HiddenSlides>0</HiddenSlides>
  <MMClips>5</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Calibri Light</vt:lpstr>
      <vt:lpstr>UTM Avo</vt:lpstr>
      <vt:lpstr>Calibri</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57</cp:revision>
  <dcterms:created xsi:type="dcterms:W3CDTF">2023-10-19T01:39:18Z</dcterms:created>
  <dcterms:modified xsi:type="dcterms:W3CDTF">2024-02-19T06:46:53Z</dcterms:modified>
</cp:coreProperties>
</file>