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1" r:id="rId4"/>
    <p:sldId id="272" r:id="rId5"/>
    <p:sldId id="273" r:id="rId6"/>
    <p:sldId id="275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UTM Avo" panose="02040603050506020204" pitchFamily="18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EEwnG+klO2n6Ho6IdiikPKvCS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5245" autoAdjust="0"/>
  </p:normalViewPr>
  <p:slideViewPr>
    <p:cSldViewPr snapToGrid="0">
      <p:cViewPr varScale="1">
        <p:scale>
          <a:sx n="58" d="100"/>
          <a:sy n="58" d="100"/>
        </p:scale>
        <p:origin x="10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7156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310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621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62" name="Google Shape;1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4494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69" name="Google Shape;1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7993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282f178eb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73" name="Google Shape;173;g32282f178eb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3481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99" name="Google Shape;1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936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9" name="Google Shape;1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0" name="Google Shape;2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1" name="Google Shape;2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6" name="Google Shape;7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7" name="Google Shape;7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8" name="Google Shape;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2" name="Google Shape;8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3" name="Google Shape;8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4" name="Google Shape;8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4" name="Google Shape;2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9" name="Google Shape;2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0" name="Google Shape;3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1" name="Google Shape;3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5" name="Google Shape;3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6" name="Google Shape;3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7" name="Google Shape;3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1" name="Google Shape;41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3" name="Google Shape;4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4" name="Google Shape;4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7" name="Google Shape;5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8" name="Google Shape;5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UTM Avo" panose="02040603050506020204" pitchFamily="18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62" name="Google Shape;62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3" name="Google Shape;6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4" name="Google Shape;6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70" name="Google Shape;7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1" name="Google Shape;7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2" name="Google Shape;7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/>
        </p:nvSpPr>
        <p:spPr>
          <a:xfrm>
            <a:off x="0" y="-16046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CFCFC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www.9slide.vn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1" name="Google Shape;1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2" name="Google Shape;12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4" name="Google Shape;1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5" name="Google Shape;1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ww.hoc10.vn/doc-sach/hoat-dong-trai-nghiem-1/1/10/86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9063429" y="214969"/>
            <a:ext cx="2782110" cy="71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UTM Avo" panose="02040603050506020204" pitchFamily="18" charset="0"/>
                <a:sym typeface="Arial"/>
              </a:rPr>
              <a:t>HĐTN </a:t>
            </a:r>
            <a:r>
              <a:rPr lang="en-US" sz="3600" dirty="0">
                <a:solidFill>
                  <a:schemeClr val="lt1"/>
                </a:solidFill>
                <a:latin typeface="UTM Avo" panose="02040603050506020204" pitchFamily="18" charset="0"/>
              </a:rPr>
              <a:t>1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019550" y="1957760"/>
            <a:ext cx="10152900" cy="20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200"/>
              <a:buFont typeface="Arial"/>
              <a:buNone/>
            </a:pP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Chủ</a:t>
            </a:r>
            <a:r>
              <a:rPr lang="en-US" sz="52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đề</a:t>
            </a:r>
            <a:r>
              <a:rPr lang="en-US" sz="52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9:</a:t>
            </a:r>
            <a:endParaRPr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200"/>
              <a:buFont typeface="Arial"/>
              <a:buNone/>
            </a:pP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Cháu</a:t>
            </a:r>
            <a:r>
              <a:rPr lang="en-US" sz="52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ngoan</a:t>
            </a:r>
            <a:r>
              <a:rPr lang="en-US" sz="52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bá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Hồ</a:t>
            </a:r>
            <a:endParaRPr sz="5200" b="1" i="0" u="none" strike="noStrike" cap="none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524000" y="4201550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35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ack of books with a magnifying glass&#10;&#10;Description automatically generated">
            <a:hlinkClick r:id="rId4"/>
            <a:extLst>
              <a:ext uri="{FF2B5EF4-FFF2-40B4-BE49-F238E27FC236}">
                <a16:creationId xmlns="" xmlns:a16="http://schemas.microsoft.com/office/drawing/2014/main" id="{105EE095-C4CD-41C6-5203-3837303C7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822" y="2919698"/>
            <a:ext cx="2826355" cy="17013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32F0EB1E-F227-F16A-A716-EFC179D8BC09}"/>
              </a:ext>
            </a:extLst>
          </p:cNvPr>
          <p:cNvSpPr/>
          <p:nvPr/>
        </p:nvSpPr>
        <p:spPr>
          <a:xfrm>
            <a:off x="1683255" y="1664208"/>
            <a:ext cx="8825486" cy="6553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Cháu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ngoan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Bác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Hồ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A91F28A-B6F8-925F-975F-37AFBB63A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760" y="2524187"/>
            <a:ext cx="7190476" cy="40285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5;g32282f178eb_0_115">
            <a:extLst>
              <a:ext uri="{FF2B5EF4-FFF2-40B4-BE49-F238E27FC236}">
                <a16:creationId xmlns="" xmlns:a16="http://schemas.microsoft.com/office/drawing/2014/main" id="{2C560B27-75AD-B3A2-DE7C-F649BCA30740}"/>
              </a:ext>
            </a:extLst>
          </p:cNvPr>
          <p:cNvSpPr/>
          <p:nvPr/>
        </p:nvSpPr>
        <p:spPr>
          <a:xfrm>
            <a:off x="3544711" y="1043963"/>
            <a:ext cx="5089800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sym typeface="Arial"/>
              </a:rPr>
              <a:t>HƯỚNG DẪN VỀ NHÀ</a:t>
            </a:r>
            <a:endParaRPr sz="3600" b="1" dirty="0">
              <a:solidFill>
                <a:schemeClr val="tx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" name="Google Shape;179;g32282f178eb_0_115">
            <a:extLst>
              <a:ext uri="{FF2B5EF4-FFF2-40B4-BE49-F238E27FC236}">
                <a16:creationId xmlns="" xmlns:a16="http://schemas.microsoft.com/office/drawing/2014/main" id="{872EB2C9-673E-3EA6-E106-EDC13A5EF80B}"/>
              </a:ext>
            </a:extLst>
          </p:cNvPr>
          <p:cNvSpPr/>
          <p:nvPr/>
        </p:nvSpPr>
        <p:spPr>
          <a:xfrm>
            <a:off x="1174431" y="2111949"/>
            <a:ext cx="4577345" cy="3219033"/>
          </a:xfrm>
          <a:custGeom>
            <a:avLst/>
            <a:gdLst/>
            <a:ahLst/>
            <a:cxnLst/>
            <a:rect l="l" t="t" r="r" b="b"/>
            <a:pathLst>
              <a:path w="1618115" h="1182933" extrusionOk="0">
                <a:moveTo>
                  <a:pt x="64266" y="0"/>
                </a:moveTo>
                <a:lnTo>
                  <a:pt x="1553848" y="0"/>
                </a:lnTo>
                <a:cubicBezTo>
                  <a:pt x="1589342" y="0"/>
                  <a:pt x="1618115" y="28773"/>
                  <a:pt x="1618115" y="64266"/>
                </a:cubicBezTo>
                <a:lnTo>
                  <a:pt x="1618115" y="1118667"/>
                </a:lnTo>
                <a:cubicBezTo>
                  <a:pt x="1618115" y="1154160"/>
                  <a:pt x="1589342" y="1182933"/>
                  <a:pt x="1553848" y="1182933"/>
                </a:cubicBezTo>
                <a:lnTo>
                  <a:pt x="64266" y="1182933"/>
                </a:lnTo>
                <a:cubicBezTo>
                  <a:pt x="28773" y="1182933"/>
                  <a:pt x="0" y="1154160"/>
                  <a:pt x="0" y="1118667"/>
                </a:cubicBezTo>
                <a:lnTo>
                  <a:pt x="0" y="64266"/>
                </a:lnTo>
                <a:cubicBezTo>
                  <a:pt x="0" y="28773"/>
                  <a:pt x="28773" y="0"/>
                  <a:pt x="64266" y="0"/>
                </a:cubicBezTo>
                <a:close/>
              </a:path>
            </a:pathLst>
          </a:custGeom>
          <a:solidFill>
            <a:srgbClr val="FDE2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Ôn tập lại kiến thức đã học trong chủ đề này.</a:t>
            </a:r>
            <a:endParaRPr sz="2400" dirty="0">
              <a:solidFill>
                <a:schemeClr val="tx1"/>
              </a:solidFill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86;g32282f178eb_0_115">
            <a:extLst>
              <a:ext uri="{FF2B5EF4-FFF2-40B4-BE49-F238E27FC236}">
                <a16:creationId xmlns="" xmlns:a16="http://schemas.microsoft.com/office/drawing/2014/main" id="{EAA6517B-063F-D0BB-DF91-6F43C1DF8EFE}"/>
              </a:ext>
            </a:extLst>
          </p:cNvPr>
          <p:cNvSpPr/>
          <p:nvPr/>
        </p:nvSpPr>
        <p:spPr>
          <a:xfrm>
            <a:off x="6345838" y="2111949"/>
            <a:ext cx="4577345" cy="3219033"/>
          </a:xfrm>
          <a:custGeom>
            <a:avLst/>
            <a:gdLst/>
            <a:ahLst/>
            <a:cxnLst/>
            <a:rect l="l" t="t" r="r" b="b"/>
            <a:pathLst>
              <a:path w="1618115" h="1182933" extrusionOk="0">
                <a:moveTo>
                  <a:pt x="64266" y="0"/>
                </a:moveTo>
                <a:lnTo>
                  <a:pt x="1553848" y="0"/>
                </a:lnTo>
                <a:cubicBezTo>
                  <a:pt x="1589342" y="0"/>
                  <a:pt x="1618115" y="28773"/>
                  <a:pt x="1618115" y="64266"/>
                </a:cubicBezTo>
                <a:lnTo>
                  <a:pt x="1618115" y="1118667"/>
                </a:lnTo>
                <a:cubicBezTo>
                  <a:pt x="1618115" y="1154160"/>
                  <a:pt x="1589342" y="1182933"/>
                  <a:pt x="1553848" y="1182933"/>
                </a:cubicBezTo>
                <a:lnTo>
                  <a:pt x="64266" y="1182933"/>
                </a:lnTo>
                <a:cubicBezTo>
                  <a:pt x="28773" y="1182933"/>
                  <a:pt x="0" y="1154160"/>
                  <a:pt x="0" y="1118667"/>
                </a:cubicBezTo>
                <a:lnTo>
                  <a:pt x="0" y="64266"/>
                </a:lnTo>
                <a:cubicBezTo>
                  <a:pt x="0" y="28773"/>
                  <a:pt x="28773" y="0"/>
                  <a:pt x="64266" y="0"/>
                </a:cubicBezTo>
                <a:close/>
              </a:path>
            </a:pathLst>
          </a:custGeom>
          <a:solidFill>
            <a:srgbClr val="FDE2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Chuẩn bị cho bài kiểm tra cuối năm.</a:t>
            </a:r>
          </a:p>
        </p:txBody>
      </p:sp>
      <p:pic>
        <p:nvPicPr>
          <p:cNvPr id="1026" name="Picture 2" descr="Hand drawn asian children illustration">
            <a:extLst>
              <a:ext uri="{FF2B5EF4-FFF2-40B4-BE49-F238E27FC236}">
                <a16:creationId xmlns="" xmlns:a16="http://schemas.microsoft.com/office/drawing/2014/main" id="{F0E749D3-2B3C-5CB9-BA41-5202D90F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483132"/>
            <a:ext cx="36957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41</Words>
  <Application>Microsoft Office PowerPoint</Application>
  <PresentationFormat>Widescreen</PresentationFormat>
  <Paragraphs>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UTM Avo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lamqu</dc:creator>
  <cp:lastModifiedBy>Microsoft account</cp:lastModifiedBy>
  <cp:revision>38</cp:revision>
  <dcterms:created xsi:type="dcterms:W3CDTF">2023-05-08T02:27:45Z</dcterms:created>
  <dcterms:modified xsi:type="dcterms:W3CDTF">2026-05-20T22:50:50Z</dcterms:modified>
</cp:coreProperties>
</file>