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4.jpg" ContentType="image/png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519" r:id="rId2"/>
    <p:sldId id="522" r:id="rId3"/>
    <p:sldId id="523" r:id="rId4"/>
    <p:sldId id="263" r:id="rId5"/>
    <p:sldId id="277" r:id="rId6"/>
    <p:sldId id="265" r:id="rId7"/>
    <p:sldId id="285" r:id="rId8"/>
    <p:sldId id="288" r:id="rId9"/>
    <p:sldId id="289" r:id="rId10"/>
    <p:sldId id="290" r:id="rId11"/>
    <p:sldId id="260" r:id="rId12"/>
    <p:sldId id="292" r:id="rId13"/>
    <p:sldId id="524" r:id="rId14"/>
    <p:sldId id="294" r:id="rId15"/>
    <p:sldId id="296" r:id="rId16"/>
    <p:sldId id="298" r:id="rId17"/>
    <p:sldId id="326" r:id="rId18"/>
    <p:sldId id="525" r:id="rId19"/>
    <p:sldId id="526" r:id="rId20"/>
    <p:sldId id="527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63" d="100"/>
          <a:sy n="63" d="100"/>
        </p:scale>
        <p:origin x="73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9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98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6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8.jp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media9.m4a"/><Relationship Id="rId7" Type="http://schemas.openxmlformats.org/officeDocument/2006/relationships/image" Target="../media/image19.jpg"/><Relationship Id="rId2" Type="http://schemas.microsoft.com/office/2007/relationships/media" Target="../media/media9.m4a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jp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13" Type="http://schemas.openxmlformats.org/officeDocument/2006/relationships/image" Target="../media/image35.tm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tmp"/><Relationship Id="rId12" Type="http://schemas.openxmlformats.org/officeDocument/2006/relationships/image" Target="../media/image34.tmp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8.tmp"/><Relationship Id="rId11" Type="http://schemas.openxmlformats.org/officeDocument/2006/relationships/image" Target="../media/image33.tmp"/><Relationship Id="rId5" Type="http://schemas.openxmlformats.org/officeDocument/2006/relationships/image" Target="../media/image15.png"/><Relationship Id="rId10" Type="http://schemas.openxmlformats.org/officeDocument/2006/relationships/image" Target="../media/image32.tm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1.tmp"/><Relationship Id="rId14" Type="http://schemas.openxmlformats.org/officeDocument/2006/relationships/image" Target="../media/image3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7.jp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00405" y="975450"/>
            <a:ext cx="7269918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3850665" y="2494667"/>
            <a:ext cx="9820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836442" y="239020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900537" y="2913709"/>
            <a:ext cx="138335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038872" y="2913709"/>
            <a:ext cx="117540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4BF368-F4F4-4A43-8C2F-9A68AC2FB1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5867" y="2251990"/>
            <a:ext cx="1095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Tôi thầm nghĩ: không biết có phải rùa đã từng ngậm thanh kiếm của vua Lê thắng giặc đó không?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75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369253"/>
            <a:ext cx="10412155" cy="377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949" y="5751593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 còn gọi là hồ Hoàn Kiếm ở thủ đô Hà 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100490" y="1792689"/>
            <a:ext cx="4853022" cy="2957610"/>
            <a:chOff x="3301878" y="2654755"/>
            <a:chExt cx="819004" cy="605284"/>
          </a:xfrm>
          <a:solidFill>
            <a:srgbClr val="92D050"/>
          </a:solidFill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9914" y="2654755"/>
              <a:ext cx="720968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kính : cổ và trang nghiêm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2" y="1047799"/>
            <a:ext cx="5692651" cy="4648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9928" y="5629226"/>
            <a:ext cx="4373404" cy="74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 bầu dục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0" y="2047165"/>
            <a:ext cx="2778646" cy="352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7" y="1823294"/>
            <a:ext cx="3277950" cy="352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750627"/>
            <a:ext cx="2953224" cy="31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2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787" y="1608133"/>
            <a:ext cx="850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Bài văn tả những cảnh đẹp nào của Hồ Gươm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1299" y="2592325"/>
            <a:ext cx="3411519" cy="3280256"/>
            <a:chOff x="1051299" y="2592325"/>
            <a:chExt cx="3411519" cy="32802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9" y="2592325"/>
              <a:ext cx="3411519" cy="24209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96" y="5226250"/>
              <a:ext cx="286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4103" y="2551382"/>
            <a:ext cx="3663207" cy="3280256"/>
            <a:chOff x="4624103" y="2551382"/>
            <a:chExt cx="3663207" cy="3280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03" y="2551382"/>
              <a:ext cx="3188771" cy="24209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24103" y="5185307"/>
              <a:ext cx="366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Đền Ngọc Sơn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7310" y="2551382"/>
            <a:ext cx="3529154" cy="3321199"/>
            <a:chOff x="8287310" y="2551382"/>
            <a:chExt cx="3529154" cy="3321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10" y="2551382"/>
              <a:ext cx="3529154" cy="2420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7522" y="5226250"/>
              <a:ext cx="262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Tháp Bút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được miêu tả như thế 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703073" y="4499839"/>
            <a:ext cx="10764837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màu son, cong cong như con tôm, dẫn vào đền Ngọc Sơn.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7" y="2423457"/>
            <a:ext cx="677064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 rot="21439213">
            <a:off x="1713159" y="2752784"/>
            <a:ext cx="5683928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>
                <a:latin typeface="Times New Roman" panose="02020603050405020304" pitchFamily="18" charset="0"/>
                <a:cs typeface="Times New Roman" panose="02020603050405020304" pitchFamily="18" charset="0"/>
              </a:rPr>
              <a:t>Nói 1-2 câu giới thiệu về Tháp Rùa 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88055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19609"/>
          <a:stretch/>
        </p:blipFill>
        <p:spPr>
          <a:xfrm>
            <a:off x="7165074" y="3300559"/>
            <a:ext cx="4262493" cy="3276269"/>
          </a:xfrm>
          <a:prstGeom prst="rect">
            <a:avLst/>
          </a:prstGeom>
        </p:spPr>
      </p:pic>
      <p:sp>
        <p:nvSpPr>
          <p:cNvPr id="17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 rot="11394328">
            <a:off x="4609252" y="3852441"/>
            <a:ext cx="2555822" cy="1477414"/>
          </a:xfrm>
          <a:prstGeom prst="cloudCallout">
            <a:avLst>
              <a:gd name="adj1" fmla="val -58093"/>
              <a:gd name="adj2" fmla="val 1753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980223" y="56930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4" name="Google Shape;787;p36"/>
          <p:cNvSpPr/>
          <p:nvPr/>
        </p:nvSpPr>
        <p:spPr>
          <a:xfrm rot="10809061">
            <a:off x="1199092" y="3148687"/>
            <a:ext cx="9640054" cy="1573437"/>
          </a:xfrm>
          <a:custGeom>
            <a:avLst/>
            <a:gdLst/>
            <a:ahLst/>
            <a:cxnLst/>
            <a:rect l="l" t="t" r="r" b="b"/>
            <a:pathLst>
              <a:path w="74167" h="26992" extrusionOk="0">
                <a:moveTo>
                  <a:pt x="72981" y="1"/>
                </a:moveTo>
                <a:lnTo>
                  <a:pt x="10974" y="3101"/>
                </a:lnTo>
                <a:lnTo>
                  <a:pt x="1" y="15806"/>
                </a:lnTo>
                <a:lnTo>
                  <a:pt x="12159" y="26992"/>
                </a:lnTo>
                <a:lnTo>
                  <a:pt x="74166" y="23922"/>
                </a:lnTo>
                <a:lnTo>
                  <a:pt x="7298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1624083" y="3431451"/>
            <a:ext cx="809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4. Khi thấy rùa hiện lên trên mặt hồ, tác giả nghĩ tới điều gì ?</a:t>
            </a: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478517"/>
            <a:ext cx="9580730" cy="4858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502" y="5276125"/>
            <a:ext cx="1119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Tác giả nghĩ rằng : không biết đây có phải là con rùa từng ngậm thanh kiếm vua Lê không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4731" y="5247986"/>
            <a:ext cx="6027612" cy="1283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Sự tích Hồ Gươm</a:t>
            </a:r>
          </a:p>
        </p:txBody>
      </p:sp>
    </p:spTree>
    <p:extLst>
      <p:ext uri="{BB962C8B-B14F-4D97-AF65-F5344CB8AC3E}">
        <p14:creationId xmlns:p14="http://schemas.microsoft.com/office/powerpoint/2010/main" val="324005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5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6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951013"/>
            <a:ext cx="11218460" cy="249073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08165" y="2304064"/>
            <a:ext cx="199906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 cong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08164" y="3145782"/>
            <a:ext cx="199906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bưởi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532528" y="2304064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32528" y="3145782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 kiếm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60480" y="2301656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60480" y="3145782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xum xuê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8164" y="1555845"/>
            <a:ext cx="649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000"/>
              <a:t>.Xếp các từ ngữ dưới đây vào các nhóm thích hợp</a:t>
            </a: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" y="1321467"/>
            <a:ext cx="714475" cy="7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3.08973E-6 L 0.09848 0.279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" y="139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232E-6 -2.95097E-6 L -0.10642 0.367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859E-6 -1.39685E-6 L -0.03243 0.40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1.39685E-6 L 0.46125 0.4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201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6 0.1531 L 0.03686 0.4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46E-6 -3.08973E-6 L -0.04481 0.375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3" y="2141109"/>
            <a:ext cx="458777" cy="74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299">
            <a:off x="5256424" y="2227389"/>
            <a:ext cx="458777" cy="7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83">
            <a:off x="4257928" y="2268348"/>
            <a:ext cx="611702" cy="55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9" y="3130793"/>
            <a:ext cx="3117803" cy="343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2037664" y="707650"/>
            <a:ext cx="458777" cy="74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3253" y="911453"/>
            <a:ext cx="69493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cap="none" spc="0">
                <a:ln/>
                <a:solidFill>
                  <a:schemeClr val="accent3"/>
                </a:solidFill>
                <a:effectLst/>
              </a:rPr>
              <a:t>Em biết những gì về thủ đô Hà Nội  ?</a:t>
            </a:r>
          </a:p>
        </p:txBody>
      </p:sp>
    </p:spTree>
    <p:extLst>
      <p:ext uri="{BB962C8B-B14F-4D97-AF65-F5344CB8AC3E}">
        <p14:creationId xmlns:p14="http://schemas.microsoft.com/office/powerpoint/2010/main" val="69333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81347"/>
            <a:ext cx="10577015" cy="49512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7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9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80077" y="3856954"/>
            <a:ext cx="307075" cy="1424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22725" y="4817660"/>
            <a:ext cx="307075" cy="802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65375" y="3856954"/>
            <a:ext cx="221777" cy="736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1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0" y="1861163"/>
            <a:ext cx="6420747" cy="5911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2642935"/>
            <a:ext cx="3686690" cy="54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1" y="2642935"/>
            <a:ext cx="3623188" cy="5642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3549132"/>
            <a:ext cx="3567611" cy="5511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4355196"/>
            <a:ext cx="3567611" cy="5307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8" y="5198009"/>
            <a:ext cx="3567611" cy="57499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3521838"/>
            <a:ext cx="3623187" cy="55115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4317563"/>
            <a:ext cx="3623189" cy="56833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4" y="5198009"/>
            <a:ext cx="3620005" cy="5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69E-7 -4.59759E-6 L -0.22405 -0.2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2" y="-12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6385E-7 -4.0333E-6 L -0.17924 0.126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62" y="63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656E-6 1.48011E-6 L -0.07399 0.118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" y="5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530" y="1687133"/>
            <a:ext cx="3052293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571566" y="110746"/>
            <a:ext cx="3881962" cy="2671956"/>
            <a:chOff x="571566" y="110746"/>
            <a:chExt cx="3881962" cy="2671956"/>
          </a:xfrm>
        </p:grpSpPr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 flipV="1">
              <a:off x="3349709" y="1313645"/>
              <a:ext cx="1103819" cy="5771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6" y="110746"/>
              <a:ext cx="2764063" cy="1898358"/>
            </a:xfrm>
            <a:prstGeom prst="rect">
              <a:avLst/>
            </a:prstGeom>
          </p:spPr>
        </p:pic>
        <p:sp>
          <p:nvSpPr>
            <p:cNvPr id="1025" name="TextBox 1024"/>
            <p:cNvSpPr txBox="1"/>
            <p:nvPr/>
          </p:nvSpPr>
          <p:spPr>
            <a:xfrm>
              <a:off x="1029223" y="2382592"/>
              <a:ext cx="28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Lăng Bác</a:t>
              </a: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6611825" y="110746"/>
            <a:ext cx="4811734" cy="2496013"/>
            <a:chOff x="6611825" y="110746"/>
            <a:chExt cx="4811734" cy="2496013"/>
          </a:xfrm>
        </p:grpSpPr>
        <p:cxnSp>
          <p:nvCxnSpPr>
            <p:cNvPr id="4" name="Straight Arrow Connector 3"/>
            <p:cNvCxnSpPr>
              <a:stCxn id="2" idx="7"/>
            </p:cNvCxnSpPr>
            <p:nvPr/>
          </p:nvCxnSpPr>
          <p:spPr>
            <a:xfrm flipV="1">
              <a:off x="6611825" y="1442434"/>
              <a:ext cx="986709" cy="4483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4" y="110746"/>
              <a:ext cx="3825025" cy="1898358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8021759" y="2206649"/>
              <a:ext cx="2139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989871" y="2562896"/>
            <a:ext cx="4433689" cy="3008628"/>
            <a:chOff x="6989871" y="2562896"/>
            <a:chExt cx="4433689" cy="30086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989871" y="2562896"/>
              <a:ext cx="1031888" cy="68746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5" name="Group 1034"/>
            <p:cNvGrpSpPr/>
            <p:nvPr/>
          </p:nvGrpSpPr>
          <p:grpSpPr>
            <a:xfrm>
              <a:off x="8021759" y="3035088"/>
              <a:ext cx="3401801" cy="2536436"/>
              <a:chOff x="8021759" y="3035088"/>
              <a:chExt cx="3401801" cy="253643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759" y="3035088"/>
                <a:ext cx="3401801" cy="1914726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8577330" y="5171414"/>
                <a:ext cx="248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Phố cổ</a:t>
                </a:r>
              </a:p>
            </p:txBody>
          </p:sp>
        </p:grpSp>
      </p:grpSp>
      <p:grpSp>
        <p:nvGrpSpPr>
          <p:cNvPr id="1039" name="Group 1038"/>
          <p:cNvGrpSpPr/>
          <p:nvPr/>
        </p:nvGrpSpPr>
        <p:grpSpPr>
          <a:xfrm>
            <a:off x="4274504" y="3146394"/>
            <a:ext cx="3052293" cy="3285390"/>
            <a:chOff x="4274504" y="3146394"/>
            <a:chExt cx="3052293" cy="3285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2365">
              <a:off x="5402616" y="3298176"/>
              <a:ext cx="923104" cy="61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6" name="Group 1035"/>
            <p:cNvGrpSpPr/>
            <p:nvPr/>
          </p:nvGrpSpPr>
          <p:grpSpPr>
            <a:xfrm>
              <a:off x="4274504" y="3975245"/>
              <a:ext cx="3052293" cy="2456539"/>
              <a:chOff x="4274504" y="3975245"/>
              <a:chExt cx="3052293" cy="2456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448" y="3975245"/>
                <a:ext cx="2619375" cy="1743075"/>
              </a:xfrm>
              <a:prstGeom prst="rect">
                <a:avLst/>
              </a:prstGeom>
            </p:spPr>
          </p:pic>
          <p:sp>
            <p:nvSpPr>
              <p:cNvPr id="1029" name="TextBox 1028"/>
              <p:cNvSpPr txBox="1"/>
              <p:nvPr/>
            </p:nvSpPr>
            <p:spPr>
              <a:xfrm>
                <a:off x="4274504" y="6031674"/>
                <a:ext cx="305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Những tòa nhà cao tầng</a:t>
                </a:r>
              </a:p>
            </p:txBody>
          </p:sp>
        </p:grpSp>
      </p:grpSp>
      <p:grpSp>
        <p:nvGrpSpPr>
          <p:cNvPr id="1037" name="Group 1036"/>
          <p:cNvGrpSpPr/>
          <p:nvPr/>
        </p:nvGrpSpPr>
        <p:grpSpPr>
          <a:xfrm>
            <a:off x="571567" y="2867256"/>
            <a:ext cx="3735471" cy="3073600"/>
            <a:chOff x="571567" y="2867256"/>
            <a:chExt cx="3735471" cy="3073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496198" y="2867256"/>
              <a:ext cx="810840" cy="66155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7" y="3323564"/>
              <a:ext cx="2924632" cy="1847850"/>
            </a:xfrm>
            <a:prstGeom prst="rect">
              <a:avLst/>
            </a:prstGeom>
          </p:spPr>
        </p:pic>
        <p:sp>
          <p:nvSpPr>
            <p:cNvPr id="1030" name="TextBox 1029"/>
            <p:cNvSpPr txBox="1"/>
            <p:nvPr/>
          </p:nvSpPr>
          <p:spPr>
            <a:xfrm>
              <a:off x="1029223" y="5540746"/>
              <a:ext cx="2074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Chùa Một Cột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1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cảnh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4965" y="2258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" y="1708385"/>
            <a:ext cx="11073013" cy="4997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bầu dục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985769" y="340318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xum xuê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bưu điện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469169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508281" y="4119659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611409" y="4074160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5661772" y="279531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5901532" y="335888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14118" y="3300413"/>
            <a:ext cx="192162" cy="431329"/>
            <a:chOff x="11039163" y="3147313"/>
            <a:chExt cx="192162" cy="43132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5978CF-866E-48B2-88DE-C1BEB53BB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9163" y="3147313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65349C-3245-4C97-B11C-A3F7F3FBE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9565" y="3159600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3129" y="2731738"/>
            <a:ext cx="952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Từ  trên  cao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nhìn  xuống,  mặt  hồ như một  chiếc  gương  bầu  dục  khổng  lồ,  sáng long lanh.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91852" y="1828667"/>
            <a:ext cx="2966800" cy="7764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57988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11135394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146998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262326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25217" y="2459504"/>
            <a:ext cx="10190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 Thê Húc màu son, cong cong như con tôm, dẫn vào đền Ngọc Sơn.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8514040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665549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431746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600883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540881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4476" y="2716689"/>
            <a:ext cx="109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Có buổi, người ta thấy có con rùa lớn, đầu to như trái bưởi, nhô lên khỏi mặt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405</Words>
  <Application>Microsoft Office PowerPoint</Application>
  <PresentationFormat>Widescreen</PresentationFormat>
  <Paragraphs>62</Paragraphs>
  <Slides>21</Slides>
  <Notes>12</Notes>
  <HiddenSlides>0</HiddenSlides>
  <MMClips>14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Microsoft YaHei</vt:lpstr>
      <vt:lpstr>SimSun</vt:lpstr>
      <vt:lpstr>Arial</vt:lpstr>
      <vt:lpstr>Arial-Rounded</vt:lpstr>
      <vt:lpstr>Calibri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92</cp:revision>
  <dcterms:created xsi:type="dcterms:W3CDTF">2021-06-19T10:18:58Z</dcterms:created>
  <dcterms:modified xsi:type="dcterms:W3CDTF">2025-05-21T01:26:30Z</dcterms:modified>
</cp:coreProperties>
</file>