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0"/>
  </p:notesMasterIdLst>
  <p:sldIdLst>
    <p:sldId id="258" r:id="rId2"/>
    <p:sldId id="256" r:id="rId3"/>
    <p:sldId id="261" r:id="rId4"/>
    <p:sldId id="257" r:id="rId5"/>
    <p:sldId id="265" r:id="rId6"/>
    <p:sldId id="311" r:id="rId7"/>
    <p:sldId id="263" r:id="rId8"/>
    <p:sldId id="270" r:id="rId9"/>
    <p:sldId id="312" r:id="rId10"/>
    <p:sldId id="313" r:id="rId11"/>
    <p:sldId id="259" r:id="rId12"/>
    <p:sldId id="266" r:id="rId13"/>
    <p:sldId id="260" r:id="rId14"/>
    <p:sldId id="262" r:id="rId15"/>
    <p:sldId id="264" r:id="rId16"/>
    <p:sldId id="315" r:id="rId17"/>
    <p:sldId id="267" r:id="rId18"/>
    <p:sldId id="314" r:id="rId19"/>
  </p:sldIdLst>
  <p:sldSz cx="9144000" cy="5143500" type="screen16x9"/>
  <p:notesSz cx="6858000" cy="9144000"/>
  <p:embeddedFontLst>
    <p:embeddedFont>
      <p:font typeface="#9Slide03 AllRoundGothic" panose="020B0604020202020204" charset="0"/>
      <p:regular r:id="rId21"/>
    </p:embeddedFont>
    <p:embeddedFont>
      <p:font typeface="#9Slide03 AmpleSoft Bold" panose="020B0604020202020204" charset="0"/>
      <p:regular r:id="rId22"/>
    </p:embeddedFont>
    <p:embeddedFont>
      <p:font typeface="Anaheim" panose="020B0604020202020204" charset="0"/>
      <p:regular r:id="rId23"/>
    </p:embeddedFont>
    <p:embeddedFont>
      <p:font typeface="Bebas Neue" panose="020B0604020202020204" charset="0"/>
      <p:regular r:id="rId24"/>
    </p:embeddedFont>
    <p:embeddedFont>
      <p:font typeface="Dosis" pitchFamily="2" charset="0"/>
      <p:regular r:id="rId25"/>
      <p:bold r:id="rId26"/>
    </p:embeddedFont>
    <p:embeddedFont>
      <p:font typeface="Dosis Medium" pitchFamily="2" charset="0"/>
      <p:regular r:id="rId27"/>
      <p:bold r:id="rId28"/>
    </p:embeddedFont>
    <p:embeddedFont>
      <p:font typeface="Fredoka" panose="020B0604020202020204" charset="-79"/>
      <p:regular r:id="rId29"/>
      <p:bold r:id="rId30"/>
    </p:embeddedFont>
    <p:embeddedFont>
      <p:font typeface="Fredoka One" panose="020B0604020202020204" charset="0"/>
      <p:regular r:id="rId31"/>
    </p:embeddedFont>
    <p:embeddedFont>
      <p:font typeface="Nunito Light" panose="00000400000000000000" pitchFamily="2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C47B9F-E3ED-4FCB-978E-64FF70108419}">
  <a:tblStyle styleId="{7EC47B9F-E3ED-4FCB-978E-64FF701084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6BBB655-5575-4BF5-A285-7DCF21D9F2B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1b26df72e9_0_3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21b26df72e9_0_30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d13217b9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1d13217b9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213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d13217b9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1d13217b9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945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21da343f9f2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21da343f9f2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21da343f9f2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21da343f9f2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504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1caa0aae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1caa0aae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d13217b9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1d13217b9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21da343f9f2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21da343f9f2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d13217b9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1d13217b9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2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d13217b9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1d13217b9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52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1552200"/>
            <a:ext cx="9143994" cy="4505857"/>
          </a:xfrm>
          <a:custGeom>
            <a:avLst/>
            <a:gdLst/>
            <a:ahLst/>
            <a:cxnLst/>
            <a:rect l="l" t="t" r="r" b="b"/>
            <a:pathLst>
              <a:path w="274409" h="129006" extrusionOk="0">
                <a:moveTo>
                  <a:pt x="274408" y="0"/>
                </a:moveTo>
                <a:cubicBezTo>
                  <a:pt x="256480" y="9959"/>
                  <a:pt x="240039" y="25520"/>
                  <a:pt x="222534" y="37251"/>
                </a:cubicBezTo>
                <a:cubicBezTo>
                  <a:pt x="196458" y="54735"/>
                  <a:pt x="167177" y="63621"/>
                  <a:pt x="137914" y="63621"/>
                </a:cubicBezTo>
                <a:cubicBezTo>
                  <a:pt x="117251" y="63621"/>
                  <a:pt x="96596" y="59191"/>
                  <a:pt x="77086" y="50228"/>
                </a:cubicBezTo>
                <a:cubicBezTo>
                  <a:pt x="70729" y="47312"/>
                  <a:pt x="64475" y="43939"/>
                  <a:pt x="58198" y="40658"/>
                </a:cubicBezTo>
                <a:cubicBezTo>
                  <a:pt x="54756" y="38863"/>
                  <a:pt x="51303" y="37102"/>
                  <a:pt x="47839" y="35456"/>
                </a:cubicBezTo>
                <a:cubicBezTo>
                  <a:pt x="47782" y="35433"/>
                  <a:pt x="47736" y="35410"/>
                  <a:pt x="47679" y="35376"/>
                </a:cubicBezTo>
                <a:cubicBezTo>
                  <a:pt x="40853" y="32174"/>
                  <a:pt x="33947" y="29442"/>
                  <a:pt x="26789" y="27921"/>
                </a:cubicBezTo>
                <a:cubicBezTo>
                  <a:pt x="23317" y="27188"/>
                  <a:pt x="19736" y="26802"/>
                  <a:pt x="16150" y="26802"/>
                </a:cubicBezTo>
                <a:cubicBezTo>
                  <a:pt x="15096" y="26802"/>
                  <a:pt x="14041" y="26836"/>
                  <a:pt x="12989" y="26903"/>
                </a:cubicBezTo>
                <a:cubicBezTo>
                  <a:pt x="8564" y="27189"/>
                  <a:pt x="4174" y="28092"/>
                  <a:pt x="0" y="29659"/>
                </a:cubicBezTo>
                <a:lnTo>
                  <a:pt x="0" y="129006"/>
                </a:lnTo>
                <a:lnTo>
                  <a:pt x="274408" y="129006"/>
                </a:lnTo>
                <a:lnTo>
                  <a:pt x="2744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769727" y="1442398"/>
            <a:ext cx="1198422" cy="1198422"/>
          </a:xfrm>
          <a:prstGeom prst="irregularSeal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30775" y="135050"/>
            <a:ext cx="1501200" cy="1001100"/>
          </a:xfrm>
          <a:prstGeom prst="cloudCallout">
            <a:avLst>
              <a:gd name="adj1" fmla="val -24184"/>
              <a:gd name="adj2" fmla="val 91828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37975" y="360350"/>
            <a:ext cx="398100" cy="3981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92063" y="1429450"/>
            <a:ext cx="157800" cy="157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13225" y="670275"/>
            <a:ext cx="7554600" cy="142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593775" y="2185006"/>
            <a:ext cx="3793500" cy="3531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/>
          <p:nvPr/>
        </p:nvSpPr>
        <p:spPr>
          <a:xfrm flipH="1">
            <a:off x="-298" y="-438150"/>
            <a:ext cx="9981248" cy="5581645"/>
          </a:xfrm>
          <a:custGeom>
            <a:avLst/>
            <a:gdLst/>
            <a:ahLst/>
            <a:cxnLst/>
            <a:rect l="l" t="t" r="r" b="b"/>
            <a:pathLst>
              <a:path w="285750" h="156272" extrusionOk="0">
                <a:moveTo>
                  <a:pt x="30497" y="0"/>
                </a:moveTo>
                <a:cubicBezTo>
                  <a:pt x="20312" y="0"/>
                  <a:pt x="10127" y="548"/>
                  <a:pt x="0" y="1646"/>
                </a:cubicBezTo>
                <a:lnTo>
                  <a:pt x="0" y="156272"/>
                </a:lnTo>
                <a:lnTo>
                  <a:pt x="66354" y="156272"/>
                </a:lnTo>
                <a:cubicBezTo>
                  <a:pt x="77224" y="147795"/>
                  <a:pt x="89999" y="141746"/>
                  <a:pt x="103465" y="138817"/>
                </a:cubicBezTo>
                <a:cubicBezTo>
                  <a:pt x="114431" y="136436"/>
                  <a:pt x="125718" y="136079"/>
                  <a:pt x="136934" y="135734"/>
                </a:cubicBezTo>
                <a:cubicBezTo>
                  <a:pt x="162592" y="134948"/>
                  <a:pt x="188238" y="134150"/>
                  <a:pt x="213896" y="133364"/>
                </a:cubicBezTo>
                <a:cubicBezTo>
                  <a:pt x="230445" y="132852"/>
                  <a:pt x="247067" y="132328"/>
                  <a:pt x="263331" y="129197"/>
                </a:cubicBezTo>
                <a:cubicBezTo>
                  <a:pt x="270951" y="127721"/>
                  <a:pt x="278523" y="125649"/>
                  <a:pt x="285750" y="122792"/>
                </a:cubicBezTo>
                <a:lnTo>
                  <a:pt x="285750" y="43961"/>
                </a:lnTo>
                <a:cubicBezTo>
                  <a:pt x="246174" y="42925"/>
                  <a:pt x="206204" y="41484"/>
                  <a:pt x="168152" y="30673"/>
                </a:cubicBezTo>
                <a:cubicBezTo>
                  <a:pt x="149281" y="25304"/>
                  <a:pt x="131135" y="17708"/>
                  <a:pt x="112359" y="12040"/>
                </a:cubicBezTo>
                <a:cubicBezTo>
                  <a:pt x="85857" y="4042"/>
                  <a:pt x="58177" y="0"/>
                  <a:pt x="304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title"/>
          </p:nvPr>
        </p:nvSpPr>
        <p:spPr>
          <a:xfrm>
            <a:off x="3165650" y="3100300"/>
            <a:ext cx="47520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subTitle" idx="1"/>
          </p:nvPr>
        </p:nvSpPr>
        <p:spPr>
          <a:xfrm>
            <a:off x="1226400" y="1126425"/>
            <a:ext cx="6691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454261" y="2625426"/>
            <a:ext cx="383050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/>
              </a:rPr>
              <a:t>!!</a:t>
            </a:r>
          </a:p>
        </p:txBody>
      </p:sp>
      <p:sp>
        <p:nvSpPr>
          <p:cNvPr id="157" name="Google Shape;157;p18"/>
          <p:cNvSpPr/>
          <p:nvPr/>
        </p:nvSpPr>
        <p:spPr>
          <a:xfrm>
            <a:off x="8216614" y="539505"/>
            <a:ext cx="586112" cy="9338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Fredoka One"/>
              </a:rPr>
              <a:t>?</a:t>
            </a:r>
          </a:p>
        </p:txBody>
      </p:sp>
      <p:sp>
        <p:nvSpPr>
          <p:cNvPr id="158" name="Google Shape;158;p18"/>
          <p:cNvSpPr/>
          <p:nvPr/>
        </p:nvSpPr>
        <p:spPr>
          <a:xfrm>
            <a:off x="8803174" y="2807737"/>
            <a:ext cx="933876" cy="933876"/>
          </a:xfrm>
          <a:prstGeom prst="irregularSeal1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456950" y="445025"/>
            <a:ext cx="157800" cy="157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8430775" y="3967900"/>
            <a:ext cx="157800" cy="157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1"/>
          </p:nvPr>
        </p:nvSpPr>
        <p:spPr>
          <a:xfrm>
            <a:off x="4987215" y="3788755"/>
            <a:ext cx="32190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2"/>
          </p:nvPr>
        </p:nvSpPr>
        <p:spPr>
          <a:xfrm>
            <a:off x="4987215" y="2336433"/>
            <a:ext cx="32190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3"/>
          </p:nvPr>
        </p:nvSpPr>
        <p:spPr>
          <a:xfrm>
            <a:off x="4987215" y="1774667"/>
            <a:ext cx="3219000" cy="5589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subTitle" idx="4"/>
          </p:nvPr>
        </p:nvSpPr>
        <p:spPr>
          <a:xfrm>
            <a:off x="4987215" y="3232718"/>
            <a:ext cx="3219000" cy="5589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3" name="Google Shape;183;p22"/>
          <p:cNvSpPr/>
          <p:nvPr/>
        </p:nvSpPr>
        <p:spPr>
          <a:xfrm rot="-6279647" flipH="1">
            <a:off x="289417" y="-547993"/>
            <a:ext cx="7670423" cy="9569524"/>
          </a:xfrm>
          <a:custGeom>
            <a:avLst/>
            <a:gdLst/>
            <a:ahLst/>
            <a:cxnLst/>
            <a:rect l="l" t="t" r="r" b="b"/>
            <a:pathLst>
              <a:path w="203977" h="124014" extrusionOk="0">
                <a:moveTo>
                  <a:pt x="197665" y="0"/>
                </a:moveTo>
                <a:lnTo>
                  <a:pt x="1" y="8797"/>
                </a:lnTo>
                <a:cubicBezTo>
                  <a:pt x="4201" y="24022"/>
                  <a:pt x="12050" y="38163"/>
                  <a:pt x="21818" y="47934"/>
                </a:cubicBezTo>
                <a:cubicBezTo>
                  <a:pt x="36637" y="62773"/>
                  <a:pt x="57616" y="71139"/>
                  <a:pt x="78550" y="71139"/>
                </a:cubicBezTo>
                <a:cubicBezTo>
                  <a:pt x="84340" y="71139"/>
                  <a:pt x="90126" y="70499"/>
                  <a:pt x="95778" y="69179"/>
                </a:cubicBezTo>
                <a:cubicBezTo>
                  <a:pt x="104087" y="67238"/>
                  <a:pt x="112692" y="63955"/>
                  <a:pt x="120988" y="63955"/>
                </a:cubicBezTo>
                <a:cubicBezTo>
                  <a:pt x="124009" y="63955"/>
                  <a:pt x="126989" y="64390"/>
                  <a:pt x="129899" y="65484"/>
                </a:cubicBezTo>
                <a:cubicBezTo>
                  <a:pt x="144289" y="70887"/>
                  <a:pt x="148514" y="88730"/>
                  <a:pt x="157291" y="101362"/>
                </a:cubicBezTo>
                <a:cubicBezTo>
                  <a:pt x="167626" y="116215"/>
                  <a:pt x="185739" y="123897"/>
                  <a:pt x="203976" y="124014"/>
                </a:cubicBezTo>
                <a:lnTo>
                  <a:pt x="1976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2"/>
          <p:cNvSpPr/>
          <p:nvPr/>
        </p:nvSpPr>
        <p:spPr>
          <a:xfrm rot="10800000">
            <a:off x="10" y="34"/>
            <a:ext cx="9143915" cy="927969"/>
          </a:xfrm>
          <a:custGeom>
            <a:avLst/>
            <a:gdLst/>
            <a:ahLst/>
            <a:cxnLst/>
            <a:rect l="l" t="t" r="r" b="b"/>
            <a:pathLst>
              <a:path w="199529" h="14469" extrusionOk="0">
                <a:moveTo>
                  <a:pt x="1" y="1"/>
                </a:moveTo>
                <a:lnTo>
                  <a:pt x="1" y="14469"/>
                </a:lnTo>
                <a:lnTo>
                  <a:pt x="199528" y="14469"/>
                </a:lnTo>
                <a:lnTo>
                  <a:pt x="199528" y="5966"/>
                </a:lnTo>
                <a:cubicBezTo>
                  <a:pt x="190836" y="5981"/>
                  <a:pt x="170457" y="6968"/>
                  <a:pt x="139877" y="9400"/>
                </a:cubicBezTo>
                <a:cubicBezTo>
                  <a:pt x="124391" y="10630"/>
                  <a:pt x="108581" y="11216"/>
                  <a:pt x="95029" y="11216"/>
                </a:cubicBezTo>
                <a:cubicBezTo>
                  <a:pt x="84097" y="11216"/>
                  <a:pt x="74633" y="10835"/>
                  <a:pt x="67995" y="10103"/>
                </a:cubicBezTo>
                <a:cubicBezTo>
                  <a:pt x="25314" y="5398"/>
                  <a:pt x="12560" y="46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>
            <a:off x="321900" y="3688713"/>
            <a:ext cx="398100" cy="3981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/>
          <p:nvPr/>
        </p:nvSpPr>
        <p:spPr>
          <a:xfrm>
            <a:off x="562221" y="2172701"/>
            <a:ext cx="157776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/>
              </a:rPr>
              <a:t>!</a:t>
            </a:r>
          </a:p>
        </p:txBody>
      </p:sp>
      <p:sp>
        <p:nvSpPr>
          <p:cNvPr id="187" name="Google Shape;187;p22"/>
          <p:cNvSpPr/>
          <p:nvPr/>
        </p:nvSpPr>
        <p:spPr>
          <a:xfrm>
            <a:off x="4372883" y="4196526"/>
            <a:ext cx="398237" cy="6345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/>
          <p:nvPr/>
        </p:nvSpPr>
        <p:spPr>
          <a:xfrm rot="10800000">
            <a:off x="10" y="-4"/>
            <a:ext cx="9143915" cy="928005"/>
          </a:xfrm>
          <a:custGeom>
            <a:avLst/>
            <a:gdLst/>
            <a:ahLst/>
            <a:cxnLst/>
            <a:rect l="l" t="t" r="r" b="b"/>
            <a:pathLst>
              <a:path w="199529" h="14469" extrusionOk="0">
                <a:moveTo>
                  <a:pt x="1" y="1"/>
                </a:moveTo>
                <a:lnTo>
                  <a:pt x="1" y="14469"/>
                </a:lnTo>
                <a:lnTo>
                  <a:pt x="199528" y="14469"/>
                </a:lnTo>
                <a:lnTo>
                  <a:pt x="199528" y="5966"/>
                </a:lnTo>
                <a:cubicBezTo>
                  <a:pt x="190836" y="5981"/>
                  <a:pt x="170457" y="6968"/>
                  <a:pt x="139877" y="9400"/>
                </a:cubicBezTo>
                <a:cubicBezTo>
                  <a:pt x="124391" y="10630"/>
                  <a:pt x="108581" y="11216"/>
                  <a:pt x="95029" y="11216"/>
                </a:cubicBezTo>
                <a:cubicBezTo>
                  <a:pt x="84097" y="11216"/>
                  <a:pt x="74633" y="10835"/>
                  <a:pt x="67995" y="10103"/>
                </a:cubicBezTo>
                <a:cubicBezTo>
                  <a:pt x="25314" y="5398"/>
                  <a:pt x="12560" y="46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3"/>
          <p:cNvSpPr/>
          <p:nvPr/>
        </p:nvSpPr>
        <p:spPr>
          <a:xfrm rot="8100000">
            <a:off x="5243444" y="2954858"/>
            <a:ext cx="5099376" cy="3100320"/>
          </a:xfrm>
          <a:custGeom>
            <a:avLst/>
            <a:gdLst/>
            <a:ahLst/>
            <a:cxnLst/>
            <a:rect l="l" t="t" r="r" b="b"/>
            <a:pathLst>
              <a:path w="203977" h="124014" extrusionOk="0">
                <a:moveTo>
                  <a:pt x="197665" y="0"/>
                </a:moveTo>
                <a:lnTo>
                  <a:pt x="1" y="8797"/>
                </a:lnTo>
                <a:cubicBezTo>
                  <a:pt x="4201" y="24022"/>
                  <a:pt x="12050" y="38163"/>
                  <a:pt x="21818" y="47934"/>
                </a:cubicBezTo>
                <a:cubicBezTo>
                  <a:pt x="36637" y="62773"/>
                  <a:pt x="57616" y="71139"/>
                  <a:pt x="78550" y="71139"/>
                </a:cubicBezTo>
                <a:cubicBezTo>
                  <a:pt x="84340" y="71139"/>
                  <a:pt x="90126" y="70499"/>
                  <a:pt x="95778" y="69179"/>
                </a:cubicBezTo>
                <a:cubicBezTo>
                  <a:pt x="104087" y="67238"/>
                  <a:pt x="112692" y="63955"/>
                  <a:pt x="120988" y="63955"/>
                </a:cubicBezTo>
                <a:cubicBezTo>
                  <a:pt x="124009" y="63955"/>
                  <a:pt x="126989" y="64390"/>
                  <a:pt x="129899" y="65484"/>
                </a:cubicBezTo>
                <a:cubicBezTo>
                  <a:pt x="144289" y="70887"/>
                  <a:pt x="148514" y="88730"/>
                  <a:pt x="157291" y="101362"/>
                </a:cubicBezTo>
                <a:cubicBezTo>
                  <a:pt x="167626" y="116215"/>
                  <a:pt x="185739" y="123897"/>
                  <a:pt x="203976" y="124014"/>
                </a:cubicBezTo>
                <a:lnTo>
                  <a:pt x="1976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3"/>
          <p:cNvSpPr/>
          <p:nvPr/>
        </p:nvSpPr>
        <p:spPr>
          <a:xfrm>
            <a:off x="-75225" y="3241488"/>
            <a:ext cx="3393325" cy="2073475"/>
          </a:xfrm>
          <a:custGeom>
            <a:avLst/>
            <a:gdLst/>
            <a:ahLst/>
            <a:cxnLst/>
            <a:rect l="l" t="t" r="r" b="b"/>
            <a:pathLst>
              <a:path w="135733" h="82939" extrusionOk="0">
                <a:moveTo>
                  <a:pt x="8257" y="1"/>
                </a:moveTo>
                <a:cubicBezTo>
                  <a:pt x="5678" y="1"/>
                  <a:pt x="2883" y="149"/>
                  <a:pt x="0" y="468"/>
                </a:cubicBezTo>
                <a:lnTo>
                  <a:pt x="0" y="82938"/>
                </a:lnTo>
                <a:lnTo>
                  <a:pt x="135733" y="82938"/>
                </a:lnTo>
                <a:cubicBezTo>
                  <a:pt x="135513" y="77476"/>
                  <a:pt x="133272" y="71944"/>
                  <a:pt x="130374" y="67198"/>
                </a:cubicBezTo>
                <a:cubicBezTo>
                  <a:pt x="121447" y="52589"/>
                  <a:pt x="105983" y="42161"/>
                  <a:pt x="89087" y="39365"/>
                </a:cubicBezTo>
                <a:cubicBezTo>
                  <a:pt x="81338" y="38082"/>
                  <a:pt x="72976" y="38210"/>
                  <a:pt x="66371" y="33948"/>
                </a:cubicBezTo>
                <a:cubicBezTo>
                  <a:pt x="61647" y="30911"/>
                  <a:pt x="58494" y="26026"/>
                  <a:pt x="54868" y="21741"/>
                </a:cubicBezTo>
                <a:cubicBezTo>
                  <a:pt x="44474" y="9477"/>
                  <a:pt x="29114" y="1543"/>
                  <a:pt x="13085" y="191"/>
                </a:cubicBezTo>
                <a:cubicBezTo>
                  <a:pt x="11598" y="66"/>
                  <a:pt x="9975" y="1"/>
                  <a:pt x="82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285700" y="159675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3"/>
          <p:cNvSpPr/>
          <p:nvPr/>
        </p:nvSpPr>
        <p:spPr>
          <a:xfrm>
            <a:off x="8239258" y="1348126"/>
            <a:ext cx="383050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/>
              </a:rPr>
              <a:t>!!</a:t>
            </a:r>
          </a:p>
        </p:txBody>
      </p:sp>
      <p:sp>
        <p:nvSpPr>
          <p:cNvPr id="194" name="Google Shape;194;p23"/>
          <p:cNvSpPr/>
          <p:nvPr/>
        </p:nvSpPr>
        <p:spPr>
          <a:xfrm>
            <a:off x="242802" y="3981280"/>
            <a:ext cx="586112" cy="9338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Fredoka One"/>
              </a:rPr>
              <a:t>?</a:t>
            </a:r>
          </a:p>
        </p:txBody>
      </p:sp>
      <p:sp>
        <p:nvSpPr>
          <p:cNvPr id="195" name="Google Shape;195;p23"/>
          <p:cNvSpPr/>
          <p:nvPr/>
        </p:nvSpPr>
        <p:spPr>
          <a:xfrm>
            <a:off x="8803174" y="2807737"/>
            <a:ext cx="933876" cy="933876"/>
          </a:xfrm>
          <a:prstGeom prst="irregularSeal1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3"/>
          <p:cNvSpPr/>
          <p:nvPr/>
        </p:nvSpPr>
        <p:spPr>
          <a:xfrm>
            <a:off x="1283513" y="4564650"/>
            <a:ext cx="157800" cy="1578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3"/>
          <p:cNvSpPr/>
          <p:nvPr/>
        </p:nvSpPr>
        <p:spPr>
          <a:xfrm>
            <a:off x="8424000" y="3981275"/>
            <a:ext cx="157800" cy="157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subTitle" idx="1"/>
          </p:nvPr>
        </p:nvSpPr>
        <p:spPr>
          <a:xfrm>
            <a:off x="4768207" y="1832675"/>
            <a:ext cx="3410700" cy="18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subTitle" idx="2"/>
          </p:nvPr>
        </p:nvSpPr>
        <p:spPr>
          <a:xfrm>
            <a:off x="965088" y="1832675"/>
            <a:ext cx="3410700" cy="18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subTitle" idx="1"/>
          </p:nvPr>
        </p:nvSpPr>
        <p:spPr>
          <a:xfrm>
            <a:off x="937625" y="2001800"/>
            <a:ext cx="21753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subTitle" idx="2"/>
          </p:nvPr>
        </p:nvSpPr>
        <p:spPr>
          <a:xfrm>
            <a:off x="3484348" y="2001800"/>
            <a:ext cx="21753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4"/>
          <p:cNvSpPr txBox="1">
            <a:spLocks noGrp="1"/>
          </p:cNvSpPr>
          <p:nvPr>
            <p:ph type="subTitle" idx="3"/>
          </p:nvPr>
        </p:nvSpPr>
        <p:spPr>
          <a:xfrm>
            <a:off x="6031075" y="2001800"/>
            <a:ext cx="21753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subTitle" idx="4"/>
          </p:nvPr>
        </p:nvSpPr>
        <p:spPr>
          <a:xfrm>
            <a:off x="937625" y="1493223"/>
            <a:ext cx="2175300" cy="508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subTitle" idx="5"/>
          </p:nvPr>
        </p:nvSpPr>
        <p:spPr>
          <a:xfrm>
            <a:off x="3484352" y="1493223"/>
            <a:ext cx="2175300" cy="508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subTitle" idx="6"/>
          </p:nvPr>
        </p:nvSpPr>
        <p:spPr>
          <a:xfrm>
            <a:off x="6031075" y="1493223"/>
            <a:ext cx="2175300" cy="508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9" name="Google Shape;209;p24"/>
          <p:cNvSpPr/>
          <p:nvPr/>
        </p:nvSpPr>
        <p:spPr>
          <a:xfrm rot="905014" flipH="1">
            <a:off x="-908798" y="3106134"/>
            <a:ext cx="9981523" cy="4178487"/>
          </a:xfrm>
          <a:custGeom>
            <a:avLst/>
            <a:gdLst/>
            <a:ahLst/>
            <a:cxnLst/>
            <a:rect l="l" t="t" r="r" b="b"/>
            <a:pathLst>
              <a:path w="285750" h="156272" extrusionOk="0">
                <a:moveTo>
                  <a:pt x="30497" y="0"/>
                </a:moveTo>
                <a:cubicBezTo>
                  <a:pt x="20312" y="0"/>
                  <a:pt x="10127" y="548"/>
                  <a:pt x="0" y="1646"/>
                </a:cubicBezTo>
                <a:lnTo>
                  <a:pt x="0" y="156272"/>
                </a:lnTo>
                <a:lnTo>
                  <a:pt x="66354" y="156272"/>
                </a:lnTo>
                <a:cubicBezTo>
                  <a:pt x="77224" y="147795"/>
                  <a:pt x="89999" y="141746"/>
                  <a:pt x="103465" y="138817"/>
                </a:cubicBezTo>
                <a:cubicBezTo>
                  <a:pt x="114431" y="136436"/>
                  <a:pt x="125718" y="136079"/>
                  <a:pt x="136934" y="135734"/>
                </a:cubicBezTo>
                <a:cubicBezTo>
                  <a:pt x="162592" y="134948"/>
                  <a:pt x="188238" y="134150"/>
                  <a:pt x="213896" y="133364"/>
                </a:cubicBezTo>
                <a:cubicBezTo>
                  <a:pt x="230445" y="132852"/>
                  <a:pt x="247067" y="132328"/>
                  <a:pt x="263331" y="129197"/>
                </a:cubicBezTo>
                <a:cubicBezTo>
                  <a:pt x="270951" y="127721"/>
                  <a:pt x="278523" y="125649"/>
                  <a:pt x="285750" y="122792"/>
                </a:cubicBezTo>
                <a:lnTo>
                  <a:pt x="285750" y="43961"/>
                </a:lnTo>
                <a:cubicBezTo>
                  <a:pt x="246174" y="42925"/>
                  <a:pt x="206204" y="41484"/>
                  <a:pt x="168152" y="30673"/>
                </a:cubicBezTo>
                <a:cubicBezTo>
                  <a:pt x="149281" y="25304"/>
                  <a:pt x="131135" y="17708"/>
                  <a:pt x="112359" y="12040"/>
                </a:cubicBezTo>
                <a:cubicBezTo>
                  <a:pt x="85857" y="4042"/>
                  <a:pt x="58177" y="0"/>
                  <a:pt x="304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429400" y="3093500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4"/>
          <p:cNvSpPr/>
          <p:nvPr/>
        </p:nvSpPr>
        <p:spPr>
          <a:xfrm>
            <a:off x="8430783" y="3505551"/>
            <a:ext cx="157776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Fredoka One"/>
              </a:rPr>
              <a:t>!</a:t>
            </a:r>
          </a:p>
        </p:txBody>
      </p:sp>
      <p:sp>
        <p:nvSpPr>
          <p:cNvPr id="212" name="Google Shape;212;p24"/>
          <p:cNvSpPr/>
          <p:nvPr/>
        </p:nvSpPr>
        <p:spPr>
          <a:xfrm>
            <a:off x="-659985" y="4081262"/>
            <a:ext cx="933876" cy="933876"/>
          </a:xfrm>
          <a:prstGeom prst="irregularSeal1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subTitle" idx="1"/>
          </p:nvPr>
        </p:nvSpPr>
        <p:spPr>
          <a:xfrm>
            <a:off x="738711" y="2300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5"/>
          <p:cNvSpPr txBox="1">
            <a:spLocks noGrp="1"/>
          </p:cNvSpPr>
          <p:nvPr>
            <p:ph type="subTitle" idx="2"/>
          </p:nvPr>
        </p:nvSpPr>
        <p:spPr>
          <a:xfrm>
            <a:off x="3150489" y="2300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subTitle" idx="3"/>
          </p:nvPr>
        </p:nvSpPr>
        <p:spPr>
          <a:xfrm>
            <a:off x="738711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subTitle" idx="4"/>
          </p:nvPr>
        </p:nvSpPr>
        <p:spPr>
          <a:xfrm>
            <a:off x="3150489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5"/>
          <p:cNvSpPr txBox="1">
            <a:spLocks noGrp="1"/>
          </p:cNvSpPr>
          <p:nvPr>
            <p:ph type="subTitle" idx="5"/>
          </p:nvPr>
        </p:nvSpPr>
        <p:spPr>
          <a:xfrm>
            <a:off x="738711" y="1794500"/>
            <a:ext cx="1978200" cy="505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25"/>
          <p:cNvSpPr txBox="1">
            <a:spLocks noGrp="1"/>
          </p:cNvSpPr>
          <p:nvPr>
            <p:ph type="subTitle" idx="6"/>
          </p:nvPr>
        </p:nvSpPr>
        <p:spPr>
          <a:xfrm>
            <a:off x="738711" y="3132675"/>
            <a:ext cx="1978200" cy="505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subTitle" idx="7"/>
          </p:nvPr>
        </p:nvSpPr>
        <p:spPr>
          <a:xfrm>
            <a:off x="3150486" y="1794500"/>
            <a:ext cx="1978200" cy="505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2" name="Google Shape;222;p25"/>
          <p:cNvSpPr txBox="1">
            <a:spLocks noGrp="1"/>
          </p:cNvSpPr>
          <p:nvPr>
            <p:ph type="subTitle" idx="8"/>
          </p:nvPr>
        </p:nvSpPr>
        <p:spPr>
          <a:xfrm>
            <a:off x="3150486" y="3132675"/>
            <a:ext cx="1978200" cy="505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3" name="Google Shape;223;p25"/>
          <p:cNvSpPr/>
          <p:nvPr/>
        </p:nvSpPr>
        <p:spPr>
          <a:xfrm rot="10800000" flipH="1">
            <a:off x="0" y="10"/>
            <a:ext cx="9143915" cy="720665"/>
          </a:xfrm>
          <a:custGeom>
            <a:avLst/>
            <a:gdLst/>
            <a:ahLst/>
            <a:cxnLst/>
            <a:rect l="l" t="t" r="r" b="b"/>
            <a:pathLst>
              <a:path w="199529" h="14469" extrusionOk="0">
                <a:moveTo>
                  <a:pt x="1" y="1"/>
                </a:moveTo>
                <a:lnTo>
                  <a:pt x="1" y="14469"/>
                </a:lnTo>
                <a:lnTo>
                  <a:pt x="199528" y="14469"/>
                </a:lnTo>
                <a:lnTo>
                  <a:pt x="199528" y="5966"/>
                </a:lnTo>
                <a:cubicBezTo>
                  <a:pt x="190836" y="5981"/>
                  <a:pt x="170457" y="6968"/>
                  <a:pt x="139877" y="9400"/>
                </a:cubicBezTo>
                <a:cubicBezTo>
                  <a:pt x="124391" y="10630"/>
                  <a:pt x="108581" y="11216"/>
                  <a:pt x="95029" y="11216"/>
                </a:cubicBezTo>
                <a:cubicBezTo>
                  <a:pt x="84097" y="11216"/>
                  <a:pt x="74633" y="10835"/>
                  <a:pt x="67995" y="10103"/>
                </a:cubicBezTo>
                <a:cubicBezTo>
                  <a:pt x="25314" y="5398"/>
                  <a:pt x="12560" y="46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5"/>
          <p:cNvSpPr/>
          <p:nvPr/>
        </p:nvSpPr>
        <p:spPr>
          <a:xfrm rot="6279647">
            <a:off x="2408567" y="-913268"/>
            <a:ext cx="7670423" cy="9569524"/>
          </a:xfrm>
          <a:custGeom>
            <a:avLst/>
            <a:gdLst/>
            <a:ahLst/>
            <a:cxnLst/>
            <a:rect l="l" t="t" r="r" b="b"/>
            <a:pathLst>
              <a:path w="203977" h="124014" extrusionOk="0">
                <a:moveTo>
                  <a:pt x="197665" y="0"/>
                </a:moveTo>
                <a:lnTo>
                  <a:pt x="1" y="8797"/>
                </a:lnTo>
                <a:cubicBezTo>
                  <a:pt x="4201" y="24022"/>
                  <a:pt x="12050" y="38163"/>
                  <a:pt x="21818" y="47934"/>
                </a:cubicBezTo>
                <a:cubicBezTo>
                  <a:pt x="36637" y="62773"/>
                  <a:pt x="57616" y="71139"/>
                  <a:pt x="78550" y="71139"/>
                </a:cubicBezTo>
                <a:cubicBezTo>
                  <a:pt x="84340" y="71139"/>
                  <a:pt x="90126" y="70499"/>
                  <a:pt x="95778" y="69179"/>
                </a:cubicBezTo>
                <a:cubicBezTo>
                  <a:pt x="104087" y="67238"/>
                  <a:pt x="112692" y="63955"/>
                  <a:pt x="120988" y="63955"/>
                </a:cubicBezTo>
                <a:cubicBezTo>
                  <a:pt x="124009" y="63955"/>
                  <a:pt x="126989" y="64390"/>
                  <a:pt x="129899" y="65484"/>
                </a:cubicBezTo>
                <a:cubicBezTo>
                  <a:pt x="144289" y="70887"/>
                  <a:pt x="148514" y="88730"/>
                  <a:pt x="157291" y="101362"/>
                </a:cubicBezTo>
                <a:cubicBezTo>
                  <a:pt x="167626" y="116215"/>
                  <a:pt x="185739" y="123897"/>
                  <a:pt x="203976" y="124014"/>
                </a:cubicBezTo>
                <a:lnTo>
                  <a:pt x="1976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5"/>
          <p:cNvSpPr/>
          <p:nvPr/>
        </p:nvSpPr>
        <p:spPr>
          <a:xfrm>
            <a:off x="-828952" y="175761"/>
            <a:ext cx="1198422" cy="1198422"/>
          </a:xfrm>
          <a:prstGeom prst="irregularSeal1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5"/>
          <p:cNvSpPr/>
          <p:nvPr/>
        </p:nvSpPr>
        <p:spPr>
          <a:xfrm>
            <a:off x="8231725" y="1489813"/>
            <a:ext cx="398100" cy="398100"/>
          </a:xfrm>
          <a:prstGeom prst="star4">
            <a:avLst>
              <a:gd name="adj" fmla="val 1250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5"/>
          <p:cNvSpPr/>
          <p:nvPr/>
        </p:nvSpPr>
        <p:spPr>
          <a:xfrm>
            <a:off x="501275" y="1222238"/>
            <a:ext cx="271500" cy="2715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5"/>
          <p:cNvSpPr/>
          <p:nvPr/>
        </p:nvSpPr>
        <p:spPr>
          <a:xfrm>
            <a:off x="634313" y="4547050"/>
            <a:ext cx="157800" cy="157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"/>
          <p:cNvSpPr/>
          <p:nvPr/>
        </p:nvSpPr>
        <p:spPr>
          <a:xfrm>
            <a:off x="50" y="3957875"/>
            <a:ext cx="9143915" cy="1198431"/>
          </a:xfrm>
          <a:custGeom>
            <a:avLst/>
            <a:gdLst/>
            <a:ahLst/>
            <a:cxnLst/>
            <a:rect l="l" t="t" r="r" b="b"/>
            <a:pathLst>
              <a:path w="199529" h="14469" extrusionOk="0">
                <a:moveTo>
                  <a:pt x="1" y="1"/>
                </a:moveTo>
                <a:lnTo>
                  <a:pt x="1" y="14469"/>
                </a:lnTo>
                <a:lnTo>
                  <a:pt x="199528" y="14469"/>
                </a:lnTo>
                <a:lnTo>
                  <a:pt x="199528" y="5966"/>
                </a:lnTo>
                <a:cubicBezTo>
                  <a:pt x="190836" y="5981"/>
                  <a:pt x="170457" y="6968"/>
                  <a:pt x="139877" y="9400"/>
                </a:cubicBezTo>
                <a:cubicBezTo>
                  <a:pt x="124391" y="10630"/>
                  <a:pt x="108581" y="11216"/>
                  <a:pt x="95029" y="11216"/>
                </a:cubicBezTo>
                <a:cubicBezTo>
                  <a:pt x="84097" y="11216"/>
                  <a:pt x="74633" y="10835"/>
                  <a:pt x="67995" y="10103"/>
                </a:cubicBezTo>
                <a:cubicBezTo>
                  <a:pt x="25314" y="5398"/>
                  <a:pt x="12560" y="46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0"/>
          <p:cNvSpPr/>
          <p:nvPr/>
        </p:nvSpPr>
        <p:spPr>
          <a:xfrm>
            <a:off x="8199925" y="-531037"/>
            <a:ext cx="1537500" cy="1025400"/>
          </a:xfrm>
          <a:prstGeom prst="cloudCallout">
            <a:avLst>
              <a:gd name="adj1" fmla="val -24608"/>
              <a:gd name="adj2" fmla="val 94756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0"/>
          <p:cNvSpPr/>
          <p:nvPr/>
        </p:nvSpPr>
        <p:spPr>
          <a:xfrm>
            <a:off x="7887725" y="4411913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0"/>
          <p:cNvSpPr/>
          <p:nvPr/>
        </p:nvSpPr>
        <p:spPr>
          <a:xfrm>
            <a:off x="530889" y="4087925"/>
            <a:ext cx="265200" cy="26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0"/>
          <p:cNvSpPr/>
          <p:nvPr/>
        </p:nvSpPr>
        <p:spPr>
          <a:xfrm>
            <a:off x="1055163" y="4603150"/>
            <a:ext cx="157800" cy="157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0"/>
          <p:cNvSpPr/>
          <p:nvPr/>
        </p:nvSpPr>
        <p:spPr>
          <a:xfrm>
            <a:off x="482373" y="379462"/>
            <a:ext cx="461700" cy="75055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/>
              </a:rPr>
              <a:t>!!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/>
          <p:nvPr/>
        </p:nvSpPr>
        <p:spPr>
          <a:xfrm flipH="1">
            <a:off x="-298" y="-438150"/>
            <a:ext cx="9981248" cy="5581645"/>
          </a:xfrm>
          <a:custGeom>
            <a:avLst/>
            <a:gdLst/>
            <a:ahLst/>
            <a:cxnLst/>
            <a:rect l="l" t="t" r="r" b="b"/>
            <a:pathLst>
              <a:path w="285750" h="156272" extrusionOk="0">
                <a:moveTo>
                  <a:pt x="30497" y="0"/>
                </a:moveTo>
                <a:cubicBezTo>
                  <a:pt x="20312" y="0"/>
                  <a:pt x="10127" y="548"/>
                  <a:pt x="0" y="1646"/>
                </a:cubicBezTo>
                <a:lnTo>
                  <a:pt x="0" y="156272"/>
                </a:lnTo>
                <a:lnTo>
                  <a:pt x="66354" y="156272"/>
                </a:lnTo>
                <a:cubicBezTo>
                  <a:pt x="77224" y="147795"/>
                  <a:pt x="89999" y="141746"/>
                  <a:pt x="103465" y="138817"/>
                </a:cubicBezTo>
                <a:cubicBezTo>
                  <a:pt x="114431" y="136436"/>
                  <a:pt x="125718" y="136079"/>
                  <a:pt x="136934" y="135734"/>
                </a:cubicBezTo>
                <a:cubicBezTo>
                  <a:pt x="162592" y="134948"/>
                  <a:pt x="188238" y="134150"/>
                  <a:pt x="213896" y="133364"/>
                </a:cubicBezTo>
                <a:cubicBezTo>
                  <a:pt x="230445" y="132852"/>
                  <a:pt x="247067" y="132328"/>
                  <a:pt x="263331" y="129197"/>
                </a:cubicBezTo>
                <a:cubicBezTo>
                  <a:pt x="270951" y="127721"/>
                  <a:pt x="278523" y="125649"/>
                  <a:pt x="285750" y="122792"/>
                </a:cubicBezTo>
                <a:lnTo>
                  <a:pt x="285750" y="43961"/>
                </a:lnTo>
                <a:cubicBezTo>
                  <a:pt x="246174" y="42925"/>
                  <a:pt x="206204" y="41484"/>
                  <a:pt x="168152" y="30673"/>
                </a:cubicBezTo>
                <a:cubicBezTo>
                  <a:pt x="149281" y="25304"/>
                  <a:pt x="131135" y="17708"/>
                  <a:pt x="112359" y="12040"/>
                </a:cubicBezTo>
                <a:cubicBezTo>
                  <a:pt x="85857" y="4042"/>
                  <a:pt x="58177" y="0"/>
                  <a:pt x="304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1"/>
          <p:cNvSpPr/>
          <p:nvPr/>
        </p:nvSpPr>
        <p:spPr>
          <a:xfrm>
            <a:off x="614761" y="3967901"/>
            <a:ext cx="383050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/>
              </a:rPr>
              <a:t>!!</a:t>
            </a:r>
          </a:p>
        </p:txBody>
      </p:sp>
      <p:sp>
        <p:nvSpPr>
          <p:cNvPr id="297" name="Google Shape;297;p31"/>
          <p:cNvSpPr/>
          <p:nvPr/>
        </p:nvSpPr>
        <p:spPr>
          <a:xfrm>
            <a:off x="8137714" y="445030"/>
            <a:ext cx="586112" cy="9338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Fredoka One"/>
              </a:rPr>
              <a:t>?</a:t>
            </a:r>
          </a:p>
        </p:txBody>
      </p:sp>
      <p:sp>
        <p:nvSpPr>
          <p:cNvPr id="298" name="Google Shape;298;p31"/>
          <p:cNvSpPr/>
          <p:nvPr/>
        </p:nvSpPr>
        <p:spPr>
          <a:xfrm>
            <a:off x="921849" y="-584363"/>
            <a:ext cx="933876" cy="933876"/>
          </a:xfrm>
          <a:prstGeom prst="irregularSeal1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1"/>
          <p:cNvSpPr/>
          <p:nvPr/>
        </p:nvSpPr>
        <p:spPr>
          <a:xfrm>
            <a:off x="456950" y="445025"/>
            <a:ext cx="157800" cy="157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1"/>
          <p:cNvSpPr/>
          <p:nvPr/>
        </p:nvSpPr>
        <p:spPr>
          <a:xfrm>
            <a:off x="8430775" y="4279925"/>
            <a:ext cx="157800" cy="157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1"/>
          <p:cNvSpPr/>
          <p:nvPr/>
        </p:nvSpPr>
        <p:spPr>
          <a:xfrm>
            <a:off x="7887725" y="4411913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-298" y="965275"/>
            <a:ext cx="9981248" cy="4178323"/>
          </a:xfrm>
          <a:custGeom>
            <a:avLst/>
            <a:gdLst/>
            <a:ahLst/>
            <a:cxnLst/>
            <a:rect l="l" t="t" r="r" b="b"/>
            <a:pathLst>
              <a:path w="285750" h="156272" extrusionOk="0">
                <a:moveTo>
                  <a:pt x="30497" y="0"/>
                </a:moveTo>
                <a:cubicBezTo>
                  <a:pt x="20312" y="0"/>
                  <a:pt x="10127" y="548"/>
                  <a:pt x="0" y="1646"/>
                </a:cubicBezTo>
                <a:lnTo>
                  <a:pt x="0" y="156272"/>
                </a:lnTo>
                <a:lnTo>
                  <a:pt x="66354" y="156272"/>
                </a:lnTo>
                <a:cubicBezTo>
                  <a:pt x="77224" y="147795"/>
                  <a:pt x="89999" y="141746"/>
                  <a:pt x="103465" y="138817"/>
                </a:cubicBezTo>
                <a:cubicBezTo>
                  <a:pt x="114431" y="136436"/>
                  <a:pt x="125718" y="136079"/>
                  <a:pt x="136934" y="135734"/>
                </a:cubicBezTo>
                <a:cubicBezTo>
                  <a:pt x="162592" y="134948"/>
                  <a:pt x="188238" y="134150"/>
                  <a:pt x="213896" y="133364"/>
                </a:cubicBezTo>
                <a:cubicBezTo>
                  <a:pt x="230445" y="132852"/>
                  <a:pt x="247067" y="132328"/>
                  <a:pt x="263331" y="129197"/>
                </a:cubicBezTo>
                <a:cubicBezTo>
                  <a:pt x="270951" y="127721"/>
                  <a:pt x="278523" y="125649"/>
                  <a:pt x="285750" y="122792"/>
                </a:cubicBezTo>
                <a:lnTo>
                  <a:pt x="285750" y="43961"/>
                </a:lnTo>
                <a:cubicBezTo>
                  <a:pt x="246174" y="42925"/>
                  <a:pt x="206204" y="41484"/>
                  <a:pt x="168152" y="30673"/>
                </a:cubicBezTo>
                <a:cubicBezTo>
                  <a:pt x="149281" y="25304"/>
                  <a:pt x="131135" y="17708"/>
                  <a:pt x="112359" y="12040"/>
                </a:cubicBezTo>
                <a:cubicBezTo>
                  <a:pt x="85857" y="4042"/>
                  <a:pt x="58177" y="0"/>
                  <a:pt x="304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8351883" y="3617826"/>
            <a:ext cx="383050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Fredoka One"/>
              </a:rPr>
              <a:t>!!</a:t>
            </a:r>
          </a:p>
        </p:txBody>
      </p:sp>
      <p:sp>
        <p:nvSpPr>
          <p:cNvPr id="19" name="Google Shape;19;p3"/>
          <p:cNvSpPr/>
          <p:nvPr/>
        </p:nvSpPr>
        <p:spPr>
          <a:xfrm>
            <a:off x="5633300" y="308650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713225" y="3999675"/>
            <a:ext cx="265200" cy="26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713213" y="707850"/>
            <a:ext cx="157800" cy="1578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351875" y="1703475"/>
            <a:ext cx="157800" cy="157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681900" y="2401475"/>
            <a:ext cx="5067600" cy="8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389650" y="853075"/>
            <a:ext cx="1652100" cy="107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200450" y="3741675"/>
            <a:ext cx="4030500" cy="375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8430775" y="-649495"/>
            <a:ext cx="1537500" cy="1025400"/>
          </a:xfrm>
          <a:prstGeom prst="cloudCallout">
            <a:avLst>
              <a:gd name="adj1" fmla="val -24608"/>
              <a:gd name="adj2" fmla="val 94756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8357682" y="894871"/>
            <a:ext cx="284400" cy="2844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319888" y="392225"/>
            <a:ext cx="265200" cy="265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427288" y="785700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-752977" y="3757673"/>
            <a:ext cx="1198422" cy="1198422"/>
          </a:xfrm>
          <a:prstGeom prst="irregularSeal1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50" y="3957875"/>
            <a:ext cx="9143915" cy="1198431"/>
          </a:xfrm>
          <a:custGeom>
            <a:avLst/>
            <a:gdLst/>
            <a:ahLst/>
            <a:cxnLst/>
            <a:rect l="l" t="t" r="r" b="b"/>
            <a:pathLst>
              <a:path w="199529" h="14469" extrusionOk="0">
                <a:moveTo>
                  <a:pt x="1" y="1"/>
                </a:moveTo>
                <a:lnTo>
                  <a:pt x="1" y="14469"/>
                </a:lnTo>
                <a:lnTo>
                  <a:pt x="199528" y="14469"/>
                </a:lnTo>
                <a:lnTo>
                  <a:pt x="199528" y="5966"/>
                </a:lnTo>
                <a:cubicBezTo>
                  <a:pt x="190836" y="5981"/>
                  <a:pt x="170457" y="6968"/>
                  <a:pt x="139877" y="9400"/>
                </a:cubicBezTo>
                <a:cubicBezTo>
                  <a:pt x="124391" y="10630"/>
                  <a:pt x="108581" y="11216"/>
                  <a:pt x="95029" y="11216"/>
                </a:cubicBezTo>
                <a:cubicBezTo>
                  <a:pt x="84097" y="11216"/>
                  <a:pt x="74633" y="10835"/>
                  <a:pt x="67995" y="10103"/>
                </a:cubicBezTo>
                <a:cubicBezTo>
                  <a:pt x="25314" y="5398"/>
                  <a:pt x="12560" y="46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 rot="10800000">
            <a:off x="10" y="9"/>
            <a:ext cx="9143915" cy="779915"/>
          </a:xfrm>
          <a:custGeom>
            <a:avLst/>
            <a:gdLst/>
            <a:ahLst/>
            <a:cxnLst/>
            <a:rect l="l" t="t" r="r" b="b"/>
            <a:pathLst>
              <a:path w="199529" h="14469" extrusionOk="0">
                <a:moveTo>
                  <a:pt x="1" y="1"/>
                </a:moveTo>
                <a:lnTo>
                  <a:pt x="1" y="14469"/>
                </a:lnTo>
                <a:lnTo>
                  <a:pt x="199528" y="14469"/>
                </a:lnTo>
                <a:lnTo>
                  <a:pt x="199528" y="5966"/>
                </a:lnTo>
                <a:cubicBezTo>
                  <a:pt x="190836" y="5981"/>
                  <a:pt x="170457" y="6968"/>
                  <a:pt x="139877" y="9400"/>
                </a:cubicBezTo>
                <a:cubicBezTo>
                  <a:pt x="124391" y="10630"/>
                  <a:pt x="108581" y="11216"/>
                  <a:pt x="95029" y="11216"/>
                </a:cubicBezTo>
                <a:cubicBezTo>
                  <a:pt x="84097" y="11216"/>
                  <a:pt x="74633" y="10835"/>
                  <a:pt x="67995" y="10103"/>
                </a:cubicBezTo>
                <a:cubicBezTo>
                  <a:pt x="25314" y="5398"/>
                  <a:pt x="12560" y="46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8351939" y="4090149"/>
            <a:ext cx="586112" cy="9338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Fredoka One"/>
              </a:rPr>
              <a:t>?</a:t>
            </a:r>
          </a:p>
        </p:txBody>
      </p:sp>
      <p:sp>
        <p:nvSpPr>
          <p:cNvPr id="69" name="Google Shape;69;p8"/>
          <p:cNvSpPr/>
          <p:nvPr/>
        </p:nvSpPr>
        <p:spPr>
          <a:xfrm>
            <a:off x="8799700" y="3584600"/>
            <a:ext cx="265200" cy="26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8799698" y="285823"/>
            <a:ext cx="1198422" cy="1198422"/>
          </a:xfrm>
          <a:prstGeom prst="irregularSeal1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274826" y="235520"/>
            <a:ext cx="438401" cy="7126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Fredoka One"/>
              </a:rPr>
              <a:t>!!</a:t>
            </a:r>
          </a:p>
        </p:txBody>
      </p:sp>
      <p:sp>
        <p:nvSpPr>
          <p:cNvPr id="72" name="Google Shape;72;p8"/>
          <p:cNvSpPr/>
          <p:nvPr/>
        </p:nvSpPr>
        <p:spPr>
          <a:xfrm>
            <a:off x="8298175" y="257363"/>
            <a:ext cx="265200" cy="2652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415113" y="3584600"/>
            <a:ext cx="157800" cy="1578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699050" y="4492195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50" y="3957875"/>
            <a:ext cx="9143915" cy="1198431"/>
          </a:xfrm>
          <a:custGeom>
            <a:avLst/>
            <a:gdLst/>
            <a:ahLst/>
            <a:cxnLst/>
            <a:rect l="l" t="t" r="r" b="b"/>
            <a:pathLst>
              <a:path w="199529" h="14469" extrusionOk="0">
                <a:moveTo>
                  <a:pt x="1" y="1"/>
                </a:moveTo>
                <a:lnTo>
                  <a:pt x="1" y="14469"/>
                </a:lnTo>
                <a:lnTo>
                  <a:pt x="199528" y="14469"/>
                </a:lnTo>
                <a:lnTo>
                  <a:pt x="199528" y="5966"/>
                </a:lnTo>
                <a:cubicBezTo>
                  <a:pt x="190836" y="5981"/>
                  <a:pt x="170457" y="6968"/>
                  <a:pt x="139877" y="9400"/>
                </a:cubicBezTo>
                <a:cubicBezTo>
                  <a:pt x="124391" y="10630"/>
                  <a:pt x="108581" y="11216"/>
                  <a:pt x="95029" y="11216"/>
                </a:cubicBezTo>
                <a:cubicBezTo>
                  <a:pt x="84097" y="11216"/>
                  <a:pt x="74633" y="10835"/>
                  <a:pt x="67995" y="10103"/>
                </a:cubicBezTo>
                <a:cubicBezTo>
                  <a:pt x="25314" y="5398"/>
                  <a:pt x="12560" y="46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8199925" y="-531037"/>
            <a:ext cx="1537500" cy="1025400"/>
          </a:xfrm>
          <a:prstGeom prst="cloudCallout">
            <a:avLst>
              <a:gd name="adj1" fmla="val -24608"/>
              <a:gd name="adj2" fmla="val 94756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7887725" y="4411913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530889" y="4087925"/>
            <a:ext cx="265200" cy="26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385700" y="205813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0"/>
          <p:cNvSpPr/>
          <p:nvPr/>
        </p:nvSpPr>
        <p:spPr>
          <a:xfrm>
            <a:off x="1055163" y="4603150"/>
            <a:ext cx="157800" cy="157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/>
          <p:nvPr/>
        </p:nvSpPr>
        <p:spPr>
          <a:xfrm rot="6854410">
            <a:off x="2140040" y="-421702"/>
            <a:ext cx="7403913" cy="7636430"/>
          </a:xfrm>
          <a:custGeom>
            <a:avLst/>
            <a:gdLst/>
            <a:ahLst/>
            <a:cxnLst/>
            <a:rect l="l" t="t" r="r" b="b"/>
            <a:pathLst>
              <a:path w="203977" h="124014" extrusionOk="0">
                <a:moveTo>
                  <a:pt x="197665" y="0"/>
                </a:moveTo>
                <a:lnTo>
                  <a:pt x="1" y="8797"/>
                </a:lnTo>
                <a:cubicBezTo>
                  <a:pt x="4201" y="24022"/>
                  <a:pt x="12050" y="38163"/>
                  <a:pt x="21818" y="47934"/>
                </a:cubicBezTo>
                <a:cubicBezTo>
                  <a:pt x="36637" y="62773"/>
                  <a:pt x="57616" y="71139"/>
                  <a:pt x="78550" y="71139"/>
                </a:cubicBezTo>
                <a:cubicBezTo>
                  <a:pt x="84340" y="71139"/>
                  <a:pt x="90126" y="70499"/>
                  <a:pt x="95778" y="69179"/>
                </a:cubicBezTo>
                <a:cubicBezTo>
                  <a:pt x="104087" y="67238"/>
                  <a:pt x="112692" y="63955"/>
                  <a:pt x="120988" y="63955"/>
                </a:cubicBezTo>
                <a:cubicBezTo>
                  <a:pt x="124009" y="63955"/>
                  <a:pt x="126989" y="64390"/>
                  <a:pt x="129899" y="65484"/>
                </a:cubicBezTo>
                <a:cubicBezTo>
                  <a:pt x="144289" y="70887"/>
                  <a:pt x="148514" y="88730"/>
                  <a:pt x="157291" y="101362"/>
                </a:cubicBezTo>
                <a:cubicBezTo>
                  <a:pt x="167626" y="116215"/>
                  <a:pt x="185739" y="123897"/>
                  <a:pt x="203976" y="124014"/>
                </a:cubicBezTo>
                <a:lnTo>
                  <a:pt x="1976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1"/>
          <p:cNvSpPr/>
          <p:nvPr/>
        </p:nvSpPr>
        <p:spPr>
          <a:xfrm>
            <a:off x="433013" y="1017725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/>
          <p:nvPr/>
        </p:nvSpPr>
        <p:spPr>
          <a:xfrm>
            <a:off x="8520658" y="937226"/>
            <a:ext cx="157776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Fredoka One"/>
              </a:rPr>
              <a:t>!</a:t>
            </a:r>
          </a:p>
        </p:txBody>
      </p:sp>
      <p:sp>
        <p:nvSpPr>
          <p:cNvPr id="97" name="Google Shape;97;p11"/>
          <p:cNvSpPr/>
          <p:nvPr/>
        </p:nvSpPr>
        <p:spPr>
          <a:xfrm rot="7483862">
            <a:off x="-845163" y="-689989"/>
            <a:ext cx="3393178" cy="2073385"/>
          </a:xfrm>
          <a:custGeom>
            <a:avLst/>
            <a:gdLst/>
            <a:ahLst/>
            <a:cxnLst/>
            <a:rect l="l" t="t" r="r" b="b"/>
            <a:pathLst>
              <a:path w="135733" h="82939" extrusionOk="0">
                <a:moveTo>
                  <a:pt x="8257" y="1"/>
                </a:moveTo>
                <a:cubicBezTo>
                  <a:pt x="5678" y="1"/>
                  <a:pt x="2883" y="149"/>
                  <a:pt x="0" y="468"/>
                </a:cubicBezTo>
                <a:lnTo>
                  <a:pt x="0" y="82938"/>
                </a:lnTo>
                <a:lnTo>
                  <a:pt x="135733" y="82938"/>
                </a:lnTo>
                <a:cubicBezTo>
                  <a:pt x="135513" y="77476"/>
                  <a:pt x="133272" y="71944"/>
                  <a:pt x="130374" y="67198"/>
                </a:cubicBezTo>
                <a:cubicBezTo>
                  <a:pt x="121447" y="52589"/>
                  <a:pt x="105983" y="42161"/>
                  <a:pt x="89087" y="39365"/>
                </a:cubicBezTo>
                <a:cubicBezTo>
                  <a:pt x="81338" y="38082"/>
                  <a:pt x="72976" y="38210"/>
                  <a:pt x="66371" y="33948"/>
                </a:cubicBezTo>
                <a:cubicBezTo>
                  <a:pt x="61647" y="30911"/>
                  <a:pt x="58494" y="26026"/>
                  <a:pt x="54868" y="21741"/>
                </a:cubicBezTo>
                <a:cubicBezTo>
                  <a:pt x="44474" y="9477"/>
                  <a:pt x="29114" y="1543"/>
                  <a:pt x="13085" y="191"/>
                </a:cubicBezTo>
                <a:cubicBezTo>
                  <a:pt x="11598" y="66"/>
                  <a:pt x="9975" y="1"/>
                  <a:pt x="82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2443200" y="1025400"/>
            <a:ext cx="42576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xfrm>
            <a:off x="2443200" y="2837400"/>
            <a:ext cx="4257600" cy="725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/>
          <p:nvPr/>
        </p:nvSpPr>
        <p:spPr>
          <a:xfrm rot="10800000" flipH="1">
            <a:off x="0" y="-1163283"/>
            <a:ext cx="9143994" cy="4573908"/>
          </a:xfrm>
          <a:custGeom>
            <a:avLst/>
            <a:gdLst/>
            <a:ahLst/>
            <a:cxnLst/>
            <a:rect l="l" t="t" r="r" b="b"/>
            <a:pathLst>
              <a:path w="274409" h="129006" extrusionOk="0">
                <a:moveTo>
                  <a:pt x="274408" y="0"/>
                </a:moveTo>
                <a:cubicBezTo>
                  <a:pt x="256480" y="9959"/>
                  <a:pt x="240039" y="25520"/>
                  <a:pt x="222534" y="37251"/>
                </a:cubicBezTo>
                <a:cubicBezTo>
                  <a:pt x="196458" y="54735"/>
                  <a:pt x="167177" y="63621"/>
                  <a:pt x="137914" y="63621"/>
                </a:cubicBezTo>
                <a:cubicBezTo>
                  <a:pt x="117251" y="63621"/>
                  <a:pt x="96596" y="59191"/>
                  <a:pt x="77086" y="50228"/>
                </a:cubicBezTo>
                <a:cubicBezTo>
                  <a:pt x="70729" y="47312"/>
                  <a:pt x="64475" y="43939"/>
                  <a:pt x="58198" y="40658"/>
                </a:cubicBezTo>
                <a:cubicBezTo>
                  <a:pt x="54756" y="38863"/>
                  <a:pt x="51303" y="37102"/>
                  <a:pt x="47839" y="35456"/>
                </a:cubicBezTo>
                <a:cubicBezTo>
                  <a:pt x="47782" y="35433"/>
                  <a:pt x="47736" y="35410"/>
                  <a:pt x="47679" y="35376"/>
                </a:cubicBezTo>
                <a:cubicBezTo>
                  <a:pt x="40853" y="32174"/>
                  <a:pt x="33947" y="29442"/>
                  <a:pt x="26789" y="27921"/>
                </a:cubicBezTo>
                <a:cubicBezTo>
                  <a:pt x="23317" y="27188"/>
                  <a:pt x="19736" y="26802"/>
                  <a:pt x="16150" y="26802"/>
                </a:cubicBezTo>
                <a:cubicBezTo>
                  <a:pt x="15096" y="26802"/>
                  <a:pt x="14041" y="26836"/>
                  <a:pt x="12989" y="26903"/>
                </a:cubicBezTo>
                <a:cubicBezTo>
                  <a:pt x="8564" y="27189"/>
                  <a:pt x="4174" y="28092"/>
                  <a:pt x="0" y="29659"/>
                </a:cubicBezTo>
                <a:lnTo>
                  <a:pt x="0" y="129006"/>
                </a:lnTo>
                <a:lnTo>
                  <a:pt x="274408" y="129006"/>
                </a:lnTo>
                <a:lnTo>
                  <a:pt x="2744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3"/>
          <p:cNvSpPr/>
          <p:nvPr/>
        </p:nvSpPr>
        <p:spPr>
          <a:xfrm>
            <a:off x="-403225" y="-479887"/>
            <a:ext cx="1537500" cy="1025400"/>
          </a:xfrm>
          <a:prstGeom prst="cloudCallout">
            <a:avLst>
              <a:gd name="adj1" fmla="val -24608"/>
              <a:gd name="adj2" fmla="val 94756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3"/>
          <p:cNvSpPr/>
          <p:nvPr/>
        </p:nvSpPr>
        <p:spPr>
          <a:xfrm>
            <a:off x="3003625" y="271538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3"/>
          <p:cNvSpPr/>
          <p:nvPr/>
        </p:nvSpPr>
        <p:spPr>
          <a:xfrm>
            <a:off x="6374873" y="-566402"/>
            <a:ext cx="1198422" cy="1198422"/>
          </a:xfrm>
          <a:prstGeom prst="irregularSeal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1134263" y="266150"/>
            <a:ext cx="157800" cy="157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3"/>
          <p:cNvSpPr/>
          <p:nvPr/>
        </p:nvSpPr>
        <p:spPr>
          <a:xfrm>
            <a:off x="7980950" y="274300"/>
            <a:ext cx="265200" cy="26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ubTitle" idx="1"/>
          </p:nvPr>
        </p:nvSpPr>
        <p:spPr>
          <a:xfrm>
            <a:off x="5943743" y="3425941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2"/>
          </p:nvPr>
        </p:nvSpPr>
        <p:spPr>
          <a:xfrm>
            <a:off x="5943743" y="3076575"/>
            <a:ext cx="2377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3"/>
          </p:nvPr>
        </p:nvSpPr>
        <p:spPr>
          <a:xfrm>
            <a:off x="1949072" y="1997559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4"/>
          </p:nvPr>
        </p:nvSpPr>
        <p:spPr>
          <a:xfrm>
            <a:off x="5943743" y="1997559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5"/>
          </p:nvPr>
        </p:nvSpPr>
        <p:spPr>
          <a:xfrm>
            <a:off x="1949072" y="3425941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title" idx="6" hasCustomPrompt="1"/>
          </p:nvPr>
        </p:nvSpPr>
        <p:spPr>
          <a:xfrm>
            <a:off x="744100" y="1735680"/>
            <a:ext cx="1054500" cy="74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8" name="Google Shape;138;p17"/>
          <p:cNvSpPr txBox="1">
            <a:spLocks noGrp="1"/>
          </p:cNvSpPr>
          <p:nvPr>
            <p:ph type="title" idx="7" hasCustomPrompt="1"/>
          </p:nvPr>
        </p:nvSpPr>
        <p:spPr>
          <a:xfrm>
            <a:off x="744100" y="3162170"/>
            <a:ext cx="1054500" cy="74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 idx="8" hasCustomPrompt="1"/>
          </p:nvPr>
        </p:nvSpPr>
        <p:spPr>
          <a:xfrm>
            <a:off x="4752238" y="1735680"/>
            <a:ext cx="1054500" cy="74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0" name="Google Shape;140;p17"/>
          <p:cNvSpPr txBox="1">
            <a:spLocks noGrp="1"/>
          </p:cNvSpPr>
          <p:nvPr>
            <p:ph type="title" idx="9" hasCustomPrompt="1"/>
          </p:nvPr>
        </p:nvSpPr>
        <p:spPr>
          <a:xfrm>
            <a:off x="4759301" y="3162170"/>
            <a:ext cx="1054500" cy="74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1" name="Google Shape;141;p17"/>
          <p:cNvSpPr txBox="1">
            <a:spLocks noGrp="1"/>
          </p:cNvSpPr>
          <p:nvPr>
            <p:ph type="subTitle" idx="13"/>
          </p:nvPr>
        </p:nvSpPr>
        <p:spPr>
          <a:xfrm>
            <a:off x="1949072" y="1648712"/>
            <a:ext cx="2377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14"/>
          </p:nvPr>
        </p:nvSpPr>
        <p:spPr>
          <a:xfrm>
            <a:off x="5943743" y="1648712"/>
            <a:ext cx="2377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5"/>
          </p:nvPr>
        </p:nvSpPr>
        <p:spPr>
          <a:xfrm>
            <a:off x="1949072" y="3076575"/>
            <a:ext cx="2377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253775" y="4142300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331189" y="-96714"/>
            <a:ext cx="586112" cy="9338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Fredoka One"/>
              </a:rPr>
              <a:t>?</a:t>
            </a:r>
          </a:p>
        </p:txBody>
      </p:sp>
      <p:sp>
        <p:nvSpPr>
          <p:cNvPr id="146" name="Google Shape;146;p17"/>
          <p:cNvSpPr/>
          <p:nvPr/>
        </p:nvSpPr>
        <p:spPr>
          <a:xfrm>
            <a:off x="7711499" y="-488863"/>
            <a:ext cx="933876" cy="933876"/>
          </a:xfrm>
          <a:prstGeom prst="irregularSeal1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7"/>
          <p:cNvSpPr/>
          <p:nvPr/>
        </p:nvSpPr>
        <p:spPr>
          <a:xfrm>
            <a:off x="545350" y="1301825"/>
            <a:ext cx="157800" cy="1578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8569600" y="1577875"/>
            <a:ext cx="157800" cy="1578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/>
          <p:nvPr/>
        </p:nvSpPr>
        <p:spPr>
          <a:xfrm rot="10800000">
            <a:off x="157" y="4500785"/>
            <a:ext cx="9142768" cy="4575550"/>
          </a:xfrm>
          <a:custGeom>
            <a:avLst/>
            <a:gdLst/>
            <a:ahLst/>
            <a:cxnLst/>
            <a:rect l="l" t="t" r="r" b="b"/>
            <a:pathLst>
              <a:path w="134408" h="63404" extrusionOk="0">
                <a:moveTo>
                  <a:pt x="0" y="1"/>
                </a:moveTo>
                <a:lnTo>
                  <a:pt x="0" y="59817"/>
                </a:lnTo>
                <a:cubicBezTo>
                  <a:pt x="8046" y="57105"/>
                  <a:pt x="16608" y="56092"/>
                  <a:pt x="25182" y="56092"/>
                </a:cubicBezTo>
                <a:cubicBezTo>
                  <a:pt x="28662" y="56092"/>
                  <a:pt x="32145" y="56259"/>
                  <a:pt x="35596" y="56547"/>
                </a:cubicBezTo>
                <a:cubicBezTo>
                  <a:pt x="49266" y="57689"/>
                  <a:pt x="62718" y="60646"/>
                  <a:pt x="76332" y="62287"/>
                </a:cubicBezTo>
                <a:cubicBezTo>
                  <a:pt x="81945" y="62961"/>
                  <a:pt x="87634" y="63404"/>
                  <a:pt x="93299" y="63404"/>
                </a:cubicBezTo>
                <a:cubicBezTo>
                  <a:pt x="101381" y="63404"/>
                  <a:pt x="109414" y="62503"/>
                  <a:pt x="117108" y="60086"/>
                </a:cubicBezTo>
                <a:cubicBezTo>
                  <a:pt x="122837" y="58288"/>
                  <a:pt x="128449" y="55645"/>
                  <a:pt x="134407" y="55253"/>
                </a:cubicBezTo>
                <a:lnTo>
                  <a:pt x="13440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8607801" y="3780713"/>
            <a:ext cx="728872" cy="11848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Fredoka One"/>
              </a:rPr>
              <a:t>!!</a:t>
            </a:r>
          </a:p>
        </p:txBody>
      </p:sp>
      <p:sp>
        <p:nvSpPr>
          <p:cNvPr id="151" name="Google Shape;151;p17"/>
          <p:cNvSpPr/>
          <p:nvPr/>
        </p:nvSpPr>
        <p:spPr>
          <a:xfrm>
            <a:off x="8199925" y="816013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●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○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■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●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○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■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●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○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■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7" r:id="rId6"/>
    <p:sldLayoutId id="2147483659" r:id="rId7"/>
    <p:sldLayoutId id="2147483662" r:id="rId8"/>
    <p:sldLayoutId id="2147483663" r:id="rId9"/>
    <p:sldLayoutId id="2147483664" r:id="rId10"/>
    <p:sldLayoutId id="2147483668" r:id="rId11"/>
    <p:sldLayoutId id="2147483669" r:id="rId12"/>
    <p:sldLayoutId id="2147483670" r:id="rId13"/>
    <p:sldLayoutId id="2147483671" r:id="rId14"/>
    <p:sldLayoutId id="2147483676" r:id="rId15"/>
    <p:sldLayoutId id="2147483677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6A0D87E-42E2-E95C-0D90-9A2F2108C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0"/>
            <a:ext cx="6970991" cy="52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7" name="Google Shape;547;p37"/>
          <p:cNvSpPr txBox="1">
            <a:spLocks noGrp="1"/>
          </p:cNvSpPr>
          <p:nvPr>
            <p:ph type="title"/>
          </p:nvPr>
        </p:nvSpPr>
        <p:spPr>
          <a:xfrm>
            <a:off x="1024094" y="256610"/>
            <a:ext cx="3547906" cy="7793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chemeClr val="bg1"/>
                </a:solidFill>
                <a:latin typeface="#9Slide03 AllRoundGothic" panose="020B0703020202020104" pitchFamily="34" charset="0"/>
              </a:rPr>
              <a:t>KHỞI ĐỘNG</a:t>
            </a:r>
            <a:endParaRPr sz="3600" dirty="0">
              <a:solidFill>
                <a:schemeClr val="bg1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556" name="Google Shape;556;p37"/>
          <p:cNvSpPr txBox="1">
            <a:spLocks noGrp="1"/>
          </p:cNvSpPr>
          <p:nvPr>
            <p:ph type="subTitle" idx="13"/>
          </p:nvPr>
        </p:nvSpPr>
        <p:spPr>
          <a:xfrm>
            <a:off x="888145" y="1296395"/>
            <a:ext cx="1684574" cy="58664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0" dirty="0"/>
              <a:t>Tên nước</a:t>
            </a:r>
            <a:endParaRPr sz="1600" b="0" dirty="0"/>
          </a:p>
        </p:txBody>
      </p:sp>
      <p:sp>
        <p:nvSpPr>
          <p:cNvPr id="557" name="Google Shape;557;p37"/>
          <p:cNvSpPr txBox="1">
            <a:spLocks noGrp="1"/>
          </p:cNvSpPr>
          <p:nvPr>
            <p:ph type="subTitle" idx="14"/>
          </p:nvPr>
        </p:nvSpPr>
        <p:spPr>
          <a:xfrm>
            <a:off x="1278129" y="1967884"/>
            <a:ext cx="1950388" cy="58664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0" dirty="0"/>
              <a:t>Tên thủ đô</a:t>
            </a:r>
            <a:endParaRPr sz="1600" b="0" dirty="0"/>
          </a:p>
        </p:txBody>
      </p:sp>
      <p:sp>
        <p:nvSpPr>
          <p:cNvPr id="558" name="Google Shape;558;p37"/>
          <p:cNvSpPr txBox="1">
            <a:spLocks noGrp="1"/>
          </p:cNvSpPr>
          <p:nvPr>
            <p:ph type="subTitle" idx="15"/>
          </p:nvPr>
        </p:nvSpPr>
        <p:spPr>
          <a:xfrm>
            <a:off x="247759" y="2576378"/>
            <a:ext cx="1402525" cy="58664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0" dirty="0"/>
              <a:t>Lịch sử</a:t>
            </a:r>
            <a:endParaRPr sz="1600" b="0" dirty="0"/>
          </a:p>
        </p:txBody>
      </p:sp>
      <p:sp>
        <p:nvSpPr>
          <p:cNvPr id="559" name="Google Shape;559;p37"/>
          <p:cNvSpPr txBox="1">
            <a:spLocks noGrp="1"/>
          </p:cNvSpPr>
          <p:nvPr>
            <p:ph type="subTitle" idx="2"/>
          </p:nvPr>
        </p:nvSpPr>
        <p:spPr>
          <a:xfrm>
            <a:off x="586215" y="3367324"/>
            <a:ext cx="1950388" cy="58664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0" dirty="0"/>
              <a:t>Khí hậu</a:t>
            </a:r>
            <a:endParaRPr sz="1600" b="0" dirty="0"/>
          </a:p>
        </p:txBody>
      </p:sp>
      <p:sp>
        <p:nvSpPr>
          <p:cNvPr id="18" name="Google Shape;559;p37">
            <a:extLst>
              <a:ext uri="{FF2B5EF4-FFF2-40B4-BE49-F238E27FC236}">
                <a16:creationId xmlns:a16="http://schemas.microsoft.com/office/drawing/2014/main" id="{052B9B0A-8E95-1FE1-46F0-92CACF707BCD}"/>
              </a:ext>
            </a:extLst>
          </p:cNvPr>
          <p:cNvSpPr txBox="1">
            <a:spLocks/>
          </p:cNvSpPr>
          <p:nvPr/>
        </p:nvSpPr>
        <p:spPr>
          <a:xfrm>
            <a:off x="412955" y="4098788"/>
            <a:ext cx="2809589" cy="760701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vi-VN" sz="1600" b="0" dirty="0"/>
              <a:t>Trang phục truyền thống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6"/>
          <p:cNvSpPr txBox="1">
            <a:spLocks noGrp="1"/>
          </p:cNvSpPr>
          <p:nvPr>
            <p:ph type="title"/>
          </p:nvPr>
        </p:nvSpPr>
        <p:spPr>
          <a:xfrm>
            <a:off x="2138766" y="82642"/>
            <a:ext cx="4866468" cy="5727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bg1"/>
                </a:solidFill>
              </a:rPr>
              <a:t>Trên các miền đất nước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541" name="Google Shape;541;p36"/>
          <p:cNvSpPr txBox="1"/>
          <p:nvPr/>
        </p:nvSpPr>
        <p:spPr>
          <a:xfrm>
            <a:off x="560820" y="924344"/>
            <a:ext cx="5259011" cy="132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Đầu tiên, chúng ta sẽ đến Phú Thọ, miền Bắc nước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ta, nơi có đền thờ Vua Hùng, nơi được gọi là “quê cha đất tổ”.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Dù ai đi ngược về xuôi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Nhớ ngày Giỗ Tổ mùng Mười tháng Ba.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542" name="Google Shape;542;p36"/>
          <p:cNvSpPr txBox="1"/>
          <p:nvPr/>
        </p:nvSpPr>
        <p:spPr>
          <a:xfrm>
            <a:off x="1915658" y="2203993"/>
            <a:ext cx="4429500" cy="146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Tiếp đến, chúng ta cùng vào miền Trung: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	Đường vô xứ Nghệ quanh quanh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Non xanh nước biếc như tranh họa đồ.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07FAF0-BFEF-A4BD-3134-0F71E1C10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3337" y="1027264"/>
            <a:ext cx="1755076" cy="128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C8ECC-8A16-8682-8568-B33C14E00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53" y="2215712"/>
            <a:ext cx="2277925" cy="1210231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C917C-9A1A-E80D-8118-2D55A2D32215}"/>
              </a:ext>
            </a:extLst>
          </p:cNvPr>
          <p:cNvSpPr txBox="1"/>
          <p:nvPr/>
        </p:nvSpPr>
        <p:spPr>
          <a:xfrm>
            <a:off x="5029312" y="3394110"/>
            <a:ext cx="4874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Và chúng ta cùng khám phá miền đất Nam Bộ:</a:t>
            </a: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Đồng Tháp Mười cò bay thẳng cánh</a:t>
            </a: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Nước Tháp Mười lóng lánh cá tôm.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33BD07-6642-B173-0857-B8612AF6D7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69"/>
          <a:stretch/>
        </p:blipFill>
        <p:spPr>
          <a:xfrm>
            <a:off x="2673951" y="3224536"/>
            <a:ext cx="2417354" cy="1353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04BAF8-95E9-671C-A311-A07F1EA4FA49}"/>
              </a:ext>
            </a:extLst>
          </p:cNvPr>
          <p:cNvSpPr txBox="1"/>
          <p:nvPr/>
        </p:nvSpPr>
        <p:spPr>
          <a:xfrm>
            <a:off x="560820" y="676014"/>
            <a:ext cx="8490189" cy="35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Đất nước Việt Nam thật tươi đẹp. Hãy cùng nhau đi thăm các miền đất nước qua những câu ca dao.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A4BFCE-5C45-2D3E-C65A-43B8DDBB1D99}"/>
              </a:ext>
            </a:extLst>
          </p:cNvPr>
          <p:cNvSpPr txBox="1"/>
          <p:nvPr/>
        </p:nvSpPr>
        <p:spPr>
          <a:xfrm>
            <a:off x="560820" y="4558725"/>
            <a:ext cx="858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         Vậy là chúng ta đã đi qua ba miền Bắc, Trung, Nam của đất nước. Nơi nào cũng để lại biết bao tình cảm mến thương.</a:t>
            </a:r>
            <a:endParaRPr lang="en-US" sz="1600" dirty="0">
              <a:latin typeface="Dosis" pitchFamily="2" charset="0"/>
            </a:endParaRPr>
          </a:p>
        </p:txBody>
      </p:sp>
      <p:sp>
        <p:nvSpPr>
          <p:cNvPr id="4" name="Heptagon 3">
            <a:extLst>
              <a:ext uri="{FF2B5EF4-FFF2-40B4-BE49-F238E27FC236}">
                <a16:creationId xmlns:a16="http://schemas.microsoft.com/office/drawing/2014/main" id="{ED3E52F6-6496-1A74-F307-0050EEA8F394}"/>
              </a:ext>
            </a:extLst>
          </p:cNvPr>
          <p:cNvSpPr/>
          <p:nvPr/>
        </p:nvSpPr>
        <p:spPr>
          <a:xfrm>
            <a:off x="599566" y="655342"/>
            <a:ext cx="333214" cy="35125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</a:t>
            </a:r>
            <a:endParaRPr lang="en-US" sz="2400" dirty="0"/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2C0A5875-D848-2C9F-CF75-377AB35C8AE5}"/>
              </a:ext>
            </a:extLst>
          </p:cNvPr>
          <p:cNvSpPr/>
          <p:nvPr/>
        </p:nvSpPr>
        <p:spPr>
          <a:xfrm>
            <a:off x="599566" y="973254"/>
            <a:ext cx="333214" cy="351250"/>
          </a:xfrm>
          <a:prstGeom prst="hep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2</a:t>
            </a:r>
            <a:endParaRPr lang="en-US" sz="2400" dirty="0"/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id="{7B68D14D-2D2A-2DF3-90F0-07D854128134}"/>
              </a:ext>
            </a:extLst>
          </p:cNvPr>
          <p:cNvSpPr/>
          <p:nvPr/>
        </p:nvSpPr>
        <p:spPr>
          <a:xfrm>
            <a:off x="599566" y="4488158"/>
            <a:ext cx="333214" cy="351250"/>
          </a:xfrm>
          <a:prstGeom prst="hept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3</a:t>
            </a:r>
            <a:endParaRPr lang="en-US" sz="2400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0AFF3E6-4734-88FC-0D04-54C77B828A14}"/>
              </a:ext>
            </a:extLst>
          </p:cNvPr>
          <p:cNvSpPr/>
          <p:nvPr/>
        </p:nvSpPr>
        <p:spPr>
          <a:xfrm>
            <a:off x="46216" y="89404"/>
            <a:ext cx="1464870" cy="48143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/>
              <a:t>Đọc toàn bài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7865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8"/>
          <p:cNvSpPr txBox="1">
            <a:spLocks noGrp="1"/>
          </p:cNvSpPr>
          <p:nvPr>
            <p:ph type="title"/>
          </p:nvPr>
        </p:nvSpPr>
        <p:spPr>
          <a:xfrm>
            <a:off x="209262" y="-149688"/>
            <a:ext cx="2750914" cy="5886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bg1"/>
                </a:solidFill>
              </a:rPr>
              <a:t>Trả lời câu hỏi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693" name="Google Shape;693;p38"/>
          <p:cNvSpPr/>
          <p:nvPr/>
        </p:nvSpPr>
        <p:spPr>
          <a:xfrm>
            <a:off x="5339325" y="3990350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8"/>
          <p:cNvSpPr/>
          <p:nvPr/>
        </p:nvSpPr>
        <p:spPr>
          <a:xfrm>
            <a:off x="3057175" y="4337900"/>
            <a:ext cx="157800" cy="157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F8A9E-8575-68ED-82D3-19BEB0755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009" y="531562"/>
            <a:ext cx="7887982" cy="43668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latinLnBrk="0">
              <a:lnSpc>
                <a:spcPct val="100000"/>
              </a:lnSpc>
            </a:pPr>
            <a:r>
              <a:rPr lang="vi-VN" sz="2800" b="1" i="0" dirty="0">
                <a:solidFill>
                  <a:srgbClr val="000000"/>
                </a:solidFill>
                <a:effectLst/>
                <a:latin typeface="OpenSansBold"/>
              </a:rPr>
              <a:t>Câu 1: Tìm các câu thơ nói về:</a:t>
            </a:r>
            <a:endParaRPr lang="vi-VN" sz="2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just" latinLnBrk="0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>a. Xứ Nghệ</a:t>
            </a:r>
          </a:p>
          <a:p>
            <a:pPr algn="just" latinLnBrk="0">
              <a:lnSpc>
                <a:spcPct val="150000"/>
              </a:lnSpc>
            </a:pPr>
            <a:endParaRPr lang="vi-VN" sz="24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just" latinLnBrk="0">
              <a:lnSpc>
                <a:spcPct val="150000"/>
              </a:lnSpc>
              <a:spcAft>
                <a:spcPts val="600"/>
              </a:spcAft>
            </a:pPr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>b. Ngày Giỗ Tổ Hùng Vương</a:t>
            </a:r>
          </a:p>
          <a:p>
            <a:pPr algn="just" latinLnBrk="0">
              <a:lnSpc>
                <a:spcPct val="150000"/>
              </a:lnSpc>
            </a:pPr>
            <a:endParaRPr lang="vi-VN" sz="2400" dirty="0">
              <a:solidFill>
                <a:srgbClr val="000000"/>
              </a:solidFill>
              <a:latin typeface="OpenSans"/>
            </a:endParaRPr>
          </a:p>
          <a:p>
            <a:pPr algn="just" latinLnBrk="0">
              <a:lnSpc>
                <a:spcPct val="150000"/>
              </a:lnSpc>
              <a:spcBef>
                <a:spcPts val="1200"/>
              </a:spcBef>
            </a:pPr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>c. Đồng Tháp Mười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BD0FB-2130-B088-948E-5E141014A0AE}"/>
              </a:ext>
            </a:extLst>
          </p:cNvPr>
          <p:cNvSpPr txBox="1"/>
          <p:nvPr/>
        </p:nvSpPr>
        <p:spPr>
          <a:xfrm>
            <a:off x="981282" y="1414398"/>
            <a:ext cx="67940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2800" b="0" i="0" dirty="0">
                <a:solidFill>
                  <a:srgbClr val="FF0000"/>
                </a:solidFill>
                <a:effectLst/>
                <a:latin typeface="OpenSans"/>
              </a:rPr>
              <a:t>	Đường vô xứ Nghệ quanh quanh</a:t>
            </a:r>
          </a:p>
          <a:p>
            <a:pPr algn="just" latinLnBrk="0"/>
            <a:r>
              <a:rPr lang="vi-VN" sz="2800" b="0" i="0" dirty="0">
                <a:solidFill>
                  <a:srgbClr val="FF0000"/>
                </a:solidFill>
                <a:effectLst/>
                <a:latin typeface="OpenSans"/>
              </a:rPr>
              <a:t>Non xanh nước biếc như tranh họa đồ.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79B632-60C1-504F-BF57-FD86029D7776}"/>
              </a:ext>
            </a:extLst>
          </p:cNvPr>
          <p:cNvSpPr txBox="1"/>
          <p:nvPr/>
        </p:nvSpPr>
        <p:spPr>
          <a:xfrm>
            <a:off x="981282" y="2602544"/>
            <a:ext cx="6157195" cy="1041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FF0000"/>
                </a:solidFill>
                <a:latin typeface="Dosis Medium"/>
                <a:ea typeface="Dosis Medium"/>
                <a:cs typeface="Dosis Medium"/>
                <a:sym typeface="Dosis Medium"/>
              </a:rPr>
              <a:t>	Dù ai đi ngược về xuôi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FF0000"/>
                </a:solidFill>
                <a:latin typeface="Dosis Medium"/>
                <a:ea typeface="Dosis Medium"/>
                <a:cs typeface="Dosis Medium"/>
                <a:sym typeface="Dosis Medium"/>
              </a:rPr>
              <a:t>Nhớ ngày Giỗ Tổ mùng Mười tháng Ba.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73C26-E3D6-4F95-FB78-ADB5593DEAE7}"/>
              </a:ext>
            </a:extLst>
          </p:cNvPr>
          <p:cNvSpPr txBox="1"/>
          <p:nvPr/>
        </p:nvSpPr>
        <p:spPr>
          <a:xfrm>
            <a:off x="1811839" y="3939746"/>
            <a:ext cx="55203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/>
            <a:r>
              <a:rPr lang="vi-VN" sz="2800" b="0" i="0" dirty="0">
                <a:solidFill>
                  <a:srgbClr val="FF0000"/>
                </a:solidFill>
                <a:effectLst/>
                <a:latin typeface="OpenSans"/>
              </a:rPr>
              <a:t>Đồng Tháp Mười cò bay thẳng cánh</a:t>
            </a:r>
          </a:p>
          <a:p>
            <a:pPr algn="ctr" latinLnBrk="0"/>
            <a:r>
              <a:rPr lang="vi-VN" sz="2800" b="0" i="0" dirty="0">
                <a:solidFill>
                  <a:srgbClr val="FF0000"/>
                </a:solidFill>
                <a:effectLst/>
                <a:latin typeface="OpenSans"/>
              </a:rPr>
              <a:t>Nước Tháp Mười lóng lánh cá tôm.</a:t>
            </a:r>
          </a:p>
        </p:txBody>
      </p:sp>
      <p:sp>
        <p:nvSpPr>
          <p:cNvPr id="2" name="Google Shape;1419;p45">
            <a:extLst>
              <a:ext uri="{FF2B5EF4-FFF2-40B4-BE49-F238E27FC236}">
                <a16:creationId xmlns:a16="http://schemas.microsoft.com/office/drawing/2014/main" id="{E065C2EF-F8B4-076C-957E-8793943469F8}"/>
              </a:ext>
            </a:extLst>
          </p:cNvPr>
          <p:cNvSpPr/>
          <p:nvPr/>
        </p:nvSpPr>
        <p:spPr>
          <a:xfrm rot="868031">
            <a:off x="5722491" y="374193"/>
            <a:ext cx="538824" cy="8061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>
            <a:extLst>
              <a:ext uri="{FF2B5EF4-FFF2-40B4-BE49-F238E27FC236}">
                <a16:creationId xmlns:a16="http://schemas.microsoft.com/office/drawing/2014/main" id="{9535C16F-A29A-AA0C-81EA-406BC8429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760" y="677476"/>
            <a:ext cx="5193900" cy="572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latinLnBrk="0">
              <a:lnSpc>
                <a:spcPct val="100000"/>
              </a:lnSpc>
            </a:pPr>
            <a:r>
              <a:rPr lang="vi-VN" sz="2800" b="1" i="0" dirty="0">
                <a:solidFill>
                  <a:srgbClr val="000000"/>
                </a:solidFill>
                <a:effectLst/>
                <a:latin typeface="OpenSansBold"/>
              </a:rPr>
              <a:t>Câu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Bold"/>
              </a:rPr>
              <a:t>2: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OpenSansBold"/>
              </a:rPr>
              <a:t>Ngày Giỗ Tổ là ngày nào?</a:t>
            </a:r>
            <a:endParaRPr lang="vi-VN" sz="2800" b="0" i="0" dirty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1418" name="Google Shape;1418;p45"/>
          <p:cNvSpPr/>
          <p:nvPr/>
        </p:nvSpPr>
        <p:spPr>
          <a:xfrm rot="586053">
            <a:off x="6361038" y="559509"/>
            <a:ext cx="508203" cy="83269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Fredoka One"/>
              </a:rPr>
              <a:t>?</a:t>
            </a:r>
          </a:p>
        </p:txBody>
      </p:sp>
      <p:sp>
        <p:nvSpPr>
          <p:cNvPr id="1420" name="Google Shape;1420;p45"/>
          <p:cNvSpPr/>
          <p:nvPr/>
        </p:nvSpPr>
        <p:spPr>
          <a:xfrm>
            <a:off x="7797938" y="1429650"/>
            <a:ext cx="157800" cy="157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3B1204D-52B5-293D-430B-9AEFF07BEFC2}"/>
              </a:ext>
            </a:extLst>
          </p:cNvPr>
          <p:cNvGrpSpPr/>
          <p:nvPr/>
        </p:nvGrpSpPr>
        <p:grpSpPr>
          <a:xfrm>
            <a:off x="3082620" y="1631684"/>
            <a:ext cx="5628210" cy="940066"/>
            <a:chOff x="434281" y="2298698"/>
            <a:chExt cx="5628210" cy="94006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88EA19A-69C7-C1C2-2B3A-5E880157ED40}"/>
                </a:ext>
              </a:extLst>
            </p:cNvPr>
            <p:cNvSpPr/>
            <p:nvPr/>
          </p:nvSpPr>
          <p:spPr>
            <a:xfrm>
              <a:off x="500908" y="2348490"/>
              <a:ext cx="5561583" cy="84048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20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80D365-BF4A-2EAC-F9F6-7B1A9232503E}"/>
                </a:ext>
              </a:extLst>
            </p:cNvPr>
            <p:cNvSpPr/>
            <p:nvPr/>
          </p:nvSpPr>
          <p:spPr>
            <a:xfrm>
              <a:off x="434281" y="2298698"/>
              <a:ext cx="5513837" cy="9400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indent="228594" algn="ctr">
                <a:lnSpc>
                  <a:spcPct val="120000"/>
                </a:lnSpc>
              </a:pPr>
              <a:r>
                <a:rPr lang="vi-VN" sz="2400" dirty="0">
                  <a:solidFill>
                    <a:srgbClr val="FF0000"/>
                  </a:solidFill>
                  <a:latin typeface="+mj-lt"/>
                </a:rPr>
                <a:t>Dù ai đi ngược về xuôi</a:t>
              </a:r>
            </a:p>
            <a:p>
              <a:pPr indent="228594" algn="ctr">
                <a:lnSpc>
                  <a:spcPct val="120000"/>
                </a:lnSpc>
              </a:pPr>
              <a:r>
                <a:rPr lang="vi-VN" sz="2400" dirty="0">
                  <a:solidFill>
                    <a:srgbClr val="FF0000"/>
                  </a:solidFill>
                  <a:latin typeface="+mj-lt"/>
                </a:rPr>
                <a:t>Nhớ ngày Giỗ Tổ mùng Mười tháng Ba.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45CBE9-BD25-6655-2391-7EBAA80524FE}"/>
              </a:ext>
            </a:extLst>
          </p:cNvPr>
          <p:cNvGrpSpPr/>
          <p:nvPr/>
        </p:nvGrpSpPr>
        <p:grpSpPr>
          <a:xfrm>
            <a:off x="918215" y="1429280"/>
            <a:ext cx="1883084" cy="1653856"/>
            <a:chOff x="4933244" y="366426"/>
            <a:chExt cx="1380470" cy="127046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3B3CC92-26A9-B99B-7D12-54F58264D9BF}"/>
                </a:ext>
              </a:extLst>
            </p:cNvPr>
            <p:cNvSpPr/>
            <p:nvPr/>
          </p:nvSpPr>
          <p:spPr>
            <a:xfrm>
              <a:off x="4933244" y="441683"/>
              <a:ext cx="1380470" cy="1195206"/>
            </a:xfrm>
            <a:prstGeom prst="roundRect">
              <a:avLst>
                <a:gd name="adj" fmla="val 22334"/>
              </a:avLst>
            </a:prstGeom>
            <a:grpFill/>
            <a:ln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B667D346-A343-869A-6A46-63E4F5195C89}"/>
                </a:ext>
              </a:extLst>
            </p:cNvPr>
            <p:cNvSpPr/>
            <p:nvPr/>
          </p:nvSpPr>
          <p:spPr>
            <a:xfrm>
              <a:off x="5045216" y="553102"/>
              <a:ext cx="1156526" cy="967193"/>
            </a:xfrm>
            <a:prstGeom prst="round2Same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D08F12A8-0867-08C6-B59B-B6C2E4E982C4}"/>
                </a:ext>
              </a:extLst>
            </p:cNvPr>
            <p:cNvSpPr/>
            <p:nvPr/>
          </p:nvSpPr>
          <p:spPr>
            <a:xfrm>
              <a:off x="5045216" y="553101"/>
              <a:ext cx="1156526" cy="281510"/>
            </a:xfrm>
            <a:prstGeom prst="round2Same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2389E66-1936-5EC4-4FC5-AF2328916F12}"/>
                </a:ext>
              </a:extLst>
            </p:cNvPr>
            <p:cNvSpPr/>
            <p:nvPr/>
          </p:nvSpPr>
          <p:spPr>
            <a:xfrm>
              <a:off x="5251450" y="366426"/>
              <a:ext cx="79375" cy="249524"/>
            </a:xfrm>
            <a:prstGeom prst="roundRect">
              <a:avLst>
                <a:gd name="adj" fmla="val 4902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55E66E5-0B6D-CD67-1A62-9D404B29CC17}"/>
                </a:ext>
              </a:extLst>
            </p:cNvPr>
            <p:cNvSpPr/>
            <p:nvPr/>
          </p:nvSpPr>
          <p:spPr>
            <a:xfrm>
              <a:off x="5927725" y="366426"/>
              <a:ext cx="79375" cy="249524"/>
            </a:xfrm>
            <a:prstGeom prst="roundRect">
              <a:avLst>
                <a:gd name="adj" fmla="val 4902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6EA149-732B-0503-E0C3-69EB57E035F0}"/>
                </a:ext>
              </a:extLst>
            </p:cNvPr>
            <p:cNvSpPr txBox="1"/>
            <p:nvPr/>
          </p:nvSpPr>
          <p:spPr>
            <a:xfrm>
              <a:off x="5261287" y="514969"/>
              <a:ext cx="765086" cy="27886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400" dirty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FFFF00"/>
                  </a:solidFill>
                  <a:latin typeface="+mj-lt"/>
                </a:rPr>
                <a:t>Tháng 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4E86655-3374-2C69-55F9-E5DB15E45E96}"/>
                </a:ext>
              </a:extLst>
            </p:cNvPr>
            <p:cNvSpPr txBox="1"/>
            <p:nvPr/>
          </p:nvSpPr>
          <p:spPr>
            <a:xfrm>
              <a:off x="5356798" y="807041"/>
              <a:ext cx="505700" cy="452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267" dirty="0"/>
                <a:t>10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4B3F29-8E7D-DF85-1AFA-7A410678494C}"/>
                </a:ext>
              </a:extLst>
            </p:cNvPr>
            <p:cNvSpPr txBox="1"/>
            <p:nvPr/>
          </p:nvSpPr>
          <p:spPr>
            <a:xfrm>
              <a:off x="5273394" y="1252518"/>
              <a:ext cx="761002" cy="27886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400" dirty="0"/>
                <a:t>Âm lịch</a:t>
              </a:r>
            </a:p>
          </p:txBody>
        </p:sp>
      </p:grpSp>
      <p:sp>
        <p:nvSpPr>
          <p:cNvPr id="51" name="Google Shape;564;p38">
            <a:extLst>
              <a:ext uri="{FF2B5EF4-FFF2-40B4-BE49-F238E27FC236}">
                <a16:creationId xmlns:a16="http://schemas.microsoft.com/office/drawing/2014/main" id="{F92A2555-BCBA-5A7A-F8CC-8225841D28DC}"/>
              </a:ext>
            </a:extLst>
          </p:cNvPr>
          <p:cNvSpPr txBox="1">
            <a:spLocks/>
          </p:cNvSpPr>
          <p:nvPr/>
        </p:nvSpPr>
        <p:spPr>
          <a:xfrm>
            <a:off x="209262" y="-149688"/>
            <a:ext cx="2750914" cy="5886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r>
              <a:rPr lang="vi-VN" sz="2800" dirty="0">
                <a:solidFill>
                  <a:schemeClr val="bg1"/>
                </a:solidFill>
              </a:rPr>
              <a:t>Trả lời câu hỏi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F3B076-E73F-4FF7-8F12-A1FBA87EE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795" y="2785059"/>
            <a:ext cx="2313310" cy="21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765EA01-77DE-D3DE-ACDD-B07EC0B28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02" y="2764278"/>
            <a:ext cx="3598941" cy="218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A7F4EDD2-E5A2-5C8E-30A3-5540273CE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760" y="677476"/>
            <a:ext cx="7583806" cy="572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latinLnBrk="0">
              <a:lnSpc>
                <a:spcPct val="100000"/>
              </a:lnSpc>
            </a:pPr>
            <a:r>
              <a:rPr lang="vi-VN" sz="2800" b="1" i="0" dirty="0">
                <a:solidFill>
                  <a:srgbClr val="000000"/>
                </a:solidFill>
                <a:effectLst/>
                <a:latin typeface="OpenSansBold"/>
              </a:rPr>
              <a:t>Câu </a:t>
            </a:r>
            <a:r>
              <a:rPr lang="vi-VN" sz="2800" b="1" dirty="0">
                <a:solidFill>
                  <a:srgbClr val="000000"/>
                </a:solidFill>
                <a:latin typeface="OpenSansBold"/>
              </a:rPr>
              <a:t>3: T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Bold"/>
              </a:rPr>
              <a:t>ìm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Bold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Bold"/>
              </a:rPr>
              <a:t>từ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Bold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Bold"/>
              </a:rPr>
              <a:t>ngữ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Bold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Bold"/>
              </a:rPr>
              <a:t>miêu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Bold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Bold"/>
              </a:rPr>
              <a:t>tả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Bold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Bold"/>
              </a:rPr>
              <a:t>vẻ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Bold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Bold"/>
              </a:rPr>
              <a:t>đẹp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Bold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Bold"/>
              </a:rPr>
              <a:t>của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Bold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Bold"/>
              </a:rPr>
              <a:t>xứ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Bold"/>
              </a:rPr>
              <a:t>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OpenSansBold"/>
              </a:rPr>
              <a:t>Nghệ?</a:t>
            </a:r>
            <a:endParaRPr lang="vi-VN" sz="2800" b="0" i="0" dirty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9" name="Google Shape;564;p38">
            <a:extLst>
              <a:ext uri="{FF2B5EF4-FFF2-40B4-BE49-F238E27FC236}">
                <a16:creationId xmlns:a16="http://schemas.microsoft.com/office/drawing/2014/main" id="{BE291274-33D2-05BC-BA96-DD1B0D0EB309}"/>
              </a:ext>
            </a:extLst>
          </p:cNvPr>
          <p:cNvSpPr txBox="1">
            <a:spLocks/>
          </p:cNvSpPr>
          <p:nvPr/>
        </p:nvSpPr>
        <p:spPr>
          <a:xfrm>
            <a:off x="209262" y="-149688"/>
            <a:ext cx="2750914" cy="5886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r>
              <a:rPr lang="vi-VN" sz="2800" dirty="0">
                <a:solidFill>
                  <a:schemeClr val="bg1"/>
                </a:solidFill>
              </a:rPr>
              <a:t>Trả lời câu hỏi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470889-6C3A-7318-1736-781BBA2B1745}"/>
              </a:ext>
            </a:extLst>
          </p:cNvPr>
          <p:cNvGrpSpPr/>
          <p:nvPr/>
        </p:nvGrpSpPr>
        <p:grpSpPr>
          <a:xfrm>
            <a:off x="2129474" y="1603984"/>
            <a:ext cx="5620461" cy="840482"/>
            <a:chOff x="442030" y="2348490"/>
            <a:chExt cx="5620461" cy="84048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F283789-CE84-510E-9981-5F12A543E035}"/>
                </a:ext>
              </a:extLst>
            </p:cNvPr>
            <p:cNvSpPr/>
            <p:nvPr/>
          </p:nvSpPr>
          <p:spPr>
            <a:xfrm>
              <a:off x="500908" y="2348490"/>
              <a:ext cx="5561583" cy="84048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20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60F4AD-45AD-6BE6-9FEF-41D58DF5EB8C}"/>
                </a:ext>
              </a:extLst>
            </p:cNvPr>
            <p:cNvSpPr/>
            <p:nvPr/>
          </p:nvSpPr>
          <p:spPr>
            <a:xfrm>
              <a:off x="442030" y="2353232"/>
              <a:ext cx="551383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latinLnBrk="0"/>
              <a:r>
                <a:rPr lang="vi-VN" sz="2400" b="0" i="0" dirty="0">
                  <a:solidFill>
                    <a:srgbClr val="FF0000"/>
                  </a:solidFill>
                  <a:effectLst/>
                  <a:latin typeface="+mj-lt"/>
                </a:rPr>
                <a:t>Đường vô xứ Nghệ quanh quanh</a:t>
              </a:r>
            </a:p>
            <a:p>
              <a:pPr algn="ctr" latinLnBrk="0"/>
              <a:r>
                <a:rPr lang="vi-VN" sz="2400" b="0" i="0" dirty="0">
                  <a:solidFill>
                    <a:srgbClr val="FF0000"/>
                  </a:solidFill>
                  <a:effectLst/>
                  <a:latin typeface="+mj-lt"/>
                </a:rPr>
                <a:t>Non xanh nước biếc như tranh họa đồ.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A8B9C2-8A34-3382-C90D-7D3AD176A612}"/>
              </a:ext>
            </a:extLst>
          </p:cNvPr>
          <p:cNvCxnSpPr>
            <a:cxnSpLocks/>
          </p:cNvCxnSpPr>
          <p:nvPr/>
        </p:nvCxnSpPr>
        <p:spPr>
          <a:xfrm>
            <a:off x="2564969" y="2371241"/>
            <a:ext cx="247198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A62B5-48B0-EAAC-A79C-F4931D7EB398}"/>
              </a:ext>
            </a:extLst>
          </p:cNvPr>
          <p:cNvCxnSpPr>
            <a:cxnSpLocks/>
          </p:cNvCxnSpPr>
          <p:nvPr/>
        </p:nvCxnSpPr>
        <p:spPr>
          <a:xfrm>
            <a:off x="5662047" y="2371241"/>
            <a:ext cx="150591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FD23E602-E0AB-A138-4DFC-9C9FD005C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6" y="2699035"/>
            <a:ext cx="3909178" cy="228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F74E105-2308-66A8-CD82-0F4C91AAE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33" y="2699035"/>
            <a:ext cx="3733445" cy="228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1"/>
          <p:cNvSpPr/>
          <p:nvPr/>
        </p:nvSpPr>
        <p:spPr>
          <a:xfrm>
            <a:off x="5300446" y="3799976"/>
            <a:ext cx="383050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Fredoka One"/>
              </a:rPr>
              <a:t>!!</a:t>
            </a:r>
          </a:p>
        </p:txBody>
      </p:sp>
      <p:sp>
        <p:nvSpPr>
          <p:cNvPr id="848" name="Google Shape;848;p41"/>
          <p:cNvSpPr/>
          <p:nvPr/>
        </p:nvSpPr>
        <p:spPr>
          <a:xfrm>
            <a:off x="5642950" y="1632724"/>
            <a:ext cx="296100" cy="2961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41"/>
          <p:cNvSpPr/>
          <p:nvPr/>
        </p:nvSpPr>
        <p:spPr>
          <a:xfrm>
            <a:off x="1315213" y="4355325"/>
            <a:ext cx="157800" cy="1578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EE2AB77-D16A-6D79-BDE1-1C086E437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760" y="677476"/>
            <a:ext cx="7583806" cy="572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39700" indent="0" algn="just" latinLnBrk="0">
              <a:lnSpc>
                <a:spcPct val="100000"/>
              </a:lnSpc>
              <a:buNone/>
            </a:pPr>
            <a:r>
              <a:rPr lang="vi-VN" sz="2800" b="1" i="0" dirty="0">
                <a:solidFill>
                  <a:srgbClr val="000000"/>
                </a:solidFill>
                <a:effectLst/>
                <a:latin typeface="OpenSansBold"/>
              </a:rPr>
              <a:t>Câu 4</a:t>
            </a:r>
            <a:r>
              <a:rPr lang="vi-VN" sz="2800" b="1" dirty="0">
                <a:solidFill>
                  <a:srgbClr val="000000"/>
                </a:solidFill>
                <a:latin typeface="OpenSansBold"/>
              </a:rPr>
              <a:t>: Chọn ý giải thích đúng cho mỗi câu sau:</a:t>
            </a:r>
            <a:endParaRPr lang="vi-VN" sz="2800" b="0" i="0" dirty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7" name="Google Shape;564;p38">
            <a:extLst>
              <a:ext uri="{FF2B5EF4-FFF2-40B4-BE49-F238E27FC236}">
                <a16:creationId xmlns:a16="http://schemas.microsoft.com/office/drawing/2014/main" id="{639A1400-8D5E-F70E-446D-006E67355946}"/>
              </a:ext>
            </a:extLst>
          </p:cNvPr>
          <p:cNvSpPr txBox="1">
            <a:spLocks/>
          </p:cNvSpPr>
          <p:nvPr/>
        </p:nvSpPr>
        <p:spPr>
          <a:xfrm>
            <a:off x="209262" y="-149688"/>
            <a:ext cx="2750914" cy="5886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r>
              <a:rPr lang="vi-VN" sz="2800" dirty="0">
                <a:solidFill>
                  <a:schemeClr val="bg1"/>
                </a:solidFill>
              </a:rPr>
              <a:t>Trả lời câu hỏi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7F0A7A0-6076-549E-8D99-F5925669A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36537"/>
              </p:ext>
            </p:extLst>
          </p:nvPr>
        </p:nvGraphicFramePr>
        <p:xfrm>
          <a:off x="77492" y="1727752"/>
          <a:ext cx="9066508" cy="2973845"/>
        </p:xfrm>
        <a:graphic>
          <a:graphicData uri="http://schemas.openxmlformats.org/drawingml/2006/table">
            <a:tbl>
              <a:tblPr firstRow="1" bandRow="1">
                <a:tableStyleId>{7EC47B9F-E3ED-4FCB-978E-64FF70108419}</a:tableStyleId>
              </a:tblPr>
              <a:tblGrid>
                <a:gridCol w="3874576">
                  <a:extLst>
                    <a:ext uri="{9D8B030D-6E8A-4147-A177-3AD203B41FA5}">
                      <a16:colId xmlns:a16="http://schemas.microsoft.com/office/drawing/2014/main" val="2209577884"/>
                    </a:ext>
                  </a:extLst>
                </a:gridCol>
                <a:gridCol w="5191932">
                  <a:extLst>
                    <a:ext uri="{9D8B030D-6E8A-4147-A177-3AD203B41FA5}">
                      <a16:colId xmlns:a16="http://schemas.microsoft.com/office/drawing/2014/main" val="2125293260"/>
                    </a:ext>
                  </a:extLst>
                </a:gridCol>
              </a:tblGrid>
              <a:tr h="594769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70C0"/>
                          </a:solidFill>
                        </a:rPr>
                        <a:t>Câu thơ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70C0"/>
                          </a:solidFill>
                        </a:rPr>
                        <a:t>Ý nghĩa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154047"/>
                  </a:ext>
                </a:extLst>
              </a:tr>
              <a:tr h="594769">
                <a:tc rowSpan="2"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Đồng Tháp Mười cò bay thẳng cánh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dirty="0"/>
                        <a:t>a) Đồng Tháp Mười có rất nhiều cò.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560799"/>
                  </a:ext>
                </a:extLst>
              </a:tr>
              <a:tr h="5947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dirty="0"/>
                        <a:t>b) Đồng Tháp Mười rộng mênh mông.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267734"/>
                  </a:ext>
                </a:extLst>
              </a:tr>
              <a:tr h="594769">
                <a:tc rowSpan="2"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Nước Tháp Mười lóng lánh cá tôm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dirty="0"/>
                        <a:t>a) Cá tôm ở Đồng Tháp Mười có nhiều màu sắc.      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737842"/>
                  </a:ext>
                </a:extLst>
              </a:tr>
              <a:tr h="5947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dirty="0"/>
                        <a:t>b) Đồng Tháp Mười nhiều tôm cá.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11115"/>
                  </a:ext>
                </a:extLst>
              </a:tr>
            </a:tbl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4114721C-F1C7-80F4-2472-C251A8534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480" y="2850948"/>
            <a:ext cx="727452" cy="72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0777801-5C3E-14F0-593A-0D83C8BD6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54" y="4055242"/>
            <a:ext cx="727452" cy="72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43"/>
          <p:cNvSpPr txBox="1">
            <a:spLocks noGrp="1"/>
          </p:cNvSpPr>
          <p:nvPr>
            <p:ph type="title"/>
          </p:nvPr>
        </p:nvSpPr>
        <p:spPr>
          <a:xfrm>
            <a:off x="712289" y="43899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/>
              <a:t>* Học thuộc lòng các câu ca dao trong bài</a:t>
            </a:r>
            <a:endParaRPr sz="2400" dirty="0"/>
          </a:p>
        </p:txBody>
      </p:sp>
      <p:sp>
        <p:nvSpPr>
          <p:cNvPr id="1025" name="Google Shape;1025;p43"/>
          <p:cNvSpPr txBox="1">
            <a:spLocks noGrp="1"/>
          </p:cNvSpPr>
          <p:nvPr>
            <p:ph type="subTitle" idx="1"/>
          </p:nvPr>
        </p:nvSpPr>
        <p:spPr>
          <a:xfrm>
            <a:off x="209262" y="1310408"/>
            <a:ext cx="4161297" cy="879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 Dù ai đi ngược về xuôi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Nhớ ngày Giỗ Tổ mùng Mười tháng Ba.</a:t>
            </a:r>
            <a:endParaRPr sz="2000" dirty="0"/>
          </a:p>
        </p:txBody>
      </p:sp>
      <p:sp>
        <p:nvSpPr>
          <p:cNvPr id="1026" name="Google Shape;1026;p43"/>
          <p:cNvSpPr txBox="1">
            <a:spLocks noGrp="1"/>
          </p:cNvSpPr>
          <p:nvPr>
            <p:ph type="subTitle" idx="2"/>
          </p:nvPr>
        </p:nvSpPr>
        <p:spPr>
          <a:xfrm>
            <a:off x="3584920" y="2605629"/>
            <a:ext cx="4055784" cy="879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Đường vô xứ Nghệ quanh quanh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Non xanh nước biếc như tranh họa đồ.</a:t>
            </a:r>
          </a:p>
        </p:txBody>
      </p:sp>
      <p:sp>
        <p:nvSpPr>
          <p:cNvPr id="1027" name="Google Shape;1027;p43"/>
          <p:cNvSpPr txBox="1">
            <a:spLocks noGrp="1"/>
          </p:cNvSpPr>
          <p:nvPr>
            <p:ph type="subTitle" idx="3"/>
          </p:nvPr>
        </p:nvSpPr>
        <p:spPr>
          <a:xfrm>
            <a:off x="1759766" y="3996427"/>
            <a:ext cx="3797627" cy="879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Đồng Tháp Mười cò bay thẳng cánh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Nước Tháp Mười lóng lánh cá tôm.</a:t>
            </a:r>
          </a:p>
        </p:txBody>
      </p:sp>
      <p:sp>
        <p:nvSpPr>
          <p:cNvPr id="1220" name="Google Shape;1220;p43"/>
          <p:cNvSpPr/>
          <p:nvPr/>
        </p:nvSpPr>
        <p:spPr>
          <a:xfrm>
            <a:off x="8140027" y="676179"/>
            <a:ext cx="383050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Fredoka One"/>
              </a:rPr>
              <a:t>!!</a:t>
            </a:r>
          </a:p>
        </p:txBody>
      </p:sp>
      <p:sp>
        <p:nvSpPr>
          <p:cNvPr id="2" name="Google Shape;564;p38">
            <a:extLst>
              <a:ext uri="{FF2B5EF4-FFF2-40B4-BE49-F238E27FC236}">
                <a16:creationId xmlns:a16="http://schemas.microsoft.com/office/drawing/2014/main" id="{A3819674-014C-DD66-D3CA-843D1B40B90A}"/>
              </a:ext>
            </a:extLst>
          </p:cNvPr>
          <p:cNvSpPr txBox="1">
            <a:spLocks/>
          </p:cNvSpPr>
          <p:nvPr/>
        </p:nvSpPr>
        <p:spPr>
          <a:xfrm>
            <a:off x="209262" y="-149688"/>
            <a:ext cx="2750914" cy="5886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r>
              <a:rPr lang="vi-VN" sz="2800" dirty="0">
                <a:solidFill>
                  <a:schemeClr val="bg1"/>
                </a:solidFill>
              </a:rPr>
              <a:t>Trả lời câu hỏi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3AC3BD0-6307-4D6D-1654-D488C09A6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29" y="1029859"/>
            <a:ext cx="1918769" cy="12797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1A708EC-E4DB-9F9B-1B49-438B62F29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56" y="2475859"/>
            <a:ext cx="2463294" cy="128707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599F7C8-50F0-DBB6-E612-5952D4FAF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63" y="3606466"/>
            <a:ext cx="2487478" cy="1399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 animBg="1"/>
      <p:bldP spid="1026" grpId="0" build="p" animBg="1"/>
      <p:bldP spid="102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6"/>
          <p:cNvSpPr txBox="1">
            <a:spLocks noGrp="1"/>
          </p:cNvSpPr>
          <p:nvPr>
            <p:ph type="title"/>
          </p:nvPr>
        </p:nvSpPr>
        <p:spPr>
          <a:xfrm>
            <a:off x="2138766" y="82642"/>
            <a:ext cx="4866468" cy="5727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bg1"/>
                </a:solidFill>
              </a:rPr>
              <a:t>Trên các miền đất nước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541" name="Google Shape;541;p36"/>
          <p:cNvSpPr txBox="1"/>
          <p:nvPr/>
        </p:nvSpPr>
        <p:spPr>
          <a:xfrm>
            <a:off x="560820" y="924344"/>
            <a:ext cx="5259011" cy="132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Đầu tiên, chúng ta sẽ đến Phú Thọ, miền Bắc nước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ta, nơi có đền thờ Vua Hùng, nơi được gọi là “quê cha đất tổ”.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Dù ai đi ngược về xuôi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Nhớ ngày Giỗ Tổ mùng Mười tháng Ba.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542" name="Google Shape;542;p36"/>
          <p:cNvSpPr txBox="1"/>
          <p:nvPr/>
        </p:nvSpPr>
        <p:spPr>
          <a:xfrm>
            <a:off x="1915658" y="2203993"/>
            <a:ext cx="4429500" cy="146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Tiếp đến, chúng ta cùng vào miền Trung: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	Đường vô xứ Nghệ quanh quanh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Non xanh nước biếc như tranh họa đồ.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07FAF0-BFEF-A4BD-3134-0F71E1C10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3337" y="1027264"/>
            <a:ext cx="1755076" cy="128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C8ECC-8A16-8682-8568-B33C14E00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53" y="2215712"/>
            <a:ext cx="2277925" cy="1210231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C917C-9A1A-E80D-8118-2D55A2D32215}"/>
              </a:ext>
            </a:extLst>
          </p:cNvPr>
          <p:cNvSpPr txBox="1"/>
          <p:nvPr/>
        </p:nvSpPr>
        <p:spPr>
          <a:xfrm>
            <a:off x="5029312" y="3394110"/>
            <a:ext cx="4874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Và chúng ta cùng khám phá miền đất Nam Bộ:</a:t>
            </a: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Đồng Tháp Mười cò bay thẳng cánh</a:t>
            </a: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Nước Tháp Mười lóng lánh cá tôm.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33BD07-6642-B173-0857-B8612AF6D7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69"/>
          <a:stretch/>
        </p:blipFill>
        <p:spPr>
          <a:xfrm>
            <a:off x="2673951" y="3224536"/>
            <a:ext cx="2417354" cy="1353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04BAF8-95E9-671C-A311-A07F1EA4FA49}"/>
              </a:ext>
            </a:extLst>
          </p:cNvPr>
          <p:cNvSpPr txBox="1"/>
          <p:nvPr/>
        </p:nvSpPr>
        <p:spPr>
          <a:xfrm>
            <a:off x="560820" y="676014"/>
            <a:ext cx="8490189" cy="35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Đất nước Việt Nam thật tươi đẹp. Hãy cùng nhau đi thăm các miền đất nước qua những câu ca dao.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A4BFCE-5C45-2D3E-C65A-43B8DDBB1D99}"/>
              </a:ext>
            </a:extLst>
          </p:cNvPr>
          <p:cNvSpPr txBox="1"/>
          <p:nvPr/>
        </p:nvSpPr>
        <p:spPr>
          <a:xfrm>
            <a:off x="560820" y="4558725"/>
            <a:ext cx="858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         Vậy là chúng ta đã đi qua ba miền Bắc, Trung, Nam của đất nước. Nơi nào cũng để lại biết bao tình cảm mến thương.</a:t>
            </a:r>
            <a:endParaRPr lang="en-US" sz="1600" dirty="0">
              <a:latin typeface="Dosis" pitchFamily="2" charset="0"/>
            </a:endParaRPr>
          </a:p>
        </p:txBody>
      </p:sp>
      <p:sp>
        <p:nvSpPr>
          <p:cNvPr id="4" name="Heptagon 3">
            <a:extLst>
              <a:ext uri="{FF2B5EF4-FFF2-40B4-BE49-F238E27FC236}">
                <a16:creationId xmlns:a16="http://schemas.microsoft.com/office/drawing/2014/main" id="{ED3E52F6-6496-1A74-F307-0050EEA8F394}"/>
              </a:ext>
            </a:extLst>
          </p:cNvPr>
          <p:cNvSpPr/>
          <p:nvPr/>
        </p:nvSpPr>
        <p:spPr>
          <a:xfrm>
            <a:off x="599566" y="655342"/>
            <a:ext cx="333214" cy="35125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</a:t>
            </a:r>
            <a:endParaRPr lang="en-US" sz="2400" dirty="0"/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2C0A5875-D848-2C9F-CF75-377AB35C8AE5}"/>
              </a:ext>
            </a:extLst>
          </p:cNvPr>
          <p:cNvSpPr/>
          <p:nvPr/>
        </p:nvSpPr>
        <p:spPr>
          <a:xfrm>
            <a:off x="599566" y="973254"/>
            <a:ext cx="333214" cy="351250"/>
          </a:xfrm>
          <a:prstGeom prst="hep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2</a:t>
            </a:r>
            <a:endParaRPr lang="en-US" sz="2400" dirty="0"/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id="{7B68D14D-2D2A-2DF3-90F0-07D854128134}"/>
              </a:ext>
            </a:extLst>
          </p:cNvPr>
          <p:cNvSpPr/>
          <p:nvPr/>
        </p:nvSpPr>
        <p:spPr>
          <a:xfrm>
            <a:off x="599566" y="4488158"/>
            <a:ext cx="333214" cy="351250"/>
          </a:xfrm>
          <a:prstGeom prst="hept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3</a:t>
            </a:r>
            <a:endParaRPr lang="en-US" sz="2400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0AFF3E6-4734-88FC-0D04-54C77B828A14}"/>
              </a:ext>
            </a:extLst>
          </p:cNvPr>
          <p:cNvSpPr/>
          <p:nvPr/>
        </p:nvSpPr>
        <p:spPr>
          <a:xfrm>
            <a:off x="46216" y="89404"/>
            <a:ext cx="1464870" cy="48143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/>
              <a:t>Luyện đọc lại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6171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46"/>
          <p:cNvSpPr txBox="1">
            <a:spLocks noGrp="1"/>
          </p:cNvSpPr>
          <p:nvPr>
            <p:ph type="title"/>
          </p:nvPr>
        </p:nvSpPr>
        <p:spPr>
          <a:xfrm>
            <a:off x="2952427" y="359783"/>
            <a:ext cx="3239146" cy="670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solidFill>
                  <a:schemeClr val="bg1"/>
                </a:solidFill>
                <a:latin typeface="#9Slide03 AmpleSoft Bold" panose="02000000000000000000" pitchFamily="2" charset="0"/>
              </a:rPr>
              <a:t>LUYỆN TẬP</a:t>
            </a:r>
            <a:endParaRPr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F45ABCE-4540-31B0-C1DC-FA3B49E4DB58}"/>
              </a:ext>
            </a:extLst>
          </p:cNvPr>
          <p:cNvSpPr txBox="1">
            <a:spLocks/>
          </p:cNvSpPr>
          <p:nvPr/>
        </p:nvSpPr>
        <p:spPr>
          <a:xfrm>
            <a:off x="658678" y="1157923"/>
            <a:ext cx="7849891" cy="572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39700" algn="ctr"/>
            <a:r>
              <a:rPr lang="vi-VN" sz="2800" b="1" dirty="0">
                <a:solidFill>
                  <a:srgbClr val="000000"/>
                </a:solidFill>
                <a:latin typeface="OpenSansBold"/>
              </a:rPr>
              <a:t>1. Tìm những tên riêng được nhắc đến trong bài. </a:t>
            </a:r>
            <a:endParaRPr lang="vi-VN" sz="2800" dirty="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3" name="Google Shape;1435;p47">
            <a:extLst>
              <a:ext uri="{FF2B5EF4-FFF2-40B4-BE49-F238E27FC236}">
                <a16:creationId xmlns:a16="http://schemas.microsoft.com/office/drawing/2014/main" id="{89929139-D093-9D50-21A3-A9CF8730C6D9}"/>
              </a:ext>
            </a:extLst>
          </p:cNvPr>
          <p:cNvSpPr txBox="1">
            <a:spLocks/>
          </p:cNvSpPr>
          <p:nvPr/>
        </p:nvSpPr>
        <p:spPr>
          <a:xfrm>
            <a:off x="420895" y="1996094"/>
            <a:ext cx="2269282" cy="841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err="1">
                <a:solidFill>
                  <a:srgbClr val="FF0000"/>
                </a:solidFill>
              </a:rPr>
              <a:t>Việt</a:t>
            </a:r>
            <a:r>
              <a:rPr lang="en-US" sz="2400" dirty="0">
                <a:solidFill>
                  <a:srgbClr val="FF0000"/>
                </a:solidFill>
              </a:rPr>
              <a:t> Nam</a:t>
            </a:r>
          </a:p>
        </p:txBody>
      </p:sp>
      <p:sp>
        <p:nvSpPr>
          <p:cNvPr id="4" name="Google Shape;1435;p47">
            <a:extLst>
              <a:ext uri="{FF2B5EF4-FFF2-40B4-BE49-F238E27FC236}">
                <a16:creationId xmlns:a16="http://schemas.microsoft.com/office/drawing/2014/main" id="{ACB5FA6C-56EB-38DE-EDB0-61C1F0DDDB6A}"/>
              </a:ext>
            </a:extLst>
          </p:cNvPr>
          <p:cNvSpPr txBox="1">
            <a:spLocks/>
          </p:cNvSpPr>
          <p:nvPr/>
        </p:nvSpPr>
        <p:spPr>
          <a:xfrm>
            <a:off x="3213854" y="1959229"/>
            <a:ext cx="2269282" cy="841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dirty="0">
                <a:solidFill>
                  <a:srgbClr val="FF0000"/>
                </a:solidFill>
              </a:rPr>
              <a:t>Phú Thọ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Google Shape;1435;p47">
            <a:extLst>
              <a:ext uri="{FF2B5EF4-FFF2-40B4-BE49-F238E27FC236}">
                <a16:creationId xmlns:a16="http://schemas.microsoft.com/office/drawing/2014/main" id="{A7E092FD-A3ED-68BE-869A-0E3082CE6BC5}"/>
              </a:ext>
            </a:extLst>
          </p:cNvPr>
          <p:cNvSpPr txBox="1">
            <a:spLocks/>
          </p:cNvSpPr>
          <p:nvPr/>
        </p:nvSpPr>
        <p:spPr>
          <a:xfrm>
            <a:off x="6312222" y="1968856"/>
            <a:ext cx="1682786" cy="841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dirty="0">
                <a:solidFill>
                  <a:srgbClr val="FF0000"/>
                </a:solidFill>
              </a:rPr>
              <a:t>Bắc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Google Shape;1435;p47">
            <a:extLst>
              <a:ext uri="{FF2B5EF4-FFF2-40B4-BE49-F238E27FC236}">
                <a16:creationId xmlns:a16="http://schemas.microsoft.com/office/drawing/2014/main" id="{C3F94E8C-2C56-BAEC-6D4D-476DF0FA76DA}"/>
              </a:ext>
            </a:extLst>
          </p:cNvPr>
          <p:cNvSpPr txBox="1">
            <a:spLocks/>
          </p:cNvSpPr>
          <p:nvPr/>
        </p:nvSpPr>
        <p:spPr>
          <a:xfrm>
            <a:off x="1128112" y="2949513"/>
            <a:ext cx="2426847" cy="841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>
                <a:solidFill>
                  <a:srgbClr val="FF0000"/>
                </a:solidFill>
              </a:rPr>
              <a:t>Vua Hùng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Google Shape;1435;p47">
            <a:extLst>
              <a:ext uri="{FF2B5EF4-FFF2-40B4-BE49-F238E27FC236}">
                <a16:creationId xmlns:a16="http://schemas.microsoft.com/office/drawing/2014/main" id="{9E5DCEBB-FB62-5EE5-AFFF-A3493284A6CB}"/>
              </a:ext>
            </a:extLst>
          </p:cNvPr>
          <p:cNvSpPr txBox="1">
            <a:spLocks/>
          </p:cNvSpPr>
          <p:nvPr/>
        </p:nvSpPr>
        <p:spPr>
          <a:xfrm>
            <a:off x="4180668" y="3037217"/>
            <a:ext cx="1650570" cy="841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dirty="0">
                <a:solidFill>
                  <a:srgbClr val="FF0000"/>
                </a:solidFill>
              </a:rPr>
              <a:t>Trung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Google Shape;1435;p47">
            <a:extLst>
              <a:ext uri="{FF2B5EF4-FFF2-40B4-BE49-F238E27FC236}">
                <a16:creationId xmlns:a16="http://schemas.microsoft.com/office/drawing/2014/main" id="{57746883-CA77-C26F-E0D4-735CFF1DE887}"/>
              </a:ext>
            </a:extLst>
          </p:cNvPr>
          <p:cNvSpPr txBox="1">
            <a:spLocks/>
          </p:cNvSpPr>
          <p:nvPr/>
        </p:nvSpPr>
        <p:spPr>
          <a:xfrm>
            <a:off x="6537020" y="2869100"/>
            <a:ext cx="2269282" cy="841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dirty="0">
                <a:solidFill>
                  <a:srgbClr val="FF0000"/>
                </a:solidFill>
              </a:rPr>
              <a:t>Nghệ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Google Shape;1435;p47">
            <a:extLst>
              <a:ext uri="{FF2B5EF4-FFF2-40B4-BE49-F238E27FC236}">
                <a16:creationId xmlns:a16="http://schemas.microsoft.com/office/drawing/2014/main" id="{0501D162-7C45-8F08-A8AC-4E59CBD9B80C}"/>
              </a:ext>
            </a:extLst>
          </p:cNvPr>
          <p:cNvSpPr txBox="1">
            <a:spLocks/>
          </p:cNvSpPr>
          <p:nvPr/>
        </p:nvSpPr>
        <p:spPr>
          <a:xfrm>
            <a:off x="1128112" y="3997541"/>
            <a:ext cx="2010295" cy="841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dirty="0">
                <a:solidFill>
                  <a:srgbClr val="FF0000"/>
                </a:solidFill>
              </a:rPr>
              <a:t>Nam Bộ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Google Shape;1435;p47">
            <a:extLst>
              <a:ext uri="{FF2B5EF4-FFF2-40B4-BE49-F238E27FC236}">
                <a16:creationId xmlns:a16="http://schemas.microsoft.com/office/drawing/2014/main" id="{78B747E6-8724-B8F0-1F51-A11B9F761B6B}"/>
              </a:ext>
            </a:extLst>
          </p:cNvPr>
          <p:cNvSpPr txBox="1">
            <a:spLocks/>
          </p:cNvSpPr>
          <p:nvPr/>
        </p:nvSpPr>
        <p:spPr>
          <a:xfrm>
            <a:off x="3337244" y="4077088"/>
            <a:ext cx="2758844" cy="107741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dirty="0">
                <a:solidFill>
                  <a:srgbClr val="FF0000"/>
                </a:solidFill>
              </a:rPr>
              <a:t>Đồng Tháp Mười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Google Shape;1435;p47">
            <a:extLst>
              <a:ext uri="{FF2B5EF4-FFF2-40B4-BE49-F238E27FC236}">
                <a16:creationId xmlns:a16="http://schemas.microsoft.com/office/drawing/2014/main" id="{B7ABF5C9-8B4F-3412-90C1-E34D26252CC6}"/>
              </a:ext>
            </a:extLst>
          </p:cNvPr>
          <p:cNvSpPr txBox="1">
            <a:spLocks/>
          </p:cNvSpPr>
          <p:nvPr/>
        </p:nvSpPr>
        <p:spPr>
          <a:xfrm>
            <a:off x="6346483" y="3973161"/>
            <a:ext cx="2650356" cy="91188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>
                <a:solidFill>
                  <a:srgbClr val="FF0000"/>
                </a:solidFill>
              </a:rPr>
              <a:t>Tháp </a:t>
            </a:r>
            <a:r>
              <a:rPr lang="vi-VN" sz="2400" dirty="0">
                <a:solidFill>
                  <a:srgbClr val="FF0000"/>
                </a:solidFill>
              </a:rPr>
              <a:t>Mười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46"/>
          <p:cNvSpPr txBox="1">
            <a:spLocks noGrp="1"/>
          </p:cNvSpPr>
          <p:nvPr>
            <p:ph type="title"/>
          </p:nvPr>
        </p:nvSpPr>
        <p:spPr>
          <a:xfrm>
            <a:off x="2952427" y="359783"/>
            <a:ext cx="3239146" cy="670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solidFill>
                  <a:schemeClr val="bg1"/>
                </a:solidFill>
                <a:latin typeface="#9Slide03 AmpleSoft Bold" panose="02000000000000000000" pitchFamily="2" charset="0"/>
              </a:rPr>
              <a:t>LUYỆN TẬP</a:t>
            </a:r>
            <a:endParaRPr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F45ABCE-4540-31B0-C1DC-FA3B49E4DB58}"/>
              </a:ext>
            </a:extLst>
          </p:cNvPr>
          <p:cNvSpPr txBox="1">
            <a:spLocks/>
          </p:cNvSpPr>
          <p:nvPr/>
        </p:nvSpPr>
        <p:spPr>
          <a:xfrm>
            <a:off x="924763" y="1157923"/>
            <a:ext cx="7583806" cy="572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39700" algn="ctr"/>
            <a:r>
              <a:rPr lang="vi-VN" sz="2800" b="1" dirty="0">
                <a:solidFill>
                  <a:srgbClr val="000000"/>
                </a:solidFill>
                <a:latin typeface="OpenSansBold"/>
              </a:rPr>
              <a:t>2. Các câu ở cột A thuộc kiểu câu nào ở cột B? </a:t>
            </a:r>
            <a:endParaRPr lang="vi-VN" sz="2800" dirty="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EC12AF-E400-E87D-BFED-0A5E5BB5E5FA}"/>
              </a:ext>
            </a:extLst>
          </p:cNvPr>
          <p:cNvSpPr/>
          <p:nvPr/>
        </p:nvSpPr>
        <p:spPr>
          <a:xfrm>
            <a:off x="550189" y="2053525"/>
            <a:ext cx="4819973" cy="3797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A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2395D9-F1C6-D8DC-D2C7-C353AEE977C0}"/>
              </a:ext>
            </a:extLst>
          </p:cNvPr>
          <p:cNvSpPr/>
          <p:nvPr/>
        </p:nvSpPr>
        <p:spPr>
          <a:xfrm>
            <a:off x="6439547" y="2045775"/>
            <a:ext cx="2603716" cy="3797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B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389906-4591-C74F-2DBD-88071D901637}"/>
              </a:ext>
            </a:extLst>
          </p:cNvPr>
          <p:cNvSpPr/>
          <p:nvPr/>
        </p:nvSpPr>
        <p:spPr>
          <a:xfrm>
            <a:off x="100738" y="2053525"/>
            <a:ext cx="5928103" cy="3797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A</a:t>
            </a:r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558454-CFBD-57DD-3CFF-4B9F47F16722}"/>
              </a:ext>
            </a:extLst>
          </p:cNvPr>
          <p:cNvSpPr/>
          <p:nvPr/>
        </p:nvSpPr>
        <p:spPr>
          <a:xfrm>
            <a:off x="100738" y="2571750"/>
            <a:ext cx="5928104" cy="379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tx1">
                    <a:lumMod val="50000"/>
                  </a:schemeClr>
                </a:solidFill>
              </a:rPr>
              <a:t>Đất nước mình thật tươi đẹp.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BF0806-7A70-F404-683F-33820CD5FBC2}"/>
              </a:ext>
            </a:extLst>
          </p:cNvPr>
          <p:cNvSpPr/>
          <p:nvPr/>
        </p:nvSpPr>
        <p:spPr>
          <a:xfrm>
            <a:off x="100738" y="3089975"/>
            <a:ext cx="5928104" cy="379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tx1">
                    <a:lumMod val="50000"/>
                  </a:schemeClr>
                </a:solidFill>
              </a:rPr>
              <a:t>Đồng Tháp Mười là tên vùng đất ở miền Nam.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414D55-6763-3F3A-9E3E-DC7920C66A63}"/>
              </a:ext>
            </a:extLst>
          </p:cNvPr>
          <p:cNvSpPr/>
          <p:nvPr/>
        </p:nvSpPr>
        <p:spPr>
          <a:xfrm>
            <a:off x="100738" y="3608200"/>
            <a:ext cx="5928104" cy="379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tx1">
                    <a:lumMod val="50000"/>
                  </a:schemeClr>
                </a:solidFill>
              </a:rPr>
              <a:t>Chúng ta cùng đi thăm ba miền đất nước.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A78B93-22F8-2766-80A0-AC3F46E4E906}"/>
              </a:ext>
            </a:extLst>
          </p:cNvPr>
          <p:cNvSpPr/>
          <p:nvPr/>
        </p:nvSpPr>
        <p:spPr>
          <a:xfrm>
            <a:off x="6439547" y="2571750"/>
            <a:ext cx="2603716" cy="379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tx1">
                    <a:lumMod val="50000"/>
                  </a:schemeClr>
                </a:solidFill>
              </a:rPr>
              <a:t>Câu nêu hoạt động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872B9A-47D4-3B10-8416-C94069A320A9}"/>
              </a:ext>
            </a:extLst>
          </p:cNvPr>
          <p:cNvSpPr/>
          <p:nvPr/>
        </p:nvSpPr>
        <p:spPr>
          <a:xfrm>
            <a:off x="6439546" y="3097725"/>
            <a:ext cx="2603716" cy="379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tx1">
                    <a:lumMod val="50000"/>
                  </a:schemeClr>
                </a:solidFill>
              </a:rPr>
              <a:t>Câu nêu đặc điểm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8D5C24-878D-B2E8-DC83-E436E76B08D4}"/>
              </a:ext>
            </a:extLst>
          </p:cNvPr>
          <p:cNvSpPr/>
          <p:nvPr/>
        </p:nvSpPr>
        <p:spPr>
          <a:xfrm>
            <a:off x="6439546" y="3623700"/>
            <a:ext cx="2603716" cy="379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tx1">
                    <a:lumMod val="50000"/>
                  </a:schemeClr>
                </a:solidFill>
              </a:rPr>
              <a:t>Câu giới thiệu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A724042-2D3B-5508-8AC9-1F962D0B2FB9}"/>
              </a:ext>
            </a:extLst>
          </p:cNvPr>
          <p:cNvCxnSpPr>
            <a:stCxn id="15" idx="3"/>
            <a:endCxn id="19" idx="1"/>
          </p:cNvCxnSpPr>
          <p:nvPr/>
        </p:nvCxnSpPr>
        <p:spPr>
          <a:xfrm>
            <a:off x="6028842" y="2761605"/>
            <a:ext cx="410704" cy="5259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B9B520F-6AE6-598A-995C-6B7F295E7F8D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6028841" y="3274361"/>
            <a:ext cx="410705" cy="53919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66A82C-7C5D-997E-37BF-F80EE2656CBD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6028840" y="2761605"/>
            <a:ext cx="410707" cy="102067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889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 txBox="1">
            <a:spLocks noGrp="1"/>
          </p:cNvSpPr>
          <p:nvPr>
            <p:ph type="ctrTitle"/>
          </p:nvPr>
        </p:nvSpPr>
        <p:spPr>
          <a:xfrm>
            <a:off x="92990" y="650813"/>
            <a:ext cx="8950271" cy="1425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/>
              <a:t>Bài 26:</a:t>
            </a:r>
            <a:br>
              <a:rPr lang="vi-VN" sz="2400" dirty="0"/>
            </a:br>
            <a:r>
              <a:rPr lang="vi-VN" sz="4800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ĐỌC: TRÊN CÁC MIỀN ĐẤT NƯỚC</a:t>
            </a:r>
            <a:endParaRPr sz="4800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529" name="Google Shape;529;p35"/>
          <p:cNvSpPr txBox="1">
            <a:spLocks noGrp="1"/>
          </p:cNvSpPr>
          <p:nvPr>
            <p:ph type="subTitle" idx="1"/>
          </p:nvPr>
        </p:nvSpPr>
        <p:spPr>
          <a:xfrm>
            <a:off x="2593775" y="2185006"/>
            <a:ext cx="3793500" cy="35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Tiết 1 + 2</a:t>
            </a:r>
            <a:endParaRPr dirty="0"/>
          </a:p>
        </p:txBody>
      </p:sp>
      <p:sp>
        <p:nvSpPr>
          <p:cNvPr id="530" name="Google Shape;530;p35"/>
          <p:cNvSpPr/>
          <p:nvPr/>
        </p:nvSpPr>
        <p:spPr>
          <a:xfrm>
            <a:off x="8088675" y="2369325"/>
            <a:ext cx="271500" cy="271500"/>
          </a:xfrm>
          <a:prstGeom prst="star4">
            <a:avLst>
              <a:gd name="adj" fmla="val 1250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5"/>
          <p:cNvSpPr/>
          <p:nvPr/>
        </p:nvSpPr>
        <p:spPr>
          <a:xfrm>
            <a:off x="2626867" y="2418751"/>
            <a:ext cx="157776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Fredoka One"/>
              </a:rPr>
              <a:t>!</a:t>
            </a:r>
          </a:p>
        </p:txBody>
      </p:sp>
      <p:sp>
        <p:nvSpPr>
          <p:cNvPr id="532" name="Google Shape;532;p35"/>
          <p:cNvSpPr/>
          <p:nvPr/>
        </p:nvSpPr>
        <p:spPr>
          <a:xfrm>
            <a:off x="6438246" y="3041451"/>
            <a:ext cx="398237" cy="6345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/>
              </a:rPr>
              <a:t>?</a:t>
            </a:r>
          </a:p>
        </p:txBody>
      </p:sp>
      <p:sp>
        <p:nvSpPr>
          <p:cNvPr id="533" name="Google Shape;533;p35"/>
          <p:cNvSpPr/>
          <p:nvPr/>
        </p:nvSpPr>
        <p:spPr>
          <a:xfrm>
            <a:off x="6202087" y="2740076"/>
            <a:ext cx="157800" cy="157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F749E3D-B2A3-600D-9988-D0329E927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5" b="97424" l="2231" r="97692">
                        <a14:foregroundMark x1="7308" y1="25644" x2="14923" y2="79507"/>
                        <a14:foregroundMark x1="14846" y1="42889" x2="18692" y2="67637"/>
                        <a14:foregroundMark x1="5000" y1="30683" x2="5000" y2="41321"/>
                        <a14:foregroundMark x1="2846" y1="70213" x2="9615" y2="70549"/>
                        <a14:foregroundMark x1="9615" y1="70549" x2="18769" y2="70325"/>
                        <a14:foregroundMark x1="21000" y1="70213" x2="22462" y2="78611"/>
                        <a14:foregroundMark x1="14000" y1="86898" x2="20077" y2="85106"/>
                        <a14:foregroundMark x1="21462" y1="95521" x2="23385" y2="95857"/>
                        <a14:foregroundMark x1="8308" y1="81523" x2="8308" y2="94625"/>
                        <a14:foregroundMark x1="32615" y1="28219" x2="37692" y2="31691"/>
                        <a14:foregroundMark x1="33846" y1="5375" x2="42538" y2="10078"/>
                        <a14:foregroundMark x1="2231" y1="69653" x2="2231" y2="69653"/>
                        <a14:foregroundMark x1="31462" y1="60694" x2="35923" y2="60582"/>
                        <a14:foregroundMark x1="47077" y1="86898" x2="52692" y2="91489"/>
                        <a14:foregroundMark x1="59769" y1="95073" x2="60385" y2="97648"/>
                        <a14:foregroundMark x1="55000" y1="87570" x2="53615" y2="90817"/>
                        <a14:foregroundMark x1="44615" y1="97648" x2="44615" y2="97648"/>
                        <a14:foregroundMark x1="49923" y1="38970" x2="54231" y2="61814"/>
                        <a14:foregroundMark x1="49692" y1="53639" x2="47923" y2="64502"/>
                        <a14:foregroundMark x1="68769" y1="25196" x2="73615" y2="34826"/>
                        <a14:foregroundMark x1="91000" y1="20941" x2="95385" y2="27884"/>
                        <a14:foregroundMark x1="95385" y1="27884" x2="97000" y2="38858"/>
                        <a14:foregroundMark x1="97000" y1="38858" x2="94538" y2="43113"/>
                        <a14:foregroundMark x1="83769" y1="45465" x2="90385" y2="63382"/>
                        <a14:foregroundMark x1="96923" y1="78499" x2="97692" y2="81635"/>
                        <a14:foregroundMark x1="61615" y1="88130" x2="61462" y2="96753"/>
                        <a14:foregroundMark x1="76154" y1="84658" x2="76769" y2="95745"/>
                        <a14:foregroundMark x1="76769" y1="95745" x2="77308" y2="95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82" y="2505075"/>
            <a:ext cx="4043486" cy="277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40"/>
          <p:cNvSpPr txBox="1">
            <a:spLocks noGrp="1"/>
          </p:cNvSpPr>
          <p:nvPr>
            <p:ph type="subTitle" idx="2"/>
          </p:nvPr>
        </p:nvSpPr>
        <p:spPr>
          <a:xfrm>
            <a:off x="777013" y="587400"/>
            <a:ext cx="7806952" cy="599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</a:rPr>
              <a:t>Em </a:t>
            </a:r>
            <a:r>
              <a:rPr lang="vi-VN" sz="2400" b="1" dirty="0">
                <a:solidFill>
                  <a:srgbClr val="002060"/>
                </a:solidFill>
              </a:rPr>
              <a:t>đã từng đến thăm những vùng miền nào của nước mình?</a:t>
            </a:r>
            <a:endParaRPr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78F5CF-A082-642D-78F8-6B2C2D70B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9"/>
          <a:stretch/>
        </p:blipFill>
        <p:spPr bwMode="auto">
          <a:xfrm>
            <a:off x="0" y="1689295"/>
            <a:ext cx="2974677" cy="21706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CBDB166-82EE-1B09-5D08-DF670649F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80" y="1675360"/>
            <a:ext cx="2878680" cy="219848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0B52E12-3CC0-8D3A-D7E9-BE69ECF33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363" y="1675360"/>
            <a:ext cx="3096636" cy="22081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9AA5B-34B3-44E5-5FF8-F3C0CAC6A78E}"/>
              </a:ext>
            </a:extLst>
          </p:cNvPr>
          <p:cNvSpPr/>
          <p:nvPr/>
        </p:nvSpPr>
        <p:spPr>
          <a:xfrm>
            <a:off x="390805" y="3919707"/>
            <a:ext cx="2407242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070C0"/>
                </a:solidFill>
                <a:latin typeface="+mj-lt"/>
              </a:rPr>
              <a:t>Ruộng bậc thang </a:t>
            </a:r>
          </a:p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070C0"/>
                </a:solidFill>
                <a:latin typeface="+mj-lt"/>
              </a:rPr>
              <a:t>ở</a:t>
            </a:r>
            <a:r>
              <a:rPr lang="en-US" sz="1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endParaRPr lang="vi-VN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EE61C-6198-94C8-B464-6EF22AD80855}"/>
              </a:ext>
            </a:extLst>
          </p:cNvPr>
          <p:cNvSpPr/>
          <p:nvPr/>
        </p:nvSpPr>
        <p:spPr>
          <a:xfrm>
            <a:off x="2847179" y="3883510"/>
            <a:ext cx="3327681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070C0"/>
                </a:solidFill>
                <a:latin typeface="+mj-lt"/>
              </a:rPr>
              <a:t>Vịnh Hạ Long</a:t>
            </a:r>
          </a:p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070C0"/>
                </a:solidFill>
                <a:latin typeface="+mj-lt"/>
              </a:rPr>
              <a:t>ở Quảng Ninh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E85B1D-020D-0C79-E69E-C78F128B5707}"/>
              </a:ext>
            </a:extLst>
          </p:cNvPr>
          <p:cNvSpPr/>
          <p:nvPr/>
        </p:nvSpPr>
        <p:spPr>
          <a:xfrm>
            <a:off x="6047364" y="3910041"/>
            <a:ext cx="3221352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070C0"/>
                </a:solidFill>
                <a:latin typeface="+mj-lt"/>
              </a:rPr>
              <a:t>Cầu Thê Húc, đền Ngọc Sơn </a:t>
            </a:r>
          </a:p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070C0"/>
                </a:solidFill>
                <a:latin typeface="+mj-lt"/>
              </a:rPr>
              <a:t>ở Hà Nội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6"/>
          <p:cNvSpPr txBox="1">
            <a:spLocks noGrp="1"/>
          </p:cNvSpPr>
          <p:nvPr>
            <p:ph type="title"/>
          </p:nvPr>
        </p:nvSpPr>
        <p:spPr>
          <a:xfrm>
            <a:off x="2138766" y="82642"/>
            <a:ext cx="4866468" cy="5727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bg1"/>
                </a:solidFill>
              </a:rPr>
              <a:t>Trên các miền đất nước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541" name="Google Shape;541;p36"/>
          <p:cNvSpPr txBox="1"/>
          <p:nvPr/>
        </p:nvSpPr>
        <p:spPr>
          <a:xfrm>
            <a:off x="560820" y="924344"/>
            <a:ext cx="5259011" cy="132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Đầu tiên, chúng ta sẽ đến Phú Thọ, miền Bắc nước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ta, nơi có đền thờ Vua Hùng, nơi được gọi là “quê cha đất tổ”.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Dù ai đi ngược về xuôi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Nhớ ngày Giỗ Tổ mùng Mười tháng Ba.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542" name="Google Shape;542;p36"/>
          <p:cNvSpPr txBox="1"/>
          <p:nvPr/>
        </p:nvSpPr>
        <p:spPr>
          <a:xfrm>
            <a:off x="1915658" y="2203993"/>
            <a:ext cx="4429500" cy="146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Tiếp đến, chúng ta cùng vào miền Trung: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	Đường vô xứ Nghệ quanh quanh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Non xanh nước biếc như tranh họa đồ.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07FAF0-BFEF-A4BD-3134-0F71E1C10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3337" y="1027264"/>
            <a:ext cx="1755076" cy="128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C8ECC-8A16-8682-8568-B33C14E00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53" y="2215712"/>
            <a:ext cx="2277925" cy="1210231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C917C-9A1A-E80D-8118-2D55A2D32215}"/>
              </a:ext>
            </a:extLst>
          </p:cNvPr>
          <p:cNvSpPr txBox="1"/>
          <p:nvPr/>
        </p:nvSpPr>
        <p:spPr>
          <a:xfrm>
            <a:off x="5029312" y="3394110"/>
            <a:ext cx="4874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Và chúng ta cùng khám phá miền đất Nam Bộ:</a:t>
            </a: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Đồng Tháp Mười cò bay thẳng cánh</a:t>
            </a: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Nước Tháp Mười lóng lánh cá tôm.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33BD07-6642-B173-0857-B8612AF6D7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69"/>
          <a:stretch/>
        </p:blipFill>
        <p:spPr>
          <a:xfrm>
            <a:off x="2673951" y="3224536"/>
            <a:ext cx="2417354" cy="1353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04BAF8-95E9-671C-A311-A07F1EA4FA49}"/>
              </a:ext>
            </a:extLst>
          </p:cNvPr>
          <p:cNvSpPr txBox="1"/>
          <p:nvPr/>
        </p:nvSpPr>
        <p:spPr>
          <a:xfrm>
            <a:off x="560820" y="676014"/>
            <a:ext cx="8490189" cy="35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Đất nước Việt Nam thật tươi đẹp. Hãy cùng nhau đi thăm các miền đất nước qua những câu ca dao.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A4BFCE-5C45-2D3E-C65A-43B8DDBB1D99}"/>
              </a:ext>
            </a:extLst>
          </p:cNvPr>
          <p:cNvSpPr txBox="1"/>
          <p:nvPr/>
        </p:nvSpPr>
        <p:spPr>
          <a:xfrm>
            <a:off x="607811" y="4572538"/>
            <a:ext cx="8396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         Vậy là chúng ta đã đi qua ba miền Bắc, Trung, Nam của đất nước. Nơi nào cũng để lại biết bao tình cảm mến thương.</a:t>
            </a:r>
            <a:endParaRPr lang="en-US" sz="1600" dirty="0">
              <a:latin typeface="Dosis" pitchFamily="2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E8BB7D55-6387-BBB5-05D6-5C8DECF93760}"/>
              </a:ext>
            </a:extLst>
          </p:cNvPr>
          <p:cNvSpPr/>
          <p:nvPr/>
        </p:nvSpPr>
        <p:spPr>
          <a:xfrm>
            <a:off x="116562" y="82642"/>
            <a:ext cx="1580501" cy="4443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/>
              <a:t>Đọc mẫu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44"/>
          <p:cNvSpPr txBox="1">
            <a:spLocks noGrp="1"/>
          </p:cNvSpPr>
          <p:nvPr>
            <p:ph type="title"/>
          </p:nvPr>
        </p:nvSpPr>
        <p:spPr>
          <a:xfrm>
            <a:off x="2208508" y="445025"/>
            <a:ext cx="4726984" cy="8369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Luyện đọc từ khó</a:t>
            </a:r>
            <a:endParaRPr dirty="0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B4623ACE-90AF-6EB7-4586-6D400F5898C1}"/>
              </a:ext>
            </a:extLst>
          </p:cNvPr>
          <p:cNvSpPr/>
          <p:nvPr/>
        </p:nvSpPr>
        <p:spPr>
          <a:xfrm>
            <a:off x="238767" y="1583893"/>
            <a:ext cx="2267918" cy="8369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/>
              <a:t>Phú Thọ</a:t>
            </a:r>
            <a:endParaRPr lang="en-US" sz="2400" dirty="0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0EE0AF4F-8473-0A64-858F-C500C95F1268}"/>
              </a:ext>
            </a:extLst>
          </p:cNvPr>
          <p:cNvSpPr/>
          <p:nvPr/>
        </p:nvSpPr>
        <p:spPr>
          <a:xfrm>
            <a:off x="3184902" y="1553062"/>
            <a:ext cx="2267918" cy="8369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/>
              <a:t>xứ Nghệ</a:t>
            </a:r>
            <a:endParaRPr lang="en-US" sz="2400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E86DDC51-7F6D-B601-06AB-9407EAB20490}"/>
              </a:ext>
            </a:extLst>
          </p:cNvPr>
          <p:cNvSpPr/>
          <p:nvPr/>
        </p:nvSpPr>
        <p:spPr>
          <a:xfrm>
            <a:off x="32750" y="3175216"/>
            <a:ext cx="3301719" cy="8369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/>
              <a:t>quanh quanh</a:t>
            </a:r>
            <a:endParaRPr lang="en-US" sz="2400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B4E31A7-5D35-A4DD-DF46-3226EB00F8A9}"/>
              </a:ext>
            </a:extLst>
          </p:cNvPr>
          <p:cNvSpPr/>
          <p:nvPr/>
        </p:nvSpPr>
        <p:spPr>
          <a:xfrm>
            <a:off x="6131037" y="1549830"/>
            <a:ext cx="2547343" cy="8369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/>
              <a:t>nước biếc</a:t>
            </a:r>
            <a:endParaRPr lang="en-US" sz="2400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42DE89FF-086A-E52F-31B7-0F9B584226D1}"/>
              </a:ext>
            </a:extLst>
          </p:cNvPr>
          <p:cNvSpPr/>
          <p:nvPr/>
        </p:nvSpPr>
        <p:spPr>
          <a:xfrm>
            <a:off x="3540486" y="3153582"/>
            <a:ext cx="2267918" cy="8369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/>
              <a:t>lóng lánh</a:t>
            </a:r>
            <a:endParaRPr lang="en-US" sz="2400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C72F999-B21B-F756-C531-5970CABEC7AC}"/>
              </a:ext>
            </a:extLst>
          </p:cNvPr>
          <p:cNvSpPr/>
          <p:nvPr/>
        </p:nvSpPr>
        <p:spPr>
          <a:xfrm>
            <a:off x="5986589" y="3089975"/>
            <a:ext cx="3124661" cy="8369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/>
              <a:t>mến thương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6"/>
          <p:cNvSpPr txBox="1">
            <a:spLocks noGrp="1"/>
          </p:cNvSpPr>
          <p:nvPr>
            <p:ph type="title"/>
          </p:nvPr>
        </p:nvSpPr>
        <p:spPr>
          <a:xfrm>
            <a:off x="2138766" y="82642"/>
            <a:ext cx="4866468" cy="5727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bg1"/>
                </a:solidFill>
              </a:rPr>
              <a:t>Trên các miền đất nước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541" name="Google Shape;541;p36"/>
          <p:cNvSpPr txBox="1"/>
          <p:nvPr/>
        </p:nvSpPr>
        <p:spPr>
          <a:xfrm>
            <a:off x="560820" y="924344"/>
            <a:ext cx="5259011" cy="132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Đầu tiên, chúng ta sẽ đến Phú Thọ, miền Bắc nước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ta, nơi có đền thờ Vua Hùng, nơi được gọi là “quê cha đất tổ”.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Dù ai đi ngược về xuôi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Nhớ ngày Giỗ Tổ mùng Mười tháng Ba.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542" name="Google Shape;542;p36"/>
          <p:cNvSpPr txBox="1"/>
          <p:nvPr/>
        </p:nvSpPr>
        <p:spPr>
          <a:xfrm>
            <a:off x="1915658" y="2203993"/>
            <a:ext cx="4429500" cy="146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Tiếp đến, chúng ta cùng vào miền Trung: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	Đường vô xứ Nghệ quanh quanh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Non xanh nước biếc như tranh họa đồ.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07FAF0-BFEF-A4BD-3134-0F71E1C10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3337" y="1027264"/>
            <a:ext cx="1755076" cy="128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C8ECC-8A16-8682-8568-B33C14E00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53" y="2215712"/>
            <a:ext cx="2277925" cy="1210231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C917C-9A1A-E80D-8118-2D55A2D32215}"/>
              </a:ext>
            </a:extLst>
          </p:cNvPr>
          <p:cNvSpPr txBox="1"/>
          <p:nvPr/>
        </p:nvSpPr>
        <p:spPr>
          <a:xfrm>
            <a:off x="5029312" y="3394110"/>
            <a:ext cx="4874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Và chúng ta cùng khám phá miền đất Nam Bộ:</a:t>
            </a: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Đồng Tháp Mười cò bay thẳng cánh</a:t>
            </a: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Nước Tháp Mười lóng lánh cá tôm.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33BD07-6642-B173-0857-B8612AF6D7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69"/>
          <a:stretch/>
        </p:blipFill>
        <p:spPr>
          <a:xfrm>
            <a:off x="2673951" y="3224536"/>
            <a:ext cx="2417354" cy="1353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04BAF8-95E9-671C-A311-A07F1EA4FA49}"/>
              </a:ext>
            </a:extLst>
          </p:cNvPr>
          <p:cNvSpPr txBox="1"/>
          <p:nvPr/>
        </p:nvSpPr>
        <p:spPr>
          <a:xfrm>
            <a:off x="560820" y="676014"/>
            <a:ext cx="8490189" cy="35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Đất nước Việt Nam thật tươi đẹp. Hãy cùng nhau đi thăm các miền đất nước qua những câu ca dao.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A4BFCE-5C45-2D3E-C65A-43B8DDBB1D99}"/>
              </a:ext>
            </a:extLst>
          </p:cNvPr>
          <p:cNvSpPr txBox="1"/>
          <p:nvPr/>
        </p:nvSpPr>
        <p:spPr>
          <a:xfrm>
            <a:off x="560820" y="4558725"/>
            <a:ext cx="858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         Vậy là chúng ta đã đi qua ba miền Bắc, Trung, Nam của đất nước. Nơi nào cũng để lại biết bao tình cảm mến thương.</a:t>
            </a:r>
            <a:endParaRPr lang="en-US" sz="1600" dirty="0">
              <a:latin typeface="Dosis" pitchFamily="2" charset="0"/>
            </a:endParaRPr>
          </a:p>
        </p:txBody>
      </p:sp>
      <p:sp>
        <p:nvSpPr>
          <p:cNvPr id="4" name="Heptagon 3">
            <a:extLst>
              <a:ext uri="{FF2B5EF4-FFF2-40B4-BE49-F238E27FC236}">
                <a16:creationId xmlns:a16="http://schemas.microsoft.com/office/drawing/2014/main" id="{ED3E52F6-6496-1A74-F307-0050EEA8F394}"/>
              </a:ext>
            </a:extLst>
          </p:cNvPr>
          <p:cNvSpPr/>
          <p:nvPr/>
        </p:nvSpPr>
        <p:spPr>
          <a:xfrm>
            <a:off x="599566" y="655342"/>
            <a:ext cx="333214" cy="35125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</a:t>
            </a:r>
            <a:endParaRPr lang="en-US" sz="2400" dirty="0"/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2C0A5875-D848-2C9F-CF75-377AB35C8AE5}"/>
              </a:ext>
            </a:extLst>
          </p:cNvPr>
          <p:cNvSpPr/>
          <p:nvPr/>
        </p:nvSpPr>
        <p:spPr>
          <a:xfrm>
            <a:off x="599566" y="973254"/>
            <a:ext cx="333214" cy="351250"/>
          </a:xfrm>
          <a:prstGeom prst="hep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2</a:t>
            </a:r>
            <a:endParaRPr lang="en-US" sz="2400" dirty="0"/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id="{7B68D14D-2D2A-2DF3-90F0-07D854128134}"/>
              </a:ext>
            </a:extLst>
          </p:cNvPr>
          <p:cNvSpPr/>
          <p:nvPr/>
        </p:nvSpPr>
        <p:spPr>
          <a:xfrm>
            <a:off x="599566" y="4488158"/>
            <a:ext cx="333214" cy="351250"/>
          </a:xfrm>
          <a:prstGeom prst="hept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3</a:t>
            </a:r>
            <a:endParaRPr lang="en-US" sz="2400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0AFF3E6-4734-88FC-0D04-54C77B828A14}"/>
              </a:ext>
            </a:extLst>
          </p:cNvPr>
          <p:cNvSpPr/>
          <p:nvPr/>
        </p:nvSpPr>
        <p:spPr>
          <a:xfrm>
            <a:off x="142529" y="30011"/>
            <a:ext cx="1580501" cy="5727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/>
              <a:t>Đọc nối tiếp đoạn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1580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42"/>
          <p:cNvSpPr txBox="1">
            <a:spLocks noGrp="1"/>
          </p:cNvSpPr>
          <p:nvPr>
            <p:ph type="title"/>
          </p:nvPr>
        </p:nvSpPr>
        <p:spPr>
          <a:xfrm>
            <a:off x="2735451" y="445025"/>
            <a:ext cx="3673098" cy="731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Giải nghĩa từ</a:t>
            </a:r>
            <a:endParaRPr dirty="0"/>
          </a:p>
        </p:txBody>
      </p:sp>
      <p:sp>
        <p:nvSpPr>
          <p:cNvPr id="855" name="Google Shape;855;p42"/>
          <p:cNvSpPr txBox="1">
            <a:spLocks noGrp="1"/>
          </p:cNvSpPr>
          <p:nvPr>
            <p:ph type="subTitle" idx="1"/>
          </p:nvPr>
        </p:nvSpPr>
        <p:spPr>
          <a:xfrm>
            <a:off x="5018308" y="3200268"/>
            <a:ext cx="32190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tranh</a:t>
            </a:r>
            <a:r>
              <a:rPr lang="en-US" sz="1800" dirty="0"/>
              <a:t> </a:t>
            </a:r>
            <a:r>
              <a:rPr lang="en-US" sz="1800" dirty="0" err="1"/>
              <a:t>vẽ</a:t>
            </a:r>
            <a:r>
              <a:rPr lang="en-US" sz="1800" dirty="0"/>
              <a:t> </a:t>
            </a:r>
            <a:r>
              <a:rPr lang="en-US" sz="1800" dirty="0" err="1"/>
              <a:t>cảnh</a:t>
            </a:r>
            <a:r>
              <a:rPr lang="en-US" sz="1800" dirty="0"/>
              <a:t> </a:t>
            </a:r>
            <a:r>
              <a:rPr lang="en-US" sz="1800" dirty="0" err="1"/>
              <a:t>vật</a:t>
            </a:r>
            <a:r>
              <a:rPr lang="en-US" sz="1800" dirty="0"/>
              <a:t>, </a:t>
            </a:r>
            <a:r>
              <a:rPr lang="en-US" sz="1800" dirty="0" err="1"/>
              <a:t>sông</a:t>
            </a:r>
            <a:r>
              <a:rPr lang="en-US" sz="1800" dirty="0"/>
              <a:t> </a:t>
            </a:r>
            <a:r>
              <a:rPr lang="en-US" sz="1800" dirty="0" err="1"/>
              <a:t>núi</a:t>
            </a:r>
            <a:r>
              <a:rPr lang="en-US" sz="1800" dirty="0"/>
              <a:t>.</a:t>
            </a:r>
            <a:endParaRPr sz="1800" dirty="0"/>
          </a:p>
        </p:txBody>
      </p:sp>
      <p:sp>
        <p:nvSpPr>
          <p:cNvPr id="856" name="Google Shape;856;p42"/>
          <p:cNvSpPr txBox="1">
            <a:spLocks noGrp="1"/>
          </p:cNvSpPr>
          <p:nvPr>
            <p:ph type="subTitle" idx="2"/>
          </p:nvPr>
        </p:nvSpPr>
        <p:spPr>
          <a:xfrm>
            <a:off x="4305200" y="1967965"/>
            <a:ext cx="4583126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/>
              <a:t>thơ do nhân dân sáng tác, được truyền miệng.</a:t>
            </a:r>
            <a:endParaRPr sz="1800" dirty="0"/>
          </a:p>
        </p:txBody>
      </p:sp>
      <p:sp>
        <p:nvSpPr>
          <p:cNvPr id="857" name="Google Shape;857;p42"/>
          <p:cNvSpPr txBox="1">
            <a:spLocks noGrp="1"/>
          </p:cNvSpPr>
          <p:nvPr>
            <p:ph type="subTitle" idx="3"/>
          </p:nvPr>
        </p:nvSpPr>
        <p:spPr>
          <a:xfrm>
            <a:off x="4987263" y="1406199"/>
            <a:ext cx="32190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Fredoka"/>
                <a:ea typeface="Fredoka"/>
                <a:cs typeface="Fredoka"/>
                <a:sym typeface="Fredoka"/>
              </a:rPr>
              <a:t>Ca dao</a:t>
            </a:r>
            <a:endParaRPr b="1" dirty="0"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858" name="Google Shape;858;p42"/>
          <p:cNvSpPr txBox="1">
            <a:spLocks noGrp="1"/>
          </p:cNvSpPr>
          <p:nvPr>
            <p:ph type="subTitle" idx="4"/>
          </p:nvPr>
        </p:nvSpPr>
        <p:spPr>
          <a:xfrm>
            <a:off x="5018308" y="2644231"/>
            <a:ext cx="32190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Fredoka"/>
                <a:ea typeface="Fredoka"/>
                <a:cs typeface="Fredoka"/>
                <a:sym typeface="Fredoka"/>
              </a:rPr>
              <a:t>Tranh</a:t>
            </a:r>
            <a:r>
              <a:rPr lang="en-US" b="1" dirty="0">
                <a:latin typeface="Fredoka"/>
                <a:ea typeface="Fredoka"/>
                <a:cs typeface="Fredoka"/>
                <a:sym typeface="Fredoka"/>
              </a:rPr>
              <a:t> </a:t>
            </a:r>
            <a:r>
              <a:rPr lang="en-US" b="1" dirty="0" err="1">
                <a:latin typeface="Fredoka"/>
                <a:ea typeface="Fredoka"/>
                <a:cs typeface="Fredoka"/>
                <a:sym typeface="Fredoka"/>
              </a:rPr>
              <a:t>hoạ</a:t>
            </a:r>
            <a:r>
              <a:rPr lang="en-US" b="1" dirty="0">
                <a:latin typeface="Fredoka"/>
                <a:ea typeface="Fredoka"/>
                <a:cs typeface="Fredoka"/>
                <a:sym typeface="Fredoka"/>
              </a:rPr>
              <a:t> </a:t>
            </a:r>
            <a:r>
              <a:rPr lang="en-US" b="1" dirty="0" err="1">
                <a:latin typeface="Fredoka"/>
                <a:ea typeface="Fredoka"/>
                <a:cs typeface="Fredoka"/>
                <a:sym typeface="Fredoka"/>
              </a:rPr>
              <a:t>đồ</a:t>
            </a:r>
            <a:endParaRPr b="1" dirty="0"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19" name="Google Shape;1019;p42"/>
          <p:cNvSpPr/>
          <p:nvPr/>
        </p:nvSpPr>
        <p:spPr>
          <a:xfrm>
            <a:off x="4506498" y="1184657"/>
            <a:ext cx="271500" cy="271500"/>
          </a:xfrm>
          <a:prstGeom prst="star4">
            <a:avLst>
              <a:gd name="adj" fmla="val 1250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855;p42">
            <a:extLst>
              <a:ext uri="{FF2B5EF4-FFF2-40B4-BE49-F238E27FC236}">
                <a16:creationId xmlns:a16="http://schemas.microsoft.com/office/drawing/2014/main" id="{763509F2-2FFC-54F3-3479-9BC08DD50E66}"/>
              </a:ext>
            </a:extLst>
          </p:cNvPr>
          <p:cNvSpPr txBox="1">
            <a:spLocks/>
          </p:cNvSpPr>
          <p:nvPr/>
        </p:nvSpPr>
        <p:spPr>
          <a:xfrm>
            <a:off x="4655106" y="4428637"/>
            <a:ext cx="3910224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9pPr>
          </a:lstStyle>
          <a:p>
            <a:pPr marL="0" indent="0"/>
            <a:r>
              <a:rPr lang="en-US" sz="1800" b="0" i="0" dirty="0" err="1">
                <a:solidFill>
                  <a:srgbClr val="000000"/>
                </a:solidFill>
                <a:effectLst/>
                <a:latin typeface="Dosis" pitchFamily="2" charset="0"/>
              </a:rPr>
              <a:t>tên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osis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Dosis" pitchFamily="2" charset="0"/>
              </a:rPr>
              <a:t>vùng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osis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Dosis" pitchFamily="2" charset="0"/>
              </a:rPr>
              <a:t>đất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osis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Dosis" pitchFamily="2" charset="0"/>
              </a:rPr>
              <a:t>trũng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osis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Dosis" pitchFamily="2" charset="0"/>
              </a:rPr>
              <a:t>rộng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osis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Dosis" pitchFamily="2" charset="0"/>
              </a:rPr>
              <a:t>lớn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osis" pitchFamily="2" charset="0"/>
              </a:rPr>
              <a:t> ở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Dosis" pitchFamily="2" charset="0"/>
              </a:rPr>
              <a:t>miền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osis" pitchFamily="2" charset="0"/>
              </a:rPr>
              <a:t> Nam.</a:t>
            </a:r>
            <a:endParaRPr lang="en-US" dirty="0">
              <a:latin typeface="Dosis" pitchFamily="2" charset="0"/>
            </a:endParaRPr>
          </a:p>
        </p:txBody>
      </p:sp>
      <p:sp>
        <p:nvSpPr>
          <p:cNvPr id="3" name="Google Shape;858;p42">
            <a:extLst>
              <a:ext uri="{FF2B5EF4-FFF2-40B4-BE49-F238E27FC236}">
                <a16:creationId xmlns:a16="http://schemas.microsoft.com/office/drawing/2014/main" id="{610689FD-A096-793D-9DBD-3882F614AD65}"/>
              </a:ext>
            </a:extLst>
          </p:cNvPr>
          <p:cNvSpPr txBox="1">
            <a:spLocks/>
          </p:cNvSpPr>
          <p:nvPr/>
        </p:nvSpPr>
        <p:spPr>
          <a:xfrm>
            <a:off x="5000718" y="3872600"/>
            <a:ext cx="3219000" cy="558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b="1" dirty="0">
                <a:latin typeface="Fredoka"/>
                <a:ea typeface="Fredoka"/>
                <a:cs typeface="Fredoka"/>
                <a:sym typeface="Fredoka"/>
              </a:rPr>
              <a:t>Đồng Tháp Mười</a:t>
            </a:r>
            <a:endParaRPr lang="en-US" b="1" dirty="0">
              <a:latin typeface="Fredoka"/>
              <a:ea typeface="Fredoka"/>
              <a:cs typeface="Fredoka"/>
              <a:sym typeface="Fredoka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B282D62-975B-3B32-BF30-2B000F4A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8" y="1743682"/>
            <a:ext cx="4020031" cy="2187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094235B-43C4-C29A-EAC4-E72D1DD4E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5" y="1552681"/>
            <a:ext cx="3854980" cy="2569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" grpId="0" build="p"/>
      <p:bldP spid="858" grpId="0" build="p" animBg="1"/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49"/>
          <p:cNvSpPr txBox="1">
            <a:spLocks noGrp="1"/>
          </p:cNvSpPr>
          <p:nvPr>
            <p:ph type="subTitle" idx="1"/>
          </p:nvPr>
        </p:nvSpPr>
        <p:spPr>
          <a:xfrm>
            <a:off x="1280555" y="1363133"/>
            <a:ext cx="5513506" cy="9551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algn="ctr" latinLnBrk="0"/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>Dù ai đi ngược / về xuôi</a:t>
            </a:r>
          </a:p>
          <a:p>
            <a:pPr algn="ctr" latinLnBrk="0"/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>Nhớ ngày Giỗ Tổ / mùng Mười tháng Ba.</a:t>
            </a:r>
          </a:p>
        </p:txBody>
      </p:sp>
      <p:sp>
        <p:nvSpPr>
          <p:cNvPr id="1528" name="Google Shape;1528;p49"/>
          <p:cNvSpPr txBox="1">
            <a:spLocks noGrp="1"/>
          </p:cNvSpPr>
          <p:nvPr>
            <p:ph type="title"/>
          </p:nvPr>
        </p:nvSpPr>
        <p:spPr>
          <a:xfrm>
            <a:off x="2359738" y="428775"/>
            <a:ext cx="4752000" cy="7745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Luyện đọc câu dài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529" name="Google Shape;1529;p49"/>
          <p:cNvSpPr/>
          <p:nvPr/>
        </p:nvSpPr>
        <p:spPr>
          <a:xfrm>
            <a:off x="673725" y="628875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49"/>
          <p:cNvSpPr/>
          <p:nvPr/>
        </p:nvSpPr>
        <p:spPr>
          <a:xfrm flipH="1">
            <a:off x="1135425" y="2540807"/>
            <a:ext cx="1537500" cy="1025400"/>
          </a:xfrm>
          <a:prstGeom prst="cloudCallout">
            <a:avLst>
              <a:gd name="adj1" fmla="val -66231"/>
              <a:gd name="adj2" fmla="val 68442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F255F-4BF3-E264-FB05-07E9D5CEB2B5}"/>
              </a:ext>
            </a:extLst>
          </p:cNvPr>
          <p:cNvSpPr txBox="1"/>
          <p:nvPr/>
        </p:nvSpPr>
        <p:spPr>
          <a:xfrm>
            <a:off x="3031864" y="2679270"/>
            <a:ext cx="561619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latinLnBrk="0"/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  <a:cs typeface="Myanmar Text" panose="020B0502040204020203" pitchFamily="34" charset="0"/>
              </a:rPr>
              <a:t>Đường vô xứ Nghệ quanh quanh</a:t>
            </a:r>
          </a:p>
          <a:p>
            <a:pPr algn="ctr" latinLnBrk="0"/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  <a:cs typeface="Myanmar Text" panose="020B0502040204020203" pitchFamily="34" charset="0"/>
              </a:rPr>
              <a:t>Non xanh / nước biếc / như tranh họa đồ.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CA5A2E-A813-8C09-2A4F-DE991D42C74D}"/>
              </a:ext>
            </a:extLst>
          </p:cNvPr>
          <p:cNvSpPr txBox="1"/>
          <p:nvPr/>
        </p:nvSpPr>
        <p:spPr>
          <a:xfrm>
            <a:off x="1398843" y="3903642"/>
            <a:ext cx="499045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latinLnBrk="0"/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  <a:cs typeface="Myanmar Text" panose="020B0502040204020203" pitchFamily="34" charset="0"/>
              </a:rPr>
              <a:t>Đồng Tháp Mười / cò bay thẳng cánh</a:t>
            </a:r>
          </a:p>
          <a:p>
            <a:pPr algn="ctr" latinLnBrk="0"/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  <a:cs typeface="Myanmar Text" panose="020B0502040204020203" pitchFamily="34" charset="0"/>
              </a:rPr>
              <a:t>Nước Tháp Mười / lóng lánh cá tôm.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6"/>
          <p:cNvSpPr txBox="1">
            <a:spLocks noGrp="1"/>
          </p:cNvSpPr>
          <p:nvPr>
            <p:ph type="title"/>
          </p:nvPr>
        </p:nvSpPr>
        <p:spPr>
          <a:xfrm>
            <a:off x="2138766" y="82642"/>
            <a:ext cx="4866468" cy="5727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bg1"/>
                </a:solidFill>
              </a:rPr>
              <a:t>Trên các miền đất nước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541" name="Google Shape;541;p36"/>
          <p:cNvSpPr txBox="1"/>
          <p:nvPr/>
        </p:nvSpPr>
        <p:spPr>
          <a:xfrm>
            <a:off x="560820" y="924344"/>
            <a:ext cx="5259011" cy="132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Đầu tiên, chúng ta sẽ đến Phú Thọ, miền Bắc nước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ta, nơi có đền thờ Vua Hùng, nơi được gọi là “quê cha đất tổ”.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Dù ai đi ngược về xuôi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Nhớ ngày Giỗ Tổ mùng Mười tháng Ba.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542" name="Google Shape;542;p36"/>
          <p:cNvSpPr txBox="1"/>
          <p:nvPr/>
        </p:nvSpPr>
        <p:spPr>
          <a:xfrm>
            <a:off x="1915658" y="2203993"/>
            <a:ext cx="4429500" cy="146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Tiếp đến, chúng ta cùng vào miền Trung: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	Đường vô xứ Nghệ quanh quanh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Non xanh nước biếc như tranh họa đồ.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07FAF0-BFEF-A4BD-3134-0F71E1C10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3337" y="1027264"/>
            <a:ext cx="1755076" cy="128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C8ECC-8A16-8682-8568-B33C14E00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53" y="2215712"/>
            <a:ext cx="2277925" cy="1210231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C917C-9A1A-E80D-8118-2D55A2D32215}"/>
              </a:ext>
            </a:extLst>
          </p:cNvPr>
          <p:cNvSpPr txBox="1"/>
          <p:nvPr/>
        </p:nvSpPr>
        <p:spPr>
          <a:xfrm>
            <a:off x="5029312" y="3394110"/>
            <a:ext cx="4874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Và chúng ta cùng khám phá miền đất Nam Bộ:</a:t>
            </a: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Đồng Tháp Mười cò bay thẳng cánh</a:t>
            </a: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Nước Tháp Mười lóng lánh cá tôm.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33BD07-6642-B173-0857-B8612AF6D7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69"/>
          <a:stretch/>
        </p:blipFill>
        <p:spPr>
          <a:xfrm>
            <a:off x="2673951" y="3224536"/>
            <a:ext cx="2417354" cy="1353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04BAF8-95E9-671C-A311-A07F1EA4FA49}"/>
              </a:ext>
            </a:extLst>
          </p:cNvPr>
          <p:cNvSpPr txBox="1"/>
          <p:nvPr/>
        </p:nvSpPr>
        <p:spPr>
          <a:xfrm>
            <a:off x="560820" y="676014"/>
            <a:ext cx="8490189" cy="35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Đất nước Việt Nam thật tươi đẹp. Hãy cùng nhau đi thăm các miền đất nước qua những câu ca dao.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A4BFCE-5C45-2D3E-C65A-43B8DDBB1D99}"/>
              </a:ext>
            </a:extLst>
          </p:cNvPr>
          <p:cNvSpPr txBox="1"/>
          <p:nvPr/>
        </p:nvSpPr>
        <p:spPr>
          <a:xfrm>
            <a:off x="560820" y="4558725"/>
            <a:ext cx="858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         Vậy là chúng ta đã đi qua ba miền Bắc, Trung, Nam của đất nước. Nơi nào cũng để lại biết bao tình cảm mến thương.</a:t>
            </a:r>
            <a:endParaRPr lang="en-US" sz="1600" dirty="0">
              <a:latin typeface="Dosis" pitchFamily="2" charset="0"/>
            </a:endParaRPr>
          </a:p>
        </p:txBody>
      </p:sp>
      <p:sp>
        <p:nvSpPr>
          <p:cNvPr id="4" name="Heptagon 3">
            <a:extLst>
              <a:ext uri="{FF2B5EF4-FFF2-40B4-BE49-F238E27FC236}">
                <a16:creationId xmlns:a16="http://schemas.microsoft.com/office/drawing/2014/main" id="{ED3E52F6-6496-1A74-F307-0050EEA8F394}"/>
              </a:ext>
            </a:extLst>
          </p:cNvPr>
          <p:cNvSpPr/>
          <p:nvPr/>
        </p:nvSpPr>
        <p:spPr>
          <a:xfrm>
            <a:off x="599566" y="655342"/>
            <a:ext cx="333214" cy="35125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</a:t>
            </a:r>
            <a:endParaRPr lang="en-US" sz="2400" dirty="0"/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2C0A5875-D848-2C9F-CF75-377AB35C8AE5}"/>
              </a:ext>
            </a:extLst>
          </p:cNvPr>
          <p:cNvSpPr/>
          <p:nvPr/>
        </p:nvSpPr>
        <p:spPr>
          <a:xfrm>
            <a:off x="599566" y="973254"/>
            <a:ext cx="333214" cy="351250"/>
          </a:xfrm>
          <a:prstGeom prst="hep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2</a:t>
            </a:r>
            <a:endParaRPr lang="en-US" sz="2400" dirty="0"/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id="{7B68D14D-2D2A-2DF3-90F0-07D854128134}"/>
              </a:ext>
            </a:extLst>
          </p:cNvPr>
          <p:cNvSpPr/>
          <p:nvPr/>
        </p:nvSpPr>
        <p:spPr>
          <a:xfrm>
            <a:off x="599566" y="4488158"/>
            <a:ext cx="333214" cy="351250"/>
          </a:xfrm>
          <a:prstGeom prst="hept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3</a:t>
            </a:r>
            <a:endParaRPr lang="en-US" sz="2400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0AFF3E6-4734-88FC-0D04-54C77B828A14}"/>
              </a:ext>
            </a:extLst>
          </p:cNvPr>
          <p:cNvSpPr/>
          <p:nvPr/>
        </p:nvSpPr>
        <p:spPr>
          <a:xfrm>
            <a:off x="46215" y="89404"/>
            <a:ext cx="1773129" cy="48143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/>
              <a:t>Đọc nhóm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63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nguage Arts Subject for Middle School: Non Verbal Language by Slidesgo">
  <a:themeElements>
    <a:clrScheme name="Simple Light">
      <a:dk1>
        <a:srgbClr val="3F3F3F"/>
      </a:dk1>
      <a:lt1>
        <a:srgbClr val="FFFFFF"/>
      </a:lt1>
      <a:dk2>
        <a:srgbClr val="FEF8E4"/>
      </a:dk2>
      <a:lt2>
        <a:srgbClr val="F1E9CE"/>
      </a:lt2>
      <a:accent1>
        <a:srgbClr val="C75790"/>
      </a:accent1>
      <a:accent2>
        <a:srgbClr val="1C4587"/>
      </a:accent2>
      <a:accent3>
        <a:srgbClr val="7AB855"/>
      </a:accent3>
      <a:accent4>
        <a:srgbClr val="FAB74D"/>
      </a:accent4>
      <a:accent5>
        <a:srgbClr val="6DC3CA"/>
      </a:accent5>
      <a:accent6>
        <a:srgbClr val="FFFFFF"/>
      </a:accent6>
      <a:hlink>
        <a:srgbClr val="3F3F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1383</Words>
  <Application>Microsoft Office PowerPoint</Application>
  <PresentationFormat>On-screen Show (16:9)</PresentationFormat>
  <Paragraphs>188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Dosis</vt:lpstr>
      <vt:lpstr>Times New Roman</vt:lpstr>
      <vt:lpstr>OpenSansBold</vt:lpstr>
      <vt:lpstr>#9Slide03 AmpleSoft Bold</vt:lpstr>
      <vt:lpstr>OpenSans</vt:lpstr>
      <vt:lpstr>Bebas Neue</vt:lpstr>
      <vt:lpstr>Dosis Medium</vt:lpstr>
      <vt:lpstr>Fredoka</vt:lpstr>
      <vt:lpstr>Nunito Light</vt:lpstr>
      <vt:lpstr>Fredoka One</vt:lpstr>
      <vt:lpstr>Anaheim</vt:lpstr>
      <vt:lpstr>Arial</vt:lpstr>
      <vt:lpstr>#9Slide03 AllRoundGothic</vt:lpstr>
      <vt:lpstr>Language Arts Subject for Middle School: Non Verbal Language by Slidesgo</vt:lpstr>
      <vt:lpstr>KHỞI ĐỘNG</vt:lpstr>
      <vt:lpstr>Bài 26: ĐỌC: TRÊN CÁC MIỀN ĐẤT NƯỚC</vt:lpstr>
      <vt:lpstr>PowerPoint Presentation</vt:lpstr>
      <vt:lpstr>Trên các miền đất nước</vt:lpstr>
      <vt:lpstr>Luyện đọc từ khó</vt:lpstr>
      <vt:lpstr>Trên các miền đất nước</vt:lpstr>
      <vt:lpstr>Giải nghĩa từ</vt:lpstr>
      <vt:lpstr>Luyện đọc câu dài</vt:lpstr>
      <vt:lpstr>Trên các miền đất nước</vt:lpstr>
      <vt:lpstr>Trên các miền đất nước</vt:lpstr>
      <vt:lpstr>Trả lời câu hỏi</vt:lpstr>
      <vt:lpstr>PowerPoint Presentation</vt:lpstr>
      <vt:lpstr>PowerPoint Presentation</vt:lpstr>
      <vt:lpstr>PowerPoint Presentation</vt:lpstr>
      <vt:lpstr>* Học thuộc lòng các câu ca dao trong bài</vt:lpstr>
      <vt:lpstr>Trên các miền đất nước</vt:lpstr>
      <vt:lpstr>LUYỆN TẬP</vt:lpstr>
      <vt:lpstr>LUYỆN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cp:lastModifiedBy>ADMIN</cp:lastModifiedBy>
  <cp:revision>5</cp:revision>
  <dcterms:modified xsi:type="dcterms:W3CDTF">2024-04-23T01:41:21Z</dcterms:modified>
</cp:coreProperties>
</file>