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57" r:id="rId3"/>
    <p:sldId id="287" r:id="rId4"/>
    <p:sldId id="294" r:id="rId5"/>
    <p:sldId id="296" r:id="rId6"/>
    <p:sldId id="2710" r:id="rId7"/>
    <p:sldId id="298" r:id="rId8"/>
    <p:sldId id="2712" r:id="rId9"/>
    <p:sldId id="2705" r:id="rId10"/>
    <p:sldId id="2713" r:id="rId11"/>
    <p:sldId id="27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00"/>
    <a:srgbClr val="660033"/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20-12-2024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2024/12/20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468922" y="1146032"/>
            <a:ext cx="11285415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7702D-18B3-4800-BE9F-70C6212C4E35}"/>
              </a:ext>
            </a:extLst>
          </p:cNvPr>
          <p:cNvSpPr txBox="1"/>
          <p:nvPr/>
        </p:nvSpPr>
        <p:spPr>
          <a:xfrm>
            <a:off x="2071077" y="1469292"/>
            <a:ext cx="8346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4F6A7-12BB-4567-870C-C5D13BAA1677}"/>
              </a:ext>
            </a:extLst>
          </p:cNvPr>
          <p:cNvSpPr txBox="1"/>
          <p:nvPr/>
        </p:nvSpPr>
        <p:spPr>
          <a:xfrm>
            <a:off x="762000" y="2860357"/>
            <a:ext cx="1066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NGHỀ NGHIỆP. CÂU HỎI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100000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Sách Luật Và Gavel Hình minh họa Sẵn có - Tải xuống Hình ảnh Ngay bây giờ -  Luật pháp, Luật sư, Sách - Báo chí - iStock">
            <a:extLst>
              <a:ext uri="{FF2B5EF4-FFF2-40B4-BE49-F238E27FC236}">
                <a16:creationId xmlns:a16="http://schemas.microsoft.com/office/drawing/2014/main" id="{3796DC3B-EFC4-4DB7-88F1-579588CBF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12527" r="19828" b="17320"/>
          <a:stretch/>
        </p:blipFill>
        <p:spPr bwMode="auto">
          <a:xfrm>
            <a:off x="114299" y="1442011"/>
            <a:ext cx="5080001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8A2EB8-1F84-A516-4C6C-0A3FD51D7332}"/>
              </a:ext>
            </a:extLst>
          </p:cNvPr>
          <p:cNvSpPr/>
          <p:nvPr/>
        </p:nvSpPr>
        <p:spPr>
          <a:xfrm>
            <a:off x="2108200" y="2197100"/>
            <a:ext cx="2070100" cy="939800"/>
          </a:xfrm>
          <a:prstGeom prst="rect">
            <a:avLst/>
          </a:prstGeom>
          <a:solidFill>
            <a:srgbClr val="660033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FFCC66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LUẬT</a:t>
            </a:r>
            <a:endParaRPr lang="vi-VN" sz="2000" b="1" dirty="0">
              <a:solidFill>
                <a:srgbClr val="FFCC66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99" y="1511620"/>
            <a:ext cx="10384575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598330"/>
            <a:ext cx="10972800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4665799" y="3318803"/>
            <a:ext cx="1902265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458692" y="426498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Dược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534893" y="5037140"/>
            <a:ext cx="2164079" cy="6592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75223" y="4194580"/>
            <a:ext cx="3289577" cy="7293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119815" y="5041625"/>
            <a:ext cx="3641969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805948" y="2024103"/>
            <a:ext cx="10081252" cy="118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Nhiệm vụ: Đọc kĩ các câu và dựa vào câu mẫu, thảo luận theo nhóm đôi để tìm các từ được dùng để hỏi.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  <p:pic>
        <p:nvPicPr>
          <p:cNvPr id="5" name="y2mate.com - 2 Minute Timer with Music for Kids Countdown Videos HD_480p">
            <a:hlinkClick r:id="" action="ppaction://media"/>
            <a:extLst>
              <a:ext uri="{FF2B5EF4-FFF2-40B4-BE49-F238E27FC236}">
                <a16:creationId xmlns:a16="http://schemas.microsoft.com/office/drawing/2014/main" id="{32B03087-DEFA-9232-2897-54F8575CE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65175" y="4639697"/>
            <a:ext cx="2914809" cy="1638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1AD9DA-E1AF-47C4-BBCC-A90C9670D864}"/>
              </a:ext>
            </a:extLst>
          </p:cNvPr>
          <p:cNvSpPr txBox="1"/>
          <p:nvPr/>
        </p:nvSpPr>
        <p:spPr>
          <a:xfrm>
            <a:off x="4665785" y="639107"/>
            <a:ext cx="3673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257908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54" y="2326020"/>
            <a:ext cx="10066215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Chuyển những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kể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 đây thành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994981"/>
            <a:ext cx="909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2804161"/>
            <a:ext cx="5909310" cy="3616960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25501" y="677803"/>
            <a:ext cx="54559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Cô giáo </a:t>
            </a:r>
            <a:r>
              <a:rPr lang="vi-VN" sz="28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vào lớp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585589" y="707622"/>
            <a:ext cx="52693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dựng.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3502364" y="3698488"/>
            <a:ext cx="49460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vi-VN" sz="32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mưa</a:t>
            </a:r>
            <a:r>
              <a:rPr lang="en-US" sz="32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258</Words>
  <Application>Microsoft Office PowerPoint</Application>
  <PresentationFormat>Widescreen</PresentationFormat>
  <Paragraphs>45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等线</vt:lpstr>
      <vt:lpstr>等线 Light</vt:lpstr>
      <vt:lpstr>Arial</vt:lpstr>
      <vt:lpstr>Arial-Rounded</vt:lpstr>
      <vt:lpstr>Baloo 2</vt:lpstr>
      <vt:lpstr>Calibri</vt:lpstr>
      <vt:lpstr>Times New Roman</vt:lpstr>
      <vt:lpstr>字魂52号-阿开漫画体</vt:lpstr>
      <vt:lpstr>千图网拥有20W+精美PPT模板 更多PPT模板下载至：www.58pic.com/office/ppt​​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43</cp:revision>
  <dcterms:created xsi:type="dcterms:W3CDTF">2022-08-31T03:16:51Z</dcterms:created>
  <dcterms:modified xsi:type="dcterms:W3CDTF">2024-12-20T02:46:14Z</dcterms:modified>
</cp:coreProperties>
</file>