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91" r:id="rId2"/>
    <p:sldId id="259" r:id="rId3"/>
    <p:sldId id="1463" r:id="rId4"/>
    <p:sldId id="1487" r:id="rId5"/>
    <p:sldId id="1486" r:id="rId6"/>
    <p:sldId id="1489" r:id="rId7"/>
    <p:sldId id="1459" r:id="rId8"/>
    <p:sldId id="1480" r:id="rId9"/>
    <p:sldId id="1481" r:id="rId10"/>
    <p:sldId id="1482" r:id="rId11"/>
    <p:sldId id="1483" r:id="rId12"/>
    <p:sldId id="1488" r:id="rId13"/>
    <p:sldId id="1484" r:id="rId14"/>
    <p:sldId id="1490" r:id="rId15"/>
    <p:sldId id="1485" r:id="rId16"/>
    <p:sldId id="1464" r:id="rId17"/>
    <p:sldId id="1465" r:id="rId18"/>
    <p:sldId id="44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56" d="100"/>
          <a:sy n="56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24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10" Type="http://schemas.openxmlformats.org/officeDocument/2006/relationships/slide" Target="slide12.xml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26.gif"/><Relationship Id="rId15" Type="http://schemas.openxmlformats.org/officeDocument/2006/relationships/image" Target="../media/image27.png"/><Relationship Id="rId10" Type="http://schemas.openxmlformats.org/officeDocument/2006/relationships/slide" Target="slide12.xml"/><Relationship Id="rId4" Type="http://schemas.openxmlformats.org/officeDocument/2006/relationships/image" Target="../media/image25.jpg"/><Relationship Id="rId9" Type="http://schemas.openxmlformats.org/officeDocument/2006/relationships/image" Target="../media/image21.png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10111" y="1648606"/>
            <a:ext cx="115718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th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ớc kẻ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xmlns="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xmlns="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xmlns="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xmlns="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xmlns="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xmlns="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xmlns="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xmlns="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xmlns="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xmlns="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xmlns="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xmlns="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xmlns="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xmlns="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xmlns="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xmlns="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xmlns="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329</Words>
  <Application>Microsoft Office PowerPoint</Application>
  <PresentationFormat>Widescreen</PresentationFormat>
  <Paragraphs>75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Calibri</vt:lpstr>
      <vt:lpstr>Times New Roman</vt:lpstr>
      <vt:lpstr>UTM Avo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Microsoft account</cp:lastModifiedBy>
  <cp:revision>129</cp:revision>
  <dcterms:created xsi:type="dcterms:W3CDTF">2021-10-30T04:56:06Z</dcterms:created>
  <dcterms:modified xsi:type="dcterms:W3CDTF">2026-05-20T22:36:09Z</dcterms:modified>
</cp:coreProperties>
</file>