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71" r:id="rId2"/>
    <p:sldId id="372" r:id="rId3"/>
    <p:sldId id="316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FFCC"/>
    <a:srgbClr val="8CD3D5"/>
    <a:srgbClr val="F9DC54"/>
    <a:srgbClr val="FFB90C"/>
    <a:srgbClr val="44AACB"/>
    <a:srgbClr val="B8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94650" autoAdjust="0"/>
  </p:normalViewPr>
  <p:slideViewPr>
    <p:cSldViewPr snapToGrid="0" showGuides="1">
      <p:cViewPr varScale="1">
        <p:scale>
          <a:sx n="61" d="100"/>
          <a:sy n="61" d="100"/>
        </p:scale>
        <p:origin x="278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BD6DD-9821-4A9B-9E55-996C8CD48112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D203-3C9C-46EF-AA54-99B693238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9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99D5-DCF0-4684-B360-02DF139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2251E2-BF15-464A-ABF2-518D2E74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F1E867-410E-44DA-AEAC-FFF3D17A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81C7DE-1ACB-45D2-BE23-786AB093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09426E-4060-4680-BC35-68C22665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8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1B709-4EE2-46A5-B5B8-51975E0E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DB14C7-6D44-47CF-9DC6-602EAD29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3F8FFE-E47A-4AA8-B3B3-F49CF2BE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5C2B04-7284-4273-A4D1-F3CEF94B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F9D3E-13C5-46B3-A67F-B5B52F83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5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06550C-6B99-4860-A13A-3C050C04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BECB7B-E52A-426C-92A6-437756D7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080646-8005-4FB3-951A-6E0E5ABF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2AD0C3-735E-4D97-8B18-19D00FC2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4841DB-25BB-479B-BBC0-30BBD024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5C2C9DB-336E-4CFA-8BA4-F332EADF3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350A01A-2DF9-48AA-AF90-D5190EA1C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FAAD38-12EE-4153-AF4D-4CBC71E96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/>
        </p:blipFill>
        <p:spPr>
          <a:xfrm>
            <a:off x="0" y="4917831"/>
            <a:ext cx="12192000" cy="194016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C98A993B-B110-416A-825A-BBC58AA70900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8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D586082-FF30-4639-838C-AFFC7E759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BC534A85-A98C-4E22-A3D3-1945AFD5CE47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noFill/>
          <a:ln w="38100">
            <a:solidFill>
              <a:srgbClr val="44AAC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3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36FEE-94E1-47F0-A799-8084C3D6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AF4F8A-974F-4171-8848-56B184FB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DB739B-4E97-4A79-8575-5723E75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C8E1490-C731-41E9-9626-30ED3620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CCEFE4-F0E9-4025-BF98-FBAE6E06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E82BC3-6FAC-4790-A79A-51A99113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AD7B9DF-643A-4939-B73F-52A6CF9A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E580C3-580F-4E0C-920D-570322B6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6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19763-677F-4303-A4F0-79D5FC8D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6D861F-53E6-4DE9-AB51-33D18E41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2D6F4C-7BBC-4716-B2C4-5913929F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C6059E-7855-4A60-9DF9-AF44588E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4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756688-A17B-4C9C-A0B1-586EEF38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E3E245-ACC6-467B-9867-C095D12C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315780-FE38-4FB4-84F9-1303F203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4086F-9AD3-44B6-9FF2-54E85C1A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89B474-E11D-4714-9C4C-F4F6870A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E5BC3E-9680-4E99-9150-78825D7E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75389C-2491-45DA-A2FC-76736B7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BAE6C0-4C5D-40DC-A737-CEEEEE4C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221550-5F3E-49EE-A2BB-4C04895E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9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F6A085-CA36-48CA-AF98-61557111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BF6C36-7A3E-4B69-AEA8-CDDD6D87E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B71CFA-AF13-4FAF-AA64-CA7A36F7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3C7F34-2687-42A6-9397-B03946E7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D7BB35-C54F-405C-820A-936CC907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79CD42-D889-4AA6-BB32-B32D7342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42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E0BF39D-1792-4482-8D3D-C17936B2D86E}"/>
              </a:ext>
            </a:extLst>
          </p:cNvPr>
          <p:cNvSpPr txBox="1"/>
          <p:nvPr/>
        </p:nvSpPr>
        <p:spPr>
          <a:xfrm>
            <a:off x="582364" y="425442"/>
            <a:ext cx="9623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hiểu cách tính diện tích hình tam giác</a:t>
            </a:r>
            <a:endParaRPr lang="pt-BR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BE7F8486-5510-445C-BECF-892B058E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5499" y="1823947"/>
            <a:ext cx="3531552" cy="1697155"/>
          </a:xfrm>
          <a:prstGeom prst="triangle">
            <a:avLst>
              <a:gd name="adj" fmla="val 32042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BF39D-1792-4482-8D3D-C17936B2D86E}"/>
              </a:ext>
            </a:extLst>
          </p:cNvPr>
          <p:cNvSpPr txBox="1"/>
          <p:nvPr/>
        </p:nvSpPr>
        <p:spPr>
          <a:xfrm>
            <a:off x="582364" y="1086081"/>
            <a:ext cx="10686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VD: Tính diện tích hình tam giác (xem hình), biết:</a:t>
            </a:r>
            <a:endParaRPr lang="pt-BR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BF39D-1792-4482-8D3D-C17936B2D86E}"/>
              </a:ext>
            </a:extLst>
          </p:cNvPr>
          <p:cNvSpPr txBox="1"/>
          <p:nvPr/>
        </p:nvSpPr>
        <p:spPr>
          <a:xfrm>
            <a:off x="582364" y="1823947"/>
            <a:ext cx="4083765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 dài đáy là 6 cm</a:t>
            </a:r>
          </a:p>
          <a:p>
            <a:pPr algn="just">
              <a:spcBef>
                <a:spcPts val="300"/>
              </a:spcBef>
            </a:pPr>
            <a:r>
              <a:rPr lang="pt-BR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pt-BR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hiều cao là 4 cm</a:t>
            </a:r>
          </a:p>
        </p:txBody>
      </p:sp>
      <p:cxnSp>
        <p:nvCxnSpPr>
          <p:cNvPr id="3" name="Straight Connector 2"/>
          <p:cNvCxnSpPr>
            <a:stCxn id="18" idx="0"/>
            <a:endCxn id="18" idx="3"/>
          </p:cNvCxnSpPr>
          <p:nvPr/>
        </p:nvCxnSpPr>
        <p:spPr>
          <a:xfrm>
            <a:off x="7057079" y="1823947"/>
            <a:ext cx="0" cy="1697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57080" y="3307976"/>
            <a:ext cx="190885" cy="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247965" y="3294529"/>
            <a:ext cx="7109" cy="20864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E0BF39D-1792-4482-8D3D-C17936B2D86E}"/>
              </a:ext>
            </a:extLst>
          </p:cNvPr>
          <p:cNvSpPr txBox="1"/>
          <p:nvPr/>
        </p:nvSpPr>
        <p:spPr>
          <a:xfrm>
            <a:off x="7063575" y="3503172"/>
            <a:ext cx="125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0BF39D-1792-4482-8D3D-C17936B2D86E}"/>
              </a:ext>
            </a:extLst>
          </p:cNvPr>
          <p:cNvSpPr txBox="1"/>
          <p:nvPr/>
        </p:nvSpPr>
        <p:spPr>
          <a:xfrm rot="5400000">
            <a:off x="6227065" y="2770361"/>
            <a:ext cx="125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22871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7" grpId="0"/>
      <p:bldP spid="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5823" y="1680048"/>
            <a:ext cx="5020236" cy="2984770"/>
            <a:chOff x="1514819" y="1594986"/>
            <a:chExt cx="3531552" cy="2281930"/>
          </a:xfrm>
        </p:grpSpPr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ECFDCACE-9574-4FBB-97BE-6B56B3B36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819" y="1596663"/>
              <a:ext cx="3531552" cy="1711464"/>
            </a:xfrm>
            <a:prstGeom prst="triangle">
              <a:avLst>
                <a:gd name="adj" fmla="val 3204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652226" y="1594986"/>
              <a:ext cx="0" cy="169715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814475" y="3093715"/>
              <a:ext cx="7109" cy="20864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652226" y="3083544"/>
              <a:ext cx="171836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0BF39D-1792-4482-8D3D-C17936B2D86E}"/>
                </a:ext>
              </a:extLst>
            </p:cNvPr>
            <p:cNvSpPr txBox="1"/>
            <p:nvPr/>
          </p:nvSpPr>
          <p:spPr>
            <a:xfrm rot="5400000">
              <a:off x="1843776" y="2427474"/>
              <a:ext cx="1255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pt-BR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 cm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0BF39D-1792-4482-8D3D-C17936B2D86E}"/>
                </a:ext>
              </a:extLst>
            </p:cNvPr>
            <p:cNvSpPr txBox="1"/>
            <p:nvPr/>
          </p:nvSpPr>
          <p:spPr>
            <a:xfrm>
              <a:off x="2453313" y="3292141"/>
              <a:ext cx="1255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pt-BR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6 cm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50363" y="1625134"/>
            <a:ext cx="5020236" cy="3061554"/>
            <a:chOff x="6598641" y="1573746"/>
            <a:chExt cx="3531552" cy="2303602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BE7F8486-5510-445C-BECF-892B058E2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641" y="1573746"/>
              <a:ext cx="3531552" cy="1697155"/>
            </a:xfrm>
            <a:prstGeom prst="triangle">
              <a:avLst>
                <a:gd name="adj" fmla="val 32042"/>
              </a:avLst>
            </a:prstGeom>
            <a:solidFill>
              <a:srgbClr val="66FF66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729032" y="1594412"/>
              <a:ext cx="0" cy="169715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919831" y="3070644"/>
              <a:ext cx="7109" cy="20864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729022" y="3083963"/>
              <a:ext cx="190114" cy="1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0BF39D-1792-4482-8D3D-C17936B2D86E}"/>
                </a:ext>
              </a:extLst>
            </p:cNvPr>
            <p:cNvSpPr txBox="1"/>
            <p:nvPr/>
          </p:nvSpPr>
          <p:spPr>
            <a:xfrm rot="5400000">
              <a:off x="6898774" y="2496188"/>
              <a:ext cx="1255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pt-BR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 cm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0BF39D-1792-4482-8D3D-C17936B2D86E}"/>
                </a:ext>
              </a:extLst>
            </p:cNvPr>
            <p:cNvSpPr txBox="1"/>
            <p:nvPr/>
          </p:nvSpPr>
          <p:spPr>
            <a:xfrm>
              <a:off x="7548485" y="3292573"/>
              <a:ext cx="1255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pt-BR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6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30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33 0.00856 L 0.02252 0.0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93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9 -0.00834 L -0.48842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7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, 物体&#10;&#10;描述已自动生成">
            <a:extLst>
              <a:ext uri="{FF2B5EF4-FFF2-40B4-BE49-F238E27FC236}">
                <a16:creationId xmlns:a16="http://schemas.microsoft.com/office/drawing/2014/main" id="{F099CF63-983A-41FF-9A90-351C969241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/>
        </p:blipFill>
        <p:spPr>
          <a:xfrm>
            <a:off x="282510" y="387927"/>
            <a:ext cx="7928517" cy="5798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AD6C61-D1A6-42B7-B95F-BC3267D238AF}"/>
              </a:ext>
            </a:extLst>
          </p:cNvPr>
          <p:cNvSpPr txBox="1"/>
          <p:nvPr/>
        </p:nvSpPr>
        <p:spPr>
          <a:xfrm>
            <a:off x="815504" y="1860878"/>
            <a:ext cx="694495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NỘI DUNG THẢO LUẬN</a:t>
            </a:r>
            <a:endParaRPr lang="pt-BR" sz="3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pt-B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Cắt hình tam giác màu trắng theo đường cao rồi ghép với hình tam giác màu xanh để được một hình chữ nhật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pt-BR" sz="3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So sánh diện tích hình tam giác màu xanh  với diện tích hình chữ nhật.</a:t>
            </a:r>
            <a:endParaRPr lang="en-US" sz="3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2" descr="Cara De Garoto Garoto Pensando | Cartoon character design, Kid character,  Character design">
            <a:extLst>
              <a:ext uri="{FF2B5EF4-FFF2-40B4-BE49-F238E27FC236}">
                <a16:creationId xmlns:a16="http://schemas.microsoft.com/office/drawing/2014/main" id="{2B2DEA8D-BCA5-4FCC-A25A-39CFA3C6B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42" b="90316" l="6230" r="50799">
                        <a14:foregroundMark x1="35304" y1="17053" x2="35304" y2="17053"/>
                        <a14:foregroundMark x1="33706" y1="23158" x2="33706" y2="2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" t="4784" r="43470" b="-3907"/>
          <a:stretch/>
        </p:blipFill>
        <p:spPr bwMode="auto">
          <a:xfrm>
            <a:off x="712126" y="91923"/>
            <a:ext cx="1299812" cy="167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E759399-D744-09DF-97BB-2388E7BF47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82" b="44606" l="27596" r="50505">
                        <a14:foregroundMark x1="38828" y1="6182" x2="38828" y2="6182"/>
                        <a14:foregroundMark x1="29333" y1="18141" x2="29333" y2="18141"/>
                        <a14:foregroundMark x1="40202" y1="22667" x2="40283" y2="23838"/>
                        <a14:foregroundMark x1="50545" y1="18222" x2="50545" y2="18222"/>
                        <a14:foregroundMark x1="41899" y1="22909" x2="38828" y2="22586"/>
                        <a14:foregroundMark x1="36646" y1="44606" x2="39071" y2="40768"/>
                        <a14:foregroundMark x1="39071" y1="40768" x2="38828" y2="40121"/>
                        <a14:foregroundMark x1="43394" y1="44283" x2="41980" y2="400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45" t="1654" r="47192" b="51354"/>
          <a:stretch/>
        </p:blipFill>
        <p:spPr>
          <a:xfrm>
            <a:off x="282510" y="178264"/>
            <a:ext cx="859232" cy="1443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8351425" y="1242725"/>
            <a:ext cx="3531552" cy="2303170"/>
            <a:chOff x="1514819" y="1573746"/>
            <a:chExt cx="3531552" cy="2303170"/>
          </a:xfrm>
        </p:grpSpPr>
        <p:sp>
          <p:nvSpPr>
            <p:cNvPr id="35" name="AutoShape 4">
              <a:extLst>
                <a:ext uri="{FF2B5EF4-FFF2-40B4-BE49-F238E27FC236}">
                  <a16:creationId xmlns:a16="http://schemas.microsoft.com/office/drawing/2014/main" id="{ECFDCACE-9574-4FBB-97BE-6B56B3B36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819" y="1573746"/>
              <a:ext cx="3531552" cy="1711464"/>
            </a:xfrm>
            <a:prstGeom prst="triangle">
              <a:avLst>
                <a:gd name="adj" fmla="val 3204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652226" y="1594986"/>
              <a:ext cx="0" cy="169715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814475" y="3093715"/>
              <a:ext cx="7109" cy="20864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652226" y="3083544"/>
              <a:ext cx="171836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E0BF39D-1792-4482-8D3D-C17936B2D86E}"/>
                </a:ext>
              </a:extLst>
            </p:cNvPr>
            <p:cNvSpPr txBox="1"/>
            <p:nvPr/>
          </p:nvSpPr>
          <p:spPr>
            <a:xfrm rot="5400000">
              <a:off x="1843776" y="2427474"/>
              <a:ext cx="1255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pt-BR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 cm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0BF39D-1792-4482-8D3D-C17936B2D86E}"/>
                </a:ext>
              </a:extLst>
            </p:cNvPr>
            <p:cNvSpPr txBox="1"/>
            <p:nvPr/>
          </p:nvSpPr>
          <p:spPr>
            <a:xfrm>
              <a:off x="2453313" y="3292141"/>
              <a:ext cx="1255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pt-BR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6 cm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351425" y="1242293"/>
            <a:ext cx="3531552" cy="2303602"/>
            <a:chOff x="6598641" y="1573746"/>
            <a:chExt cx="3531552" cy="2303602"/>
          </a:xfrm>
        </p:grpSpPr>
        <p:sp>
          <p:nvSpPr>
            <p:cNvPr id="51" name="AutoShape 3">
              <a:extLst>
                <a:ext uri="{FF2B5EF4-FFF2-40B4-BE49-F238E27FC236}">
                  <a16:creationId xmlns:a16="http://schemas.microsoft.com/office/drawing/2014/main" id="{BE7F8486-5510-445C-BECF-892B058E2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8641" y="1573746"/>
              <a:ext cx="3531552" cy="1697155"/>
            </a:xfrm>
            <a:prstGeom prst="triangle">
              <a:avLst>
                <a:gd name="adj" fmla="val 32042"/>
              </a:avLst>
            </a:prstGeom>
            <a:solidFill>
              <a:srgbClr val="66FF66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7729032" y="1594412"/>
              <a:ext cx="0" cy="169715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7919831" y="3070644"/>
              <a:ext cx="7109" cy="20864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729022" y="3083963"/>
              <a:ext cx="190114" cy="1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E0BF39D-1792-4482-8D3D-C17936B2D86E}"/>
                </a:ext>
              </a:extLst>
            </p:cNvPr>
            <p:cNvSpPr txBox="1"/>
            <p:nvPr/>
          </p:nvSpPr>
          <p:spPr>
            <a:xfrm rot="5400000">
              <a:off x="6898774" y="2496188"/>
              <a:ext cx="1255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pt-BR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 cm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E0BF39D-1792-4482-8D3D-C17936B2D86E}"/>
                </a:ext>
              </a:extLst>
            </p:cNvPr>
            <p:cNvSpPr txBox="1"/>
            <p:nvPr/>
          </p:nvSpPr>
          <p:spPr>
            <a:xfrm>
              <a:off x="7548485" y="3292573"/>
              <a:ext cx="1255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pt-BR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6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89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403 0.4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5121</TotalTime>
  <Words>100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等线</vt:lpstr>
      <vt:lpstr>Arial</vt:lpstr>
      <vt:lpstr>Cambria</vt:lpstr>
      <vt:lpstr>字魂70号-灵悦黑体</vt:lpstr>
      <vt:lpstr>Office 主题​​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20000</cp:lastModifiedBy>
  <cp:revision>238</cp:revision>
  <dcterms:created xsi:type="dcterms:W3CDTF">2019-12-30T13:59:27Z</dcterms:created>
  <dcterms:modified xsi:type="dcterms:W3CDTF">2026-02-26T01:52:44Z</dcterms:modified>
</cp:coreProperties>
</file>