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83" r:id="rId2"/>
    <p:sldId id="281" r:id="rId3"/>
    <p:sldId id="289" r:id="rId4"/>
    <p:sldId id="284" r:id="rId5"/>
    <p:sldId id="285" r:id="rId6"/>
    <p:sldId id="286" r:id="rId7"/>
    <p:sldId id="287" r:id="rId8"/>
    <p:sldId id="288" r:id="rId9"/>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95" autoAdjust="0"/>
    <p:restoredTop sz="94660"/>
  </p:normalViewPr>
  <p:slideViewPr>
    <p:cSldViewPr>
      <p:cViewPr varScale="1">
        <p:scale>
          <a:sx n="63" d="100"/>
          <a:sy n="63" d="100"/>
        </p:scale>
        <p:origin x="1292" y="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5895D8-12AC-44EF-9C58-067E2B668530}" type="datetimeFigureOut">
              <a:rPr lang="en-US" smtClean="0"/>
              <a:t>4/12/2026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89CA7D-4B15-496E-861E-2E6D67D6A8C5}" type="slidenum">
              <a:rPr lang="en-US" smtClean="0"/>
              <a:t>‹#›</a:t>
            </a:fld>
            <a:endParaRPr lang="en-US"/>
          </a:p>
        </p:txBody>
      </p:sp>
    </p:spTree>
    <p:extLst>
      <p:ext uri="{BB962C8B-B14F-4D97-AF65-F5344CB8AC3E}">
        <p14:creationId xmlns:p14="http://schemas.microsoft.com/office/powerpoint/2010/main" val="2455066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8</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1143000" y="685800"/>
            <a:ext cx="457200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extLst>
      <p:ext uri="{BB962C8B-B14F-4D97-AF65-F5344CB8AC3E}">
        <p14:creationId xmlns:p14="http://schemas.microsoft.com/office/powerpoint/2010/main" val="2930996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BC0629F6-5EB3-4B18-8953-E9C14D4BEF82}" type="datetimeFigureOut">
              <a:rPr lang="vi-VN" smtClean="0"/>
              <a:t>12/04/2026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167FCAF-832B-47F7-8A8B-00817E97D16E}" type="slidenum">
              <a:rPr lang="vi-VN" smtClean="0"/>
              <a:t>‹#›</a:t>
            </a:fld>
            <a:endParaRPr lang="vi-V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BC0629F6-5EB3-4B18-8953-E9C14D4BEF82}" type="datetimeFigureOut">
              <a:rPr lang="vi-VN" smtClean="0"/>
              <a:t>12/04/2026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167FCAF-832B-47F7-8A8B-00817E97D16E}" type="slidenum">
              <a:rPr lang="vi-VN" smtClean="0"/>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BC0629F6-5EB3-4B18-8953-E9C14D4BEF82}" type="datetimeFigureOut">
              <a:rPr lang="vi-VN" smtClean="0"/>
              <a:t>12/04/2026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167FCAF-832B-47F7-8A8B-00817E97D16E}" type="slidenum">
              <a:rPr lang="vi-VN" smtClean="0"/>
              <a:t>‹#›</a:t>
            </a:fld>
            <a:endParaRPr lang="vi-V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BC0629F6-5EB3-4B18-8953-E9C14D4BEF82}" type="datetimeFigureOut">
              <a:rPr lang="vi-VN" smtClean="0"/>
              <a:t>12/04/2026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167FCAF-832B-47F7-8A8B-00817E97D16E}" type="slidenum">
              <a:rPr lang="vi-VN" smtClean="0"/>
              <a:t>‹#›</a:t>
            </a:fld>
            <a:endParaRPr lang="vi-V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0629F6-5EB3-4B18-8953-E9C14D4BEF82}" type="datetimeFigureOut">
              <a:rPr lang="vi-VN" smtClean="0"/>
              <a:t>12/04/2026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167FCAF-832B-47F7-8A8B-00817E97D16E}" type="slidenum">
              <a:rPr lang="vi-VN" smtClean="0"/>
              <a:t>‹#›</a:t>
            </a:fld>
            <a:endParaRPr lang="vi-V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BC0629F6-5EB3-4B18-8953-E9C14D4BEF82}" type="datetimeFigureOut">
              <a:rPr lang="vi-VN" smtClean="0"/>
              <a:t>12/04/2026</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9167FCAF-832B-47F7-8A8B-00817E97D16E}" type="slidenum">
              <a:rPr lang="vi-VN" smtClean="0"/>
              <a:t>‹#›</a:t>
            </a:fld>
            <a:endParaRPr lang="vi-V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BC0629F6-5EB3-4B18-8953-E9C14D4BEF82}" type="datetimeFigureOut">
              <a:rPr lang="vi-VN" smtClean="0"/>
              <a:t>12/04/2026</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9167FCAF-832B-47F7-8A8B-00817E97D16E}" type="slidenum">
              <a:rPr lang="vi-VN" smtClean="0"/>
              <a:t>‹#›</a:t>
            </a:fld>
            <a:endParaRPr lang="vi-V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BC0629F6-5EB3-4B18-8953-E9C14D4BEF82}" type="datetimeFigureOut">
              <a:rPr lang="vi-VN" smtClean="0"/>
              <a:t>12/04/2026</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9167FCAF-832B-47F7-8A8B-00817E97D16E}" type="slidenum">
              <a:rPr lang="vi-VN" smtClean="0"/>
              <a:t>‹#›</a:t>
            </a:fld>
            <a:endParaRPr lang="vi-V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0629F6-5EB3-4B18-8953-E9C14D4BEF82}" type="datetimeFigureOut">
              <a:rPr lang="vi-VN" smtClean="0"/>
              <a:t>12/04/2026</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9167FCAF-832B-47F7-8A8B-00817E97D16E}" type="slidenum">
              <a:rPr lang="vi-VN" smtClean="0"/>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0629F6-5EB3-4B18-8953-E9C14D4BEF82}" type="datetimeFigureOut">
              <a:rPr lang="vi-VN" smtClean="0"/>
              <a:t>12/04/2026</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9167FCAF-832B-47F7-8A8B-00817E97D16E}" type="slidenum">
              <a:rPr lang="vi-VN" smtClean="0"/>
              <a:t>‹#›</a:t>
            </a:fld>
            <a:endParaRPr lang="vi-V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0629F6-5EB3-4B18-8953-E9C14D4BEF82}" type="datetimeFigureOut">
              <a:rPr lang="vi-VN" smtClean="0"/>
              <a:t>12/04/2026</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9167FCAF-832B-47F7-8A8B-00817E97D16E}" type="slidenum">
              <a:rPr lang="vi-VN" smtClean="0"/>
              <a:t>‹#›</a:t>
            </a:fld>
            <a:endParaRPr lang="vi-V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0629F6-5EB3-4B18-8953-E9C14D4BEF82}" type="datetimeFigureOut">
              <a:rPr lang="vi-VN" smtClean="0"/>
              <a:t>12/04/2026</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67FCAF-832B-47F7-8A8B-00817E97D16E}" type="slidenum">
              <a:rPr lang="vi-VN" smtClean="0"/>
              <a:t>‹#›</a:t>
            </a:fld>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2.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ackground pattern&#10;&#10;Description automatically generated">
            <a:extLst>
              <a:ext uri="{FF2B5EF4-FFF2-40B4-BE49-F238E27FC236}">
                <a16:creationId xmlns:a16="http://schemas.microsoft.com/office/drawing/2014/main" id="{A3862D86-0037-7A04-AF86-53DE148076AE}"/>
              </a:ext>
            </a:extLst>
          </p:cNvPr>
          <p:cNvPicPr>
            <a:picLocks noChangeAspect="1"/>
          </p:cNvPicPr>
          <p:nvPr/>
        </p:nvPicPr>
        <p:blipFill rotWithShape="1">
          <a:blip r:embed="rId2">
            <a:extLst>
              <a:ext uri="{BEBA8EAE-BF5A-486C-A8C5-ECC9F3942E4B}">
                <a14:imgProps xmlns:a14="http://schemas.microsoft.com/office/drawing/2010/main">
                  <a14:imgLayer>
                    <a14:imgEffect>
                      <a14:sharpenSoften amount="-50000"/>
                    </a14:imgEffect>
                    <a14:imgEffect>
                      <a14:saturation sat="400000"/>
                    </a14:imgEffect>
                  </a14:imgLayer>
                </a14:imgProps>
              </a:ext>
              <a:ext uri="{28A0092B-C50C-407E-A947-70E740481C1C}">
                <a14:useLocalDpi xmlns:a14="http://schemas.microsoft.com/office/drawing/2010/main" val="0"/>
              </a:ext>
            </a:extLst>
          </a:blip>
          <a:srcRect t="21803"/>
          <a:stretch/>
        </p:blipFill>
        <p:spPr>
          <a:xfrm>
            <a:off x="2" y="4349"/>
            <a:ext cx="9143999" cy="6849307"/>
          </a:xfrm>
          <a:prstGeom prst="rect">
            <a:avLst/>
          </a:prstGeom>
        </p:spPr>
      </p:pic>
      <p:pic>
        <p:nvPicPr>
          <p:cNvPr id="5" name="Picture 4" descr="Icon&#10;&#10;Description automatically generated">
            <a:extLst>
              <a:ext uri="{FF2B5EF4-FFF2-40B4-BE49-F238E27FC236}">
                <a16:creationId xmlns:a16="http://schemas.microsoft.com/office/drawing/2014/main" id="{C070AF2D-236C-1337-3F69-BAEA1FCAFD3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00099" y="1507561"/>
            <a:ext cx="311468" cy="1011795"/>
          </a:xfrm>
          <a:prstGeom prst="rect">
            <a:avLst/>
          </a:prstGeom>
        </p:spPr>
      </p:pic>
      <p:pic>
        <p:nvPicPr>
          <p:cNvPr id="6" name="Picture 5" descr="A picture containing diagram&#10;&#10;Description automatically generated">
            <a:extLst>
              <a:ext uri="{FF2B5EF4-FFF2-40B4-BE49-F238E27FC236}">
                <a16:creationId xmlns:a16="http://schemas.microsoft.com/office/drawing/2014/main" id="{1B974A38-0CC6-B3A9-5B71-A8A981BF1F8F}"/>
              </a:ext>
            </a:extLst>
          </p:cNvPr>
          <p:cNvPicPr>
            <a:picLocks noChangeAspect="1"/>
          </p:cNvPicPr>
          <p:nvPr/>
        </p:nvPicPr>
        <p:blipFill rotWithShape="1">
          <a:blip r:embed="rId4">
            <a:extLst>
              <a:ext uri="{28A0092B-C50C-407E-A947-70E740481C1C}">
                <a14:useLocalDpi xmlns:a14="http://schemas.microsoft.com/office/drawing/2010/main" val="0"/>
              </a:ext>
            </a:extLst>
          </a:blip>
          <a:srcRect t="3387"/>
          <a:stretch/>
        </p:blipFill>
        <p:spPr>
          <a:xfrm>
            <a:off x="2" y="2354565"/>
            <a:ext cx="9143999" cy="4499091"/>
          </a:xfrm>
          <a:prstGeom prst="rect">
            <a:avLst/>
          </a:prstGeom>
        </p:spPr>
      </p:pic>
      <p:sp>
        <p:nvSpPr>
          <p:cNvPr id="9" name="TextBox 8">
            <a:extLst>
              <a:ext uri="{FF2B5EF4-FFF2-40B4-BE49-F238E27FC236}">
                <a16:creationId xmlns:a16="http://schemas.microsoft.com/office/drawing/2014/main" id="{133025F6-03E4-F7FE-A115-15A451327F80}"/>
              </a:ext>
            </a:extLst>
          </p:cNvPr>
          <p:cNvSpPr txBox="1"/>
          <p:nvPr/>
        </p:nvSpPr>
        <p:spPr>
          <a:xfrm>
            <a:off x="2876438" y="1524744"/>
            <a:ext cx="1810489" cy="466714"/>
          </a:xfrm>
          <a:prstGeom prst="rect">
            <a:avLst/>
          </a:prstGeom>
          <a:noFill/>
        </p:spPr>
        <p:txBody>
          <a:bodyPr wrap="square" lIns="38527" tIns="19264" rIns="38527" bIns="19264" rtlCol="0">
            <a:spAutoFit/>
          </a:bodyPr>
          <a:lstStyle/>
          <a:p>
            <a:pPr>
              <a:defRPr/>
            </a:pPr>
            <a:r>
              <a:rPr lang="en-US" sz="2780" b="1" dirty="0" err="1">
                <a:solidFill>
                  <a:srgbClr val="008000"/>
                </a:solidFill>
                <a:latin typeface="Times New Roman" pitchFamily="18" charset="0"/>
                <a:cs typeface="Times New Roman" pitchFamily="18" charset="0"/>
              </a:rPr>
              <a:t>Khởi</a:t>
            </a:r>
            <a:r>
              <a:rPr lang="en-US" sz="2780" b="1" dirty="0">
                <a:solidFill>
                  <a:srgbClr val="008000"/>
                </a:solidFill>
                <a:latin typeface="Times New Roman" pitchFamily="18" charset="0"/>
                <a:cs typeface="Times New Roman" pitchFamily="18" charset="0"/>
              </a:rPr>
              <a:t> </a:t>
            </a:r>
            <a:r>
              <a:rPr lang="en-US" sz="2780" b="1" dirty="0" err="1">
                <a:solidFill>
                  <a:srgbClr val="008000"/>
                </a:solidFill>
                <a:latin typeface="Times New Roman" pitchFamily="18" charset="0"/>
                <a:cs typeface="Times New Roman" pitchFamily="18" charset="0"/>
              </a:rPr>
              <a:t>động</a:t>
            </a:r>
            <a:endParaRPr lang="en-US" sz="2780" b="1" dirty="0">
              <a:solidFill>
                <a:srgbClr val="008000"/>
              </a:solidFill>
              <a:latin typeface="Times New Roman" pitchFamily="18" charset="0"/>
              <a:cs typeface="Times New Roman" pitchFamily="18" charset="0"/>
            </a:endParaRPr>
          </a:p>
        </p:txBody>
      </p:sp>
      <p:sp>
        <p:nvSpPr>
          <p:cNvPr id="10" name="TextBox 9"/>
          <p:cNvSpPr txBox="1"/>
          <p:nvPr/>
        </p:nvSpPr>
        <p:spPr>
          <a:xfrm>
            <a:off x="0" y="1"/>
            <a:ext cx="9143999" cy="469791"/>
          </a:xfrm>
          <a:prstGeom prst="rect">
            <a:avLst/>
          </a:prstGeom>
          <a:noFill/>
        </p:spPr>
        <p:txBody>
          <a:bodyPr wrap="square" lIns="38527" tIns="19264" rIns="38527" bIns="19264" rtlCol="0">
            <a:spAutoFit/>
          </a:bodyPr>
          <a:lstStyle/>
          <a:p>
            <a:pPr algn="ctr"/>
            <a:r>
              <a:rPr lang="en-US" sz="2800" b="1" dirty="0" err="1">
                <a:solidFill>
                  <a:srgbClr val="0000CC"/>
                </a:solidFill>
                <a:latin typeface="Times New Roman" pitchFamily="18" charset="0"/>
                <a:cs typeface="Times New Roman" pitchFamily="18" charset="0"/>
              </a:rPr>
              <a:t>Thứ</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năm</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ngày</a:t>
            </a:r>
            <a:r>
              <a:rPr lang="en-US" sz="2800" b="1" dirty="0">
                <a:solidFill>
                  <a:srgbClr val="0000CC"/>
                </a:solidFill>
                <a:latin typeface="Times New Roman" pitchFamily="18" charset="0"/>
                <a:cs typeface="Times New Roman" pitchFamily="18" charset="0"/>
              </a:rPr>
              <a:t> 16 </a:t>
            </a:r>
            <a:r>
              <a:rPr lang="en-US" sz="2800" b="1" dirty="0" err="1">
                <a:solidFill>
                  <a:srgbClr val="0000CC"/>
                </a:solidFill>
                <a:latin typeface="Times New Roman" pitchFamily="18" charset="0"/>
                <a:cs typeface="Times New Roman" pitchFamily="18" charset="0"/>
              </a:rPr>
              <a:t>tháng</a:t>
            </a:r>
            <a:r>
              <a:rPr lang="en-US" sz="2800" b="1" dirty="0">
                <a:solidFill>
                  <a:srgbClr val="0000CC"/>
                </a:solidFill>
                <a:latin typeface="Times New Roman" pitchFamily="18" charset="0"/>
                <a:cs typeface="Times New Roman" pitchFamily="18" charset="0"/>
              </a:rPr>
              <a:t> 4 </a:t>
            </a:r>
            <a:r>
              <a:rPr lang="en-US" sz="2800" b="1" dirty="0" err="1">
                <a:solidFill>
                  <a:srgbClr val="0000CC"/>
                </a:solidFill>
                <a:latin typeface="Times New Roman" pitchFamily="18" charset="0"/>
                <a:cs typeface="Times New Roman" pitchFamily="18" charset="0"/>
              </a:rPr>
              <a:t>năm</a:t>
            </a:r>
            <a:r>
              <a:rPr lang="en-US" sz="2800" b="1" dirty="0">
                <a:solidFill>
                  <a:srgbClr val="0000CC"/>
                </a:solidFill>
                <a:latin typeface="Times New Roman" pitchFamily="18" charset="0"/>
                <a:cs typeface="Times New Roman" pitchFamily="18" charset="0"/>
              </a:rPr>
              <a:t> 2026</a:t>
            </a:r>
            <a:endParaRPr lang="vi-VN" sz="2800" b="1" dirty="0">
              <a:solidFill>
                <a:srgbClr val="0000CC"/>
              </a:solidFill>
              <a:latin typeface="Times New Roman" pitchFamily="18" charset="0"/>
              <a:cs typeface="Times New Roman" pitchFamily="18" charset="0"/>
            </a:endParaRPr>
          </a:p>
        </p:txBody>
      </p:sp>
      <p:sp>
        <p:nvSpPr>
          <p:cNvPr id="11" name="TextBox 10"/>
          <p:cNvSpPr txBox="1"/>
          <p:nvPr/>
        </p:nvSpPr>
        <p:spPr>
          <a:xfrm>
            <a:off x="0" y="428604"/>
            <a:ext cx="9144000" cy="469791"/>
          </a:xfrm>
          <a:prstGeom prst="rect">
            <a:avLst/>
          </a:prstGeom>
          <a:noFill/>
        </p:spPr>
        <p:txBody>
          <a:bodyPr wrap="square" lIns="38527" tIns="19264" rIns="38527" bIns="19264" rtlCol="0">
            <a:spAutoFit/>
          </a:bodyPr>
          <a:lstStyle/>
          <a:p>
            <a:pPr algn="ctr"/>
            <a:r>
              <a:rPr lang="en-US" sz="2800" b="1" dirty="0" err="1">
                <a:solidFill>
                  <a:srgbClr val="0000CC"/>
                </a:solidFill>
                <a:latin typeface="Times New Roman" pitchFamily="18" charset="0"/>
                <a:cs typeface="Times New Roman" pitchFamily="18" charset="0"/>
              </a:rPr>
              <a:t>Tiếng</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Việt</a:t>
            </a:r>
            <a:endParaRPr lang="vi-VN" sz="28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1591507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 y="1380452"/>
            <a:ext cx="9144000" cy="2970044"/>
          </a:xfrm>
          <a:prstGeom prst="rect">
            <a:avLst/>
          </a:prstGeom>
          <a:noFill/>
        </p:spPr>
        <p:txBody>
          <a:bodyPr wrap="square" rtlCol="0">
            <a:spAutoFit/>
          </a:bodyPr>
          <a:lstStyle/>
          <a:p>
            <a:pPr defTabSz="1219170">
              <a:spcAft>
                <a:spcPts val="600"/>
              </a:spcAft>
            </a:pPr>
            <a:r>
              <a:rPr lang="en-US" sz="2600" b="1" dirty="0">
                <a:ln w="0"/>
                <a:solidFill>
                  <a:srgbClr val="0000FF"/>
                </a:solidFill>
                <a:latin typeface="Times New Roman" panose="02020603050405020304" pitchFamily="18" charset="0"/>
                <a:cs typeface="Times New Roman" panose="02020603050405020304" pitchFamily="18" charset="0"/>
              </a:rPr>
              <a:t>    </a:t>
            </a:r>
            <a:r>
              <a:rPr lang="vi-VN" sz="2600" b="1"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Hai Bà Trưng bước lên bành voi. Đoàn quân rùng rùng lên đường. Giáo lao, cung nỏ, rìu búa, khiên mộc cuồn cuộn tràn theo bóng voi ẩn hiện của Hai Bà. Tiếng trống đồng dội lên vòm cây, đập vào sườn đồi, theo suốt đường hành quân.</a:t>
            </a:r>
            <a:endParaRPr lang="en-US" sz="2600" b="1"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endParaRPr>
          </a:p>
          <a:p>
            <a:pPr defTabSz="1219170"/>
            <a:r>
              <a:rPr lang="en-US" sz="2600" b="1"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     </a:t>
            </a:r>
            <a:r>
              <a:rPr lang="vi-VN" sz="2600" b="1"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Thành trì </a:t>
            </a:r>
            <a:r>
              <a:rPr lang="en-US" sz="2600" b="1" dirty="0" err="1">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của</a:t>
            </a:r>
            <a:r>
              <a:rPr lang="en-US" sz="2600" b="1"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 </a:t>
            </a:r>
            <a:r>
              <a:rPr lang="vi-VN" sz="2600" b="1"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quân giặc lần lượt sụp đổ dưới chân của đoàn quân khởi nghĩa. Tô Định ôm đầu chạy về nước. Đất nước ta sạch bóng quân thù.</a:t>
            </a:r>
            <a:r>
              <a:rPr lang="en-US" sz="2600" b="1"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                                     </a:t>
            </a:r>
            <a:r>
              <a:rPr lang="vi-VN" sz="2600" b="1"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(Theo Văn Lang)</a:t>
            </a:r>
            <a:endParaRPr lang="en-US" sz="2600" b="1" dirty="0">
              <a:solidFill>
                <a:srgbClr val="0000FF"/>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0" y="1"/>
            <a:ext cx="9143999" cy="469791"/>
          </a:xfrm>
          <a:prstGeom prst="rect">
            <a:avLst/>
          </a:prstGeom>
          <a:noFill/>
        </p:spPr>
        <p:txBody>
          <a:bodyPr wrap="square" lIns="38527" tIns="19264" rIns="38527" bIns="19264" rtlCol="0">
            <a:spAutoFit/>
          </a:bodyPr>
          <a:lstStyle/>
          <a:p>
            <a:pPr algn="ctr"/>
            <a:r>
              <a:rPr lang="en-US" sz="2800" b="1" dirty="0" err="1">
                <a:solidFill>
                  <a:srgbClr val="0000CC"/>
                </a:solidFill>
                <a:latin typeface="Times New Roman" pitchFamily="18" charset="0"/>
                <a:cs typeface="Times New Roman" pitchFamily="18" charset="0"/>
              </a:rPr>
              <a:t>Thứ</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năm</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ngày</a:t>
            </a:r>
            <a:r>
              <a:rPr lang="en-US" sz="2800" b="1" dirty="0">
                <a:solidFill>
                  <a:srgbClr val="0000CC"/>
                </a:solidFill>
                <a:latin typeface="Times New Roman" pitchFamily="18" charset="0"/>
                <a:cs typeface="Times New Roman" pitchFamily="18" charset="0"/>
              </a:rPr>
              <a:t> 16 </a:t>
            </a:r>
            <a:r>
              <a:rPr lang="en-US" sz="2800" b="1" dirty="0" err="1">
                <a:solidFill>
                  <a:srgbClr val="0000CC"/>
                </a:solidFill>
                <a:latin typeface="Times New Roman" pitchFamily="18" charset="0"/>
                <a:cs typeface="Times New Roman" pitchFamily="18" charset="0"/>
              </a:rPr>
              <a:t>tháng</a:t>
            </a:r>
            <a:r>
              <a:rPr lang="en-US" sz="2800" b="1" dirty="0">
                <a:solidFill>
                  <a:srgbClr val="0000CC"/>
                </a:solidFill>
                <a:latin typeface="Times New Roman" pitchFamily="18" charset="0"/>
                <a:cs typeface="Times New Roman" pitchFamily="18" charset="0"/>
              </a:rPr>
              <a:t> 4 </a:t>
            </a:r>
            <a:r>
              <a:rPr lang="en-US" sz="2800" b="1" dirty="0" err="1">
                <a:solidFill>
                  <a:srgbClr val="0000CC"/>
                </a:solidFill>
                <a:latin typeface="Times New Roman" pitchFamily="18" charset="0"/>
                <a:cs typeface="Times New Roman" pitchFamily="18" charset="0"/>
              </a:rPr>
              <a:t>năm</a:t>
            </a:r>
            <a:r>
              <a:rPr lang="en-US" sz="2800" b="1" dirty="0">
                <a:solidFill>
                  <a:srgbClr val="0000CC"/>
                </a:solidFill>
                <a:latin typeface="Times New Roman" pitchFamily="18" charset="0"/>
                <a:cs typeface="Times New Roman" pitchFamily="18" charset="0"/>
              </a:rPr>
              <a:t> 2026</a:t>
            </a:r>
            <a:endParaRPr lang="vi-VN" sz="2800" b="1" dirty="0">
              <a:solidFill>
                <a:srgbClr val="0000CC"/>
              </a:solidFill>
              <a:latin typeface="Times New Roman" pitchFamily="18" charset="0"/>
              <a:cs typeface="Times New Roman" pitchFamily="18" charset="0"/>
            </a:endParaRPr>
          </a:p>
        </p:txBody>
      </p:sp>
      <p:sp>
        <p:nvSpPr>
          <p:cNvPr id="4" name="TextBox 3"/>
          <p:cNvSpPr txBox="1"/>
          <p:nvPr/>
        </p:nvSpPr>
        <p:spPr>
          <a:xfrm>
            <a:off x="0" y="428604"/>
            <a:ext cx="9144000" cy="469791"/>
          </a:xfrm>
          <a:prstGeom prst="rect">
            <a:avLst/>
          </a:prstGeom>
          <a:noFill/>
        </p:spPr>
        <p:txBody>
          <a:bodyPr wrap="square" lIns="38527" tIns="19264" rIns="38527" bIns="19264" rtlCol="0">
            <a:spAutoFit/>
          </a:bodyPr>
          <a:lstStyle/>
          <a:p>
            <a:pPr algn="ctr"/>
            <a:r>
              <a:rPr lang="en-US" sz="2800" b="1" dirty="0" err="1">
                <a:solidFill>
                  <a:srgbClr val="0000CC"/>
                </a:solidFill>
                <a:latin typeface="Times New Roman" pitchFamily="18" charset="0"/>
                <a:cs typeface="Times New Roman" pitchFamily="18" charset="0"/>
              </a:rPr>
              <a:t>Tiếng</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Việt</a:t>
            </a:r>
            <a:endParaRPr lang="vi-VN" sz="2800" b="1" dirty="0">
              <a:solidFill>
                <a:srgbClr val="0000CC"/>
              </a:solidFill>
              <a:latin typeface="Times New Roman" pitchFamily="18" charset="0"/>
              <a:cs typeface="Times New Roman" pitchFamily="18" charset="0"/>
            </a:endParaRPr>
          </a:p>
        </p:txBody>
      </p:sp>
      <p:sp>
        <p:nvSpPr>
          <p:cNvPr id="5" name="TextBox 4"/>
          <p:cNvSpPr txBox="1"/>
          <p:nvPr/>
        </p:nvSpPr>
        <p:spPr>
          <a:xfrm>
            <a:off x="0" y="857232"/>
            <a:ext cx="9144000" cy="523220"/>
          </a:xfrm>
          <a:prstGeom prst="rect">
            <a:avLst/>
          </a:prstGeom>
          <a:noFill/>
        </p:spPr>
        <p:txBody>
          <a:bodyPr wrap="square" rtlCol="0">
            <a:spAutoFit/>
          </a:bodyPr>
          <a:lstStyle/>
          <a:p>
            <a:pPr algn="ctr"/>
            <a:r>
              <a:rPr lang="en-US" sz="2800" b="1" dirty="0" err="1">
                <a:solidFill>
                  <a:srgbClr val="FF0000"/>
                </a:solidFill>
                <a:latin typeface="Times New Roman" pitchFamily="18" charset="0"/>
                <a:cs typeface="Times New Roman" pitchFamily="18" charset="0"/>
              </a:rPr>
              <a:t>Nghe</a:t>
            </a:r>
            <a:r>
              <a:rPr lang="en-US" sz="2800" b="1" dirty="0">
                <a:solidFill>
                  <a:srgbClr val="FF0000"/>
                </a:solidFill>
                <a:latin typeface="Times New Roman" pitchFamily="18" charset="0"/>
                <a:cs typeface="Times New Roman" pitchFamily="18" charset="0"/>
              </a:rPr>
              <a:t> – </a:t>
            </a:r>
            <a:r>
              <a:rPr lang="en-US" sz="2800" b="1" dirty="0" err="1">
                <a:solidFill>
                  <a:srgbClr val="FF0000"/>
                </a:solidFill>
                <a:latin typeface="Times New Roman" pitchFamily="18" charset="0"/>
                <a:cs typeface="Times New Roman" pitchFamily="18" charset="0"/>
              </a:rPr>
              <a:t>viết</a:t>
            </a:r>
            <a:r>
              <a:rPr lang="en-US" sz="2800" b="1" dirty="0">
                <a:solidFill>
                  <a:srgbClr val="FF0000"/>
                </a:solidFill>
                <a:latin typeface="Times New Roman" pitchFamily="18" charset="0"/>
                <a:cs typeface="Times New Roman" pitchFamily="18" charset="0"/>
              </a:rPr>
              <a:t>: Hai </a:t>
            </a:r>
            <a:r>
              <a:rPr lang="en-US" sz="2800" b="1" dirty="0" err="1">
                <a:solidFill>
                  <a:srgbClr val="FF0000"/>
                </a:solidFill>
                <a:latin typeface="Times New Roman" pitchFamily="18" charset="0"/>
                <a:cs typeface="Times New Roman" pitchFamily="18" charset="0"/>
              </a:rPr>
              <a:t>Bà</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Trưng</a:t>
            </a:r>
            <a:r>
              <a:rPr lang="en-US" sz="2800" b="1" dirty="0">
                <a:solidFill>
                  <a:srgbClr val="FF0000"/>
                </a:solidFill>
                <a:latin typeface="Times New Roman" pitchFamily="18" charset="0"/>
                <a:cs typeface="Times New Roman" pitchFamily="18" charset="0"/>
              </a:rPr>
              <a:t> .</a:t>
            </a:r>
            <a:endParaRPr lang="vi-VN" sz="2800" b="1" dirty="0">
              <a:solidFill>
                <a:srgbClr val="FF0000"/>
              </a:solidFill>
              <a:latin typeface="Times New Roman" pitchFamily="18" charset="0"/>
              <a:cs typeface="Times New Roman" pitchFamily="18" charset="0"/>
            </a:endParaRPr>
          </a:p>
        </p:txBody>
      </p:sp>
      <p:sp>
        <p:nvSpPr>
          <p:cNvPr id="6" name="TextBox 5"/>
          <p:cNvSpPr txBox="1"/>
          <p:nvPr/>
        </p:nvSpPr>
        <p:spPr>
          <a:xfrm>
            <a:off x="-18324" y="5962167"/>
            <a:ext cx="9342852" cy="892552"/>
          </a:xfrm>
          <a:prstGeom prst="rect">
            <a:avLst/>
          </a:prstGeom>
          <a:noFill/>
        </p:spPr>
        <p:txBody>
          <a:bodyPr wrap="square" rtlCol="0">
            <a:spAutoFit/>
          </a:bodyPr>
          <a:lstStyle/>
          <a:p>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Luyện</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viết</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từ</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khó</a:t>
            </a:r>
            <a:r>
              <a:rPr lang="en-US" sz="2600" b="1" dirty="0">
                <a:solidFill>
                  <a:srgbClr val="008000"/>
                </a:solidFill>
                <a:latin typeface="Times New Roman" panose="02020603050405020304" pitchFamily="18" charset="0"/>
                <a:cs typeface="Times New Roman" panose="02020603050405020304" pitchFamily="18" charset="0"/>
              </a:rPr>
              <a:t>:</a:t>
            </a:r>
          </a:p>
          <a:p>
            <a:r>
              <a:rPr lang="en-US" sz="2600" b="1" dirty="0">
                <a:solidFill>
                  <a:srgbClr val="008000"/>
                </a:solidFill>
                <a:latin typeface="Times New Roman" panose="02020603050405020304" pitchFamily="18" charset="0"/>
                <a:cs typeface="Times New Roman" panose="02020603050405020304" pitchFamily="18" charset="0"/>
              </a:rPr>
              <a:t>-  </a:t>
            </a:r>
            <a:r>
              <a:rPr lang="vi-VN" sz="2600" b="1" dirty="0">
                <a:solidFill>
                  <a:srgbClr val="008000"/>
                </a:solidFill>
                <a:latin typeface="Times New Roman" panose="02020603050405020304" pitchFamily="18" charset="0"/>
                <a:cs typeface="Times New Roman" panose="02020603050405020304" pitchFamily="18" charset="0"/>
              </a:rPr>
              <a:t>bành v</a:t>
            </a:r>
            <a:r>
              <a:rPr lang="en-US" sz="2600" b="1" dirty="0">
                <a:solidFill>
                  <a:srgbClr val="008000"/>
                </a:solidFill>
                <a:latin typeface="Times New Roman" panose="02020603050405020304" pitchFamily="18" charset="0"/>
                <a:cs typeface="Times New Roman" panose="02020603050405020304" pitchFamily="18" charset="0"/>
              </a:rPr>
              <a:t>oi, </a:t>
            </a:r>
            <a:r>
              <a:rPr lang="en-US" sz="2600" b="1" dirty="0" err="1">
                <a:solidFill>
                  <a:srgbClr val="008000"/>
                </a:solidFill>
                <a:latin typeface="Times New Roman" panose="02020603050405020304" pitchFamily="18" charset="0"/>
                <a:cs typeface="Times New Roman" panose="02020603050405020304" pitchFamily="18" charset="0"/>
              </a:rPr>
              <a:t>giáo</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lao</a:t>
            </a:r>
            <a:r>
              <a:rPr lang="en-US" sz="2600" b="1" dirty="0">
                <a:solidFill>
                  <a:srgbClr val="008000"/>
                </a:solidFill>
                <a:latin typeface="Times New Roman" panose="02020603050405020304" pitchFamily="18" charset="0"/>
                <a:cs typeface="Times New Roman" panose="02020603050405020304" pitchFamily="18" charset="0"/>
              </a:rPr>
              <a:t>, </a:t>
            </a:r>
            <a:r>
              <a:rPr lang="vi-VN" sz="2600" b="1" dirty="0">
                <a:solidFill>
                  <a:srgbClr val="008000"/>
                </a:solidFill>
                <a:latin typeface="Times New Roman" panose="02020603050405020304" pitchFamily="18" charset="0"/>
                <a:cs typeface="Times New Roman" panose="02020603050405020304" pitchFamily="18" charset="0"/>
              </a:rPr>
              <a:t>khiên m</a:t>
            </a:r>
            <a:r>
              <a:rPr lang="en-US" sz="2600" b="1" dirty="0" err="1">
                <a:solidFill>
                  <a:srgbClr val="008000"/>
                </a:solidFill>
                <a:latin typeface="Times New Roman" panose="02020603050405020304" pitchFamily="18" charset="0"/>
                <a:cs typeface="Times New Roman" panose="02020603050405020304" pitchFamily="18" charset="0"/>
              </a:rPr>
              <a:t>ác</a:t>
            </a:r>
            <a:r>
              <a:rPr lang="en-US" sz="2600" b="1" dirty="0">
                <a:solidFill>
                  <a:srgbClr val="008000"/>
                </a:solidFill>
                <a:latin typeface="Times New Roman" panose="02020603050405020304" pitchFamily="18" charset="0"/>
                <a:ea typeface="Microsoft YaHei"/>
                <a:cs typeface="Times New Roman" panose="02020603050405020304" pitchFamily="18" charset="0"/>
              </a:rPr>
              <a:t>,</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cuồn</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cuộn</a:t>
            </a:r>
            <a:r>
              <a:rPr lang="en-US" sz="2600" b="1" dirty="0">
                <a:solidFill>
                  <a:srgbClr val="008000"/>
                </a:solidFill>
                <a:latin typeface="Times New Roman" panose="02020603050405020304" pitchFamily="18" charset="0"/>
                <a:ea typeface="Microsoft YaHei"/>
                <a:cs typeface="Times New Roman" panose="02020603050405020304" pitchFamily="18" charset="0"/>
              </a:rPr>
              <a:t>,… </a:t>
            </a:r>
            <a:r>
              <a:rPr lang="en-US" sz="2600" b="1" dirty="0">
                <a:solidFill>
                  <a:srgbClr val="008000"/>
                </a:solidFill>
                <a:latin typeface="Times New Roman" panose="02020603050405020304" pitchFamily="18" charset="0"/>
                <a:cs typeface="Times New Roman" panose="02020603050405020304" pitchFamily="18" charset="0"/>
              </a:rPr>
              <a:t> </a:t>
            </a:r>
            <a:endParaRPr lang="en-US" sz="2600" b="1" dirty="0">
              <a:solidFill>
                <a:srgbClr val="008000"/>
              </a:solidFill>
              <a:latin typeface="Times New Roman" panose="02020603050405020304" pitchFamily="18" charset="0"/>
              <a:ea typeface="Microsoft YaHei"/>
              <a:cs typeface="Times New Roman" panose="02020603050405020304" pitchFamily="18" charset="0"/>
            </a:endParaRPr>
          </a:p>
        </p:txBody>
      </p:sp>
      <p:sp>
        <p:nvSpPr>
          <p:cNvPr id="7" name="TextBox 6"/>
          <p:cNvSpPr txBox="1"/>
          <p:nvPr/>
        </p:nvSpPr>
        <p:spPr>
          <a:xfrm>
            <a:off x="21411" y="4480980"/>
            <a:ext cx="9143999" cy="492443"/>
          </a:xfrm>
          <a:prstGeom prst="rect">
            <a:avLst/>
          </a:prstGeom>
          <a:noFill/>
        </p:spPr>
        <p:txBody>
          <a:bodyPr wrap="square" rtlCol="0">
            <a:spAutoFit/>
          </a:bodyPr>
          <a:lstStyle/>
          <a:p>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ln w="0"/>
                <a:solidFill>
                  <a:srgbClr val="008000"/>
                </a:solidFill>
                <a:latin typeface="Times New Roman" panose="02020603050405020304" pitchFamily="18" charset="0"/>
                <a:ea typeface="Microsoft YaHei"/>
                <a:cs typeface="Times New Roman" panose="02020603050405020304" pitchFamily="18" charset="0"/>
              </a:rPr>
              <a:t>Nội</a:t>
            </a:r>
            <a:r>
              <a:rPr lang="en-US" sz="2600" b="1" dirty="0">
                <a:ln w="0"/>
                <a:solidFill>
                  <a:srgbClr val="008000"/>
                </a:solidFill>
                <a:latin typeface="Times New Roman" panose="02020603050405020304" pitchFamily="18" charset="0"/>
                <a:ea typeface="Microsoft YaHei"/>
                <a:cs typeface="Times New Roman" panose="02020603050405020304" pitchFamily="18" charset="0"/>
              </a:rPr>
              <a:t> dung </a:t>
            </a:r>
            <a:r>
              <a:rPr lang="en-US" sz="2600" b="1" dirty="0" err="1">
                <a:ln w="0"/>
                <a:solidFill>
                  <a:srgbClr val="008000"/>
                </a:solidFill>
                <a:latin typeface="Times New Roman" panose="02020603050405020304" pitchFamily="18" charset="0"/>
                <a:ea typeface="Microsoft YaHei"/>
                <a:cs typeface="Times New Roman" panose="02020603050405020304" pitchFamily="18" charset="0"/>
              </a:rPr>
              <a:t>chính</a:t>
            </a:r>
            <a:r>
              <a:rPr lang="en-US" sz="2600" b="1" dirty="0">
                <a:ln w="0"/>
                <a:solidFill>
                  <a:srgbClr val="008000"/>
                </a:solidFill>
                <a:latin typeface="Times New Roman" panose="02020603050405020304" pitchFamily="18" charset="0"/>
                <a:ea typeface="Microsoft YaHei"/>
                <a:cs typeface="Times New Roman" panose="02020603050405020304" pitchFamily="18" charset="0"/>
              </a:rPr>
              <a:t> </a:t>
            </a:r>
            <a:r>
              <a:rPr lang="en-US" sz="2600" b="1" dirty="0" err="1">
                <a:ln w="0"/>
                <a:solidFill>
                  <a:srgbClr val="008000"/>
                </a:solidFill>
                <a:latin typeface="Times New Roman" panose="02020603050405020304" pitchFamily="18" charset="0"/>
                <a:ea typeface="Microsoft YaHei"/>
                <a:cs typeface="Times New Roman" panose="02020603050405020304" pitchFamily="18" charset="0"/>
              </a:rPr>
              <a:t>của</a:t>
            </a:r>
            <a:r>
              <a:rPr lang="en-US" sz="2600" b="1" dirty="0">
                <a:ln w="0"/>
                <a:solidFill>
                  <a:srgbClr val="008000"/>
                </a:solidFill>
                <a:latin typeface="Times New Roman" panose="02020603050405020304" pitchFamily="18" charset="0"/>
                <a:ea typeface="Microsoft YaHei"/>
                <a:cs typeface="Times New Roman" panose="02020603050405020304" pitchFamily="18" charset="0"/>
              </a:rPr>
              <a:t> </a:t>
            </a:r>
            <a:r>
              <a:rPr lang="en-US" sz="2600" b="1" dirty="0" err="1">
                <a:ln w="0"/>
                <a:solidFill>
                  <a:srgbClr val="008000"/>
                </a:solidFill>
                <a:latin typeface="Times New Roman" panose="02020603050405020304" pitchFamily="18" charset="0"/>
                <a:ea typeface="Microsoft YaHei"/>
                <a:cs typeface="Times New Roman" panose="02020603050405020304" pitchFamily="18" charset="0"/>
              </a:rPr>
              <a:t>đoạn</a:t>
            </a:r>
            <a:r>
              <a:rPr lang="en-US" sz="2600" b="1" dirty="0">
                <a:ln w="0"/>
                <a:solidFill>
                  <a:srgbClr val="008000"/>
                </a:solidFill>
                <a:latin typeface="Times New Roman" panose="02020603050405020304" pitchFamily="18" charset="0"/>
                <a:ea typeface="Microsoft YaHei"/>
                <a:cs typeface="Times New Roman" panose="02020603050405020304" pitchFamily="18" charset="0"/>
              </a:rPr>
              <a:t> </a:t>
            </a:r>
            <a:r>
              <a:rPr lang="en-US" sz="2600" b="1" dirty="0" err="1">
                <a:ln w="0"/>
                <a:solidFill>
                  <a:srgbClr val="008000"/>
                </a:solidFill>
                <a:latin typeface="Times New Roman" panose="02020603050405020304" pitchFamily="18" charset="0"/>
                <a:ea typeface="Microsoft YaHei"/>
                <a:cs typeface="Times New Roman" panose="02020603050405020304" pitchFamily="18" charset="0"/>
              </a:rPr>
              <a:t>văn</a:t>
            </a:r>
            <a:r>
              <a:rPr lang="en-US" sz="2600" b="1" dirty="0">
                <a:ln w="0"/>
                <a:solidFill>
                  <a:srgbClr val="008000"/>
                </a:solidFill>
                <a:latin typeface="Times New Roman" panose="02020603050405020304" pitchFamily="18" charset="0"/>
                <a:ea typeface="Microsoft YaHei"/>
                <a:cs typeface="Times New Roman" panose="02020603050405020304" pitchFamily="18" charset="0"/>
              </a:rPr>
              <a:t> </a:t>
            </a:r>
            <a:r>
              <a:rPr lang="en-US" sz="2600" b="1" dirty="0" err="1">
                <a:ln w="0"/>
                <a:solidFill>
                  <a:srgbClr val="008000"/>
                </a:solidFill>
                <a:latin typeface="Times New Roman" panose="02020603050405020304" pitchFamily="18" charset="0"/>
                <a:ea typeface="Microsoft YaHei"/>
                <a:cs typeface="Times New Roman" panose="02020603050405020304" pitchFamily="18" charset="0"/>
              </a:rPr>
              <a:t>là</a:t>
            </a:r>
            <a:r>
              <a:rPr lang="en-US" sz="2600" b="1" dirty="0">
                <a:ln w="0"/>
                <a:solidFill>
                  <a:srgbClr val="008000"/>
                </a:solidFill>
                <a:latin typeface="Times New Roman" panose="02020603050405020304" pitchFamily="18" charset="0"/>
                <a:ea typeface="Microsoft YaHei"/>
                <a:cs typeface="Times New Roman" panose="02020603050405020304" pitchFamily="18" charset="0"/>
              </a:rPr>
              <a:t> </a:t>
            </a:r>
            <a:r>
              <a:rPr lang="en-US" sz="2600" b="1" dirty="0" err="1">
                <a:ln w="0"/>
                <a:solidFill>
                  <a:srgbClr val="008000"/>
                </a:solidFill>
                <a:latin typeface="Times New Roman" panose="02020603050405020304" pitchFamily="18" charset="0"/>
                <a:ea typeface="Microsoft YaHei"/>
                <a:cs typeface="Times New Roman" panose="02020603050405020304" pitchFamily="18" charset="0"/>
              </a:rPr>
              <a:t>gì</a:t>
            </a:r>
            <a:r>
              <a:rPr lang="en-US" sz="2600" b="1" dirty="0">
                <a:ln w="0"/>
                <a:solidFill>
                  <a:srgbClr val="008000"/>
                </a:solidFill>
                <a:latin typeface="Times New Roman" panose="02020603050405020304" pitchFamily="18" charset="0"/>
                <a:ea typeface="Microsoft YaHei"/>
                <a:cs typeface="Times New Roman" panose="02020603050405020304" pitchFamily="18" charset="0"/>
              </a:rPr>
              <a:t>?</a:t>
            </a:r>
            <a:endParaRPr lang="en-US" sz="2600" b="1" dirty="0">
              <a:ln w="0">
                <a:noFill/>
              </a:ln>
              <a:solidFill>
                <a:srgbClr val="008000"/>
              </a:solidFill>
              <a:latin typeface="Times New Roman" panose="02020603050405020304" pitchFamily="18" charset="0"/>
              <a:ea typeface="Microsoft YaHei"/>
              <a:cs typeface="Times New Roman" panose="02020603050405020304" pitchFamily="18" charset="0"/>
            </a:endParaRPr>
          </a:p>
        </p:txBody>
      </p:sp>
      <p:sp>
        <p:nvSpPr>
          <p:cNvPr id="8" name="TextBox 7"/>
          <p:cNvSpPr txBox="1"/>
          <p:nvPr/>
        </p:nvSpPr>
        <p:spPr>
          <a:xfrm>
            <a:off x="-18324" y="5043290"/>
            <a:ext cx="9125676" cy="892552"/>
          </a:xfrm>
          <a:prstGeom prst="rect">
            <a:avLst/>
          </a:prstGeom>
          <a:noFill/>
        </p:spPr>
        <p:txBody>
          <a:bodyPr wrap="square" rtlCol="0">
            <a:spAutoFit/>
          </a:bodyPr>
          <a:lstStyle/>
          <a:p>
            <a:r>
              <a:rPr lang="en-US" sz="2600" b="1" dirty="0">
                <a:solidFill>
                  <a:srgbClr val="0000FF"/>
                </a:solidFill>
                <a:latin typeface="Times New Roman" panose="02020603050405020304" pitchFamily="18" charset="0"/>
                <a:cs typeface="Times New Roman" panose="02020603050405020304" pitchFamily="18" charset="0"/>
              </a:rPr>
              <a:t>- </a:t>
            </a:r>
            <a:r>
              <a:rPr lang="vi-VN" sz="2600" b="1" dirty="0">
                <a:solidFill>
                  <a:srgbClr val="0000FF"/>
                </a:solidFill>
                <a:latin typeface="Times New Roman" panose="02020603050405020304" pitchFamily="18" charset="0"/>
                <a:cs typeface="Times New Roman" panose="02020603050405020304" pitchFamily="18" charset="0"/>
              </a:rPr>
              <a:t>Ca ngợi lòng yêu nước, tinh thần bất khuất chống giặc xâm lược của Hai Bà Trưng và nhân dân ta.</a:t>
            </a:r>
            <a:endParaRPr lang="vi-VN" sz="2600" b="1" dirty="0">
              <a:solidFill>
                <a:srgbClr val="0000FF"/>
              </a:solidFill>
              <a:latin typeface="Times New Roman" panose="02020603050405020304" pitchFamily="18" charset="0"/>
              <a:ea typeface="Microsoft YaHei"/>
              <a:cs typeface="Times New Roman" panose="02020603050405020304" pitchFamily="18" charset="0"/>
            </a:endParaRPr>
          </a:p>
        </p:txBody>
      </p:sp>
    </p:spTree>
    <p:extLst>
      <p:ext uri="{BB962C8B-B14F-4D97-AF65-F5344CB8AC3E}">
        <p14:creationId xmlns:p14="http://schemas.microsoft.com/office/powerpoint/2010/main" val="592541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1" end="1"/>
                                            </p:txEl>
                                          </p:spTgt>
                                        </p:tgtEl>
                                        <p:attrNameLst>
                                          <p:attrName>style.visibility</p:attrName>
                                        </p:attrNameLst>
                                      </p:cBhvr>
                                      <p:to>
                                        <p:strVal val="visible"/>
                                      </p:to>
                                    </p:set>
                                    <p:anim calcmode="lin" valueType="num">
                                      <p:cBhvr additive="base">
                                        <p:cTn id="3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951" y="1556792"/>
            <a:ext cx="9144000" cy="2970044"/>
          </a:xfrm>
          <a:prstGeom prst="rect">
            <a:avLst/>
          </a:prstGeom>
          <a:noFill/>
        </p:spPr>
        <p:txBody>
          <a:bodyPr wrap="square" rtlCol="0">
            <a:spAutoFit/>
          </a:bodyPr>
          <a:lstStyle/>
          <a:p>
            <a:pPr defTabSz="1219170">
              <a:spcAft>
                <a:spcPts val="600"/>
              </a:spcAft>
            </a:pPr>
            <a:r>
              <a:rPr lang="en-US" sz="2600" b="1" dirty="0">
                <a:ln w="0"/>
                <a:solidFill>
                  <a:srgbClr val="0000FF"/>
                </a:solidFill>
                <a:latin typeface="Times New Roman" panose="02020603050405020304" pitchFamily="18" charset="0"/>
                <a:cs typeface="Times New Roman" panose="02020603050405020304" pitchFamily="18" charset="0"/>
              </a:rPr>
              <a:t>    </a:t>
            </a:r>
            <a:r>
              <a:rPr lang="vi-VN" sz="2600" b="1"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Hai Bà Trưng bước lên bành voi. Đoàn quân rùng rùng lên đường. Giáo lao, cung nỏ, rìu búa, khiên mộc cuồn cuộn tràn theo bóng voi ẩn hiện của Hai Bà. Tiếng trống đồng dội lên vòm cây, đập vào sườn đồi, theo suốt đường hành quân.</a:t>
            </a:r>
            <a:endParaRPr lang="en-US" sz="2600" b="1"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endParaRPr>
          </a:p>
          <a:p>
            <a:pPr defTabSz="1219170"/>
            <a:r>
              <a:rPr lang="en-US" sz="2600" b="1"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     </a:t>
            </a:r>
            <a:r>
              <a:rPr lang="vi-VN" sz="2600" b="1"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Thành trì </a:t>
            </a:r>
            <a:r>
              <a:rPr lang="en-US" sz="2600" b="1" dirty="0" err="1">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của</a:t>
            </a:r>
            <a:r>
              <a:rPr lang="en-US" sz="2600" b="1"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 </a:t>
            </a:r>
            <a:r>
              <a:rPr lang="vi-VN" sz="2600" b="1"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quân giặc lần lượt sụp đổ dưới chân của đoàn quân khởi nghĩa. Tô Định ôm đầu chạy về nước. Đất nước ta sạch bóng quân thù.</a:t>
            </a:r>
            <a:r>
              <a:rPr lang="en-US" sz="2600" b="1"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                                     </a:t>
            </a:r>
            <a:r>
              <a:rPr lang="vi-VN" sz="2600" b="1"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(Theo Văn Lang)</a:t>
            </a:r>
            <a:endParaRPr lang="en-US" sz="2600" b="1" dirty="0">
              <a:solidFill>
                <a:srgbClr val="0000FF"/>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0" y="428604"/>
            <a:ext cx="9144000" cy="469791"/>
          </a:xfrm>
          <a:prstGeom prst="rect">
            <a:avLst/>
          </a:prstGeom>
          <a:noFill/>
        </p:spPr>
        <p:txBody>
          <a:bodyPr wrap="square" lIns="38527" tIns="19264" rIns="38527" bIns="19264" rtlCol="0">
            <a:spAutoFit/>
          </a:bodyPr>
          <a:lstStyle/>
          <a:p>
            <a:pPr algn="ctr"/>
            <a:r>
              <a:rPr lang="en-US" sz="2800" b="1" dirty="0" err="1">
                <a:solidFill>
                  <a:srgbClr val="0000CC"/>
                </a:solidFill>
                <a:latin typeface="Times New Roman" pitchFamily="18" charset="0"/>
                <a:cs typeface="Times New Roman" pitchFamily="18" charset="0"/>
              </a:rPr>
              <a:t>Tiếng</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Việt</a:t>
            </a:r>
            <a:endParaRPr lang="vi-VN" sz="2800" b="1" dirty="0">
              <a:solidFill>
                <a:srgbClr val="0000CC"/>
              </a:solidFill>
              <a:latin typeface="Times New Roman" pitchFamily="18" charset="0"/>
              <a:cs typeface="Times New Roman" pitchFamily="18" charset="0"/>
            </a:endParaRPr>
          </a:p>
        </p:txBody>
      </p:sp>
      <p:sp>
        <p:nvSpPr>
          <p:cNvPr id="5" name="TextBox 4"/>
          <p:cNvSpPr txBox="1"/>
          <p:nvPr/>
        </p:nvSpPr>
        <p:spPr>
          <a:xfrm>
            <a:off x="0" y="857232"/>
            <a:ext cx="9144000" cy="523220"/>
          </a:xfrm>
          <a:prstGeom prst="rect">
            <a:avLst/>
          </a:prstGeom>
          <a:noFill/>
        </p:spPr>
        <p:txBody>
          <a:bodyPr wrap="square" rtlCol="0">
            <a:spAutoFit/>
          </a:bodyPr>
          <a:lstStyle/>
          <a:p>
            <a:pPr algn="ctr"/>
            <a:r>
              <a:rPr lang="en-US" sz="2800" b="1" dirty="0" err="1">
                <a:solidFill>
                  <a:srgbClr val="FF0000"/>
                </a:solidFill>
                <a:latin typeface="Times New Roman" pitchFamily="18" charset="0"/>
                <a:cs typeface="Times New Roman" pitchFamily="18" charset="0"/>
              </a:rPr>
              <a:t>Nghe</a:t>
            </a:r>
            <a:r>
              <a:rPr lang="en-US" sz="2800" b="1" dirty="0">
                <a:solidFill>
                  <a:srgbClr val="FF0000"/>
                </a:solidFill>
                <a:latin typeface="Times New Roman" pitchFamily="18" charset="0"/>
                <a:cs typeface="Times New Roman" pitchFamily="18" charset="0"/>
              </a:rPr>
              <a:t> – </a:t>
            </a:r>
            <a:r>
              <a:rPr lang="en-US" sz="2800" b="1" dirty="0" err="1">
                <a:solidFill>
                  <a:srgbClr val="FF0000"/>
                </a:solidFill>
                <a:latin typeface="Times New Roman" pitchFamily="18" charset="0"/>
                <a:cs typeface="Times New Roman" pitchFamily="18" charset="0"/>
              </a:rPr>
              <a:t>viết</a:t>
            </a:r>
            <a:r>
              <a:rPr lang="en-US" sz="2800" b="1" dirty="0">
                <a:solidFill>
                  <a:srgbClr val="FF0000"/>
                </a:solidFill>
                <a:latin typeface="Times New Roman" pitchFamily="18" charset="0"/>
                <a:cs typeface="Times New Roman" pitchFamily="18" charset="0"/>
              </a:rPr>
              <a:t>: Hai </a:t>
            </a:r>
            <a:r>
              <a:rPr lang="en-US" sz="2800" b="1" dirty="0" err="1">
                <a:solidFill>
                  <a:srgbClr val="FF0000"/>
                </a:solidFill>
                <a:latin typeface="Times New Roman" pitchFamily="18" charset="0"/>
                <a:cs typeface="Times New Roman" pitchFamily="18" charset="0"/>
              </a:rPr>
              <a:t>Bà</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Trưng</a:t>
            </a:r>
            <a:r>
              <a:rPr lang="en-US" sz="2800" b="1" dirty="0">
                <a:solidFill>
                  <a:srgbClr val="FF0000"/>
                </a:solidFill>
                <a:latin typeface="Times New Roman" pitchFamily="18" charset="0"/>
                <a:cs typeface="Times New Roman" pitchFamily="18" charset="0"/>
              </a:rPr>
              <a:t> .</a:t>
            </a:r>
            <a:endParaRPr lang="vi-VN" sz="2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369897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9EEDF10-E8AA-B27A-D155-AB1225426A77}"/>
              </a:ext>
            </a:extLst>
          </p:cNvPr>
          <p:cNvPicPr>
            <a:picLocks noChangeAspect="1"/>
          </p:cNvPicPr>
          <p:nvPr/>
        </p:nvPicPr>
        <p:blipFill>
          <a:blip r:embed="rId2"/>
          <a:stretch>
            <a:fillRect/>
          </a:stretch>
        </p:blipFill>
        <p:spPr>
          <a:xfrm>
            <a:off x="159675" y="1521376"/>
            <a:ext cx="1614905" cy="537154"/>
          </a:xfrm>
          <a:prstGeom prst="rect">
            <a:avLst/>
          </a:prstGeom>
        </p:spPr>
      </p:pic>
      <p:sp>
        <p:nvSpPr>
          <p:cNvPr id="3" name="Rectangle 2">
            <a:extLst>
              <a:ext uri="{FF2B5EF4-FFF2-40B4-BE49-F238E27FC236}">
                <a16:creationId xmlns:a16="http://schemas.microsoft.com/office/drawing/2014/main" id="{0A0926E2-9F46-368C-7C2D-B8F553216C64}"/>
              </a:ext>
            </a:extLst>
          </p:cNvPr>
          <p:cNvSpPr/>
          <p:nvPr/>
        </p:nvSpPr>
        <p:spPr>
          <a:xfrm>
            <a:off x="599164" y="2808624"/>
            <a:ext cx="7258050" cy="507020"/>
          </a:xfrm>
          <a:custGeom>
            <a:avLst/>
            <a:gdLst>
              <a:gd name="connsiteX0" fmla="*/ 0 w 9677400"/>
              <a:gd name="connsiteY0" fmla="*/ 0 h 676027"/>
              <a:gd name="connsiteX1" fmla="*/ 400921 w 9677400"/>
              <a:gd name="connsiteY1" fmla="*/ 0 h 676027"/>
              <a:gd name="connsiteX2" fmla="*/ 1092164 w 9677400"/>
              <a:gd name="connsiteY2" fmla="*/ 0 h 676027"/>
              <a:gd name="connsiteX3" fmla="*/ 1783407 w 9677400"/>
              <a:gd name="connsiteY3" fmla="*/ 0 h 676027"/>
              <a:gd name="connsiteX4" fmla="*/ 2184327 w 9677400"/>
              <a:gd name="connsiteY4" fmla="*/ 0 h 676027"/>
              <a:gd name="connsiteX5" fmla="*/ 3069118 w 9677400"/>
              <a:gd name="connsiteY5" fmla="*/ 0 h 676027"/>
              <a:gd name="connsiteX6" fmla="*/ 3470039 w 9677400"/>
              <a:gd name="connsiteY6" fmla="*/ 0 h 676027"/>
              <a:gd name="connsiteX7" fmla="*/ 4354830 w 9677400"/>
              <a:gd name="connsiteY7" fmla="*/ 0 h 676027"/>
              <a:gd name="connsiteX8" fmla="*/ 5239621 w 9677400"/>
              <a:gd name="connsiteY8" fmla="*/ 0 h 676027"/>
              <a:gd name="connsiteX9" fmla="*/ 5930864 w 9677400"/>
              <a:gd name="connsiteY9" fmla="*/ 0 h 676027"/>
              <a:gd name="connsiteX10" fmla="*/ 6331785 w 9677400"/>
              <a:gd name="connsiteY10" fmla="*/ 0 h 676027"/>
              <a:gd name="connsiteX11" fmla="*/ 7119801 w 9677400"/>
              <a:gd name="connsiteY11" fmla="*/ 0 h 676027"/>
              <a:gd name="connsiteX12" fmla="*/ 7907818 w 9677400"/>
              <a:gd name="connsiteY12" fmla="*/ 0 h 676027"/>
              <a:gd name="connsiteX13" fmla="*/ 8308739 w 9677400"/>
              <a:gd name="connsiteY13" fmla="*/ 0 h 676027"/>
              <a:gd name="connsiteX14" fmla="*/ 8709660 w 9677400"/>
              <a:gd name="connsiteY14" fmla="*/ 0 h 676027"/>
              <a:gd name="connsiteX15" fmla="*/ 9677400 w 9677400"/>
              <a:gd name="connsiteY15" fmla="*/ 0 h 676027"/>
              <a:gd name="connsiteX16" fmla="*/ 9677400 w 9677400"/>
              <a:gd name="connsiteY16" fmla="*/ 676027 h 676027"/>
              <a:gd name="connsiteX17" fmla="*/ 8986157 w 9677400"/>
              <a:gd name="connsiteY17" fmla="*/ 676027 h 676027"/>
              <a:gd name="connsiteX18" fmla="*/ 8198140 w 9677400"/>
              <a:gd name="connsiteY18" fmla="*/ 676027 h 676027"/>
              <a:gd name="connsiteX19" fmla="*/ 7603671 w 9677400"/>
              <a:gd name="connsiteY19" fmla="*/ 676027 h 676027"/>
              <a:gd name="connsiteX20" fmla="*/ 6912429 w 9677400"/>
              <a:gd name="connsiteY20" fmla="*/ 676027 h 676027"/>
              <a:gd name="connsiteX21" fmla="*/ 6414734 w 9677400"/>
              <a:gd name="connsiteY21" fmla="*/ 676027 h 676027"/>
              <a:gd name="connsiteX22" fmla="*/ 5723491 w 9677400"/>
              <a:gd name="connsiteY22" fmla="*/ 676027 h 676027"/>
              <a:gd name="connsiteX23" fmla="*/ 4838700 w 9677400"/>
              <a:gd name="connsiteY23" fmla="*/ 676027 h 676027"/>
              <a:gd name="connsiteX24" fmla="*/ 3953909 w 9677400"/>
              <a:gd name="connsiteY24" fmla="*/ 676027 h 676027"/>
              <a:gd name="connsiteX25" fmla="*/ 3456214 w 9677400"/>
              <a:gd name="connsiteY25" fmla="*/ 676027 h 676027"/>
              <a:gd name="connsiteX26" fmla="*/ 3055293 w 9677400"/>
              <a:gd name="connsiteY26" fmla="*/ 676027 h 676027"/>
              <a:gd name="connsiteX27" fmla="*/ 2654373 w 9677400"/>
              <a:gd name="connsiteY27" fmla="*/ 676027 h 676027"/>
              <a:gd name="connsiteX28" fmla="*/ 2156678 w 9677400"/>
              <a:gd name="connsiteY28" fmla="*/ 676027 h 676027"/>
              <a:gd name="connsiteX29" fmla="*/ 1562209 w 9677400"/>
              <a:gd name="connsiteY29" fmla="*/ 676027 h 676027"/>
              <a:gd name="connsiteX30" fmla="*/ 870966 w 9677400"/>
              <a:gd name="connsiteY30" fmla="*/ 676027 h 676027"/>
              <a:gd name="connsiteX31" fmla="*/ 0 w 9677400"/>
              <a:gd name="connsiteY31" fmla="*/ 676027 h 676027"/>
              <a:gd name="connsiteX32" fmla="*/ 0 w 9677400"/>
              <a:gd name="connsiteY32" fmla="*/ 0 h 676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677400" h="676027" fill="none" extrusionOk="0">
                <a:moveTo>
                  <a:pt x="0" y="0"/>
                </a:moveTo>
                <a:cubicBezTo>
                  <a:pt x="154673" y="-14030"/>
                  <a:pt x="234354" y="-16824"/>
                  <a:pt x="400921" y="0"/>
                </a:cubicBezTo>
                <a:cubicBezTo>
                  <a:pt x="567488" y="16824"/>
                  <a:pt x="750535" y="-21374"/>
                  <a:pt x="1092164" y="0"/>
                </a:cubicBezTo>
                <a:cubicBezTo>
                  <a:pt x="1433793" y="21374"/>
                  <a:pt x="1582303" y="25836"/>
                  <a:pt x="1783407" y="0"/>
                </a:cubicBezTo>
                <a:cubicBezTo>
                  <a:pt x="1984511" y="-25836"/>
                  <a:pt x="2011046" y="-5698"/>
                  <a:pt x="2184327" y="0"/>
                </a:cubicBezTo>
                <a:cubicBezTo>
                  <a:pt x="2357608" y="5698"/>
                  <a:pt x="2682469" y="12916"/>
                  <a:pt x="3069118" y="0"/>
                </a:cubicBezTo>
                <a:cubicBezTo>
                  <a:pt x="3455767" y="-12916"/>
                  <a:pt x="3356049" y="-4024"/>
                  <a:pt x="3470039" y="0"/>
                </a:cubicBezTo>
                <a:cubicBezTo>
                  <a:pt x="3584029" y="4024"/>
                  <a:pt x="4027307" y="-986"/>
                  <a:pt x="4354830" y="0"/>
                </a:cubicBezTo>
                <a:cubicBezTo>
                  <a:pt x="4682353" y="986"/>
                  <a:pt x="4920031" y="-40206"/>
                  <a:pt x="5239621" y="0"/>
                </a:cubicBezTo>
                <a:cubicBezTo>
                  <a:pt x="5559211" y="40206"/>
                  <a:pt x="5695770" y="23315"/>
                  <a:pt x="5930864" y="0"/>
                </a:cubicBezTo>
                <a:cubicBezTo>
                  <a:pt x="6165958" y="-23315"/>
                  <a:pt x="6166978" y="-5329"/>
                  <a:pt x="6331785" y="0"/>
                </a:cubicBezTo>
                <a:cubicBezTo>
                  <a:pt x="6496592" y="5329"/>
                  <a:pt x="6797134" y="-38142"/>
                  <a:pt x="7119801" y="0"/>
                </a:cubicBezTo>
                <a:cubicBezTo>
                  <a:pt x="7442468" y="38142"/>
                  <a:pt x="7539472" y="-23947"/>
                  <a:pt x="7907818" y="0"/>
                </a:cubicBezTo>
                <a:cubicBezTo>
                  <a:pt x="8276164" y="23947"/>
                  <a:pt x="8156296" y="-10017"/>
                  <a:pt x="8308739" y="0"/>
                </a:cubicBezTo>
                <a:cubicBezTo>
                  <a:pt x="8461182" y="10017"/>
                  <a:pt x="8605179" y="-11086"/>
                  <a:pt x="8709660" y="0"/>
                </a:cubicBezTo>
                <a:cubicBezTo>
                  <a:pt x="8814141" y="11086"/>
                  <a:pt x="9232072" y="23048"/>
                  <a:pt x="9677400" y="0"/>
                </a:cubicBezTo>
                <a:cubicBezTo>
                  <a:pt x="9704808" y="330265"/>
                  <a:pt x="9644938" y="454014"/>
                  <a:pt x="9677400" y="676027"/>
                </a:cubicBezTo>
                <a:cubicBezTo>
                  <a:pt x="9441684" y="679209"/>
                  <a:pt x="9309332" y="693605"/>
                  <a:pt x="8986157" y="676027"/>
                </a:cubicBezTo>
                <a:cubicBezTo>
                  <a:pt x="8662982" y="658449"/>
                  <a:pt x="8382613" y="694881"/>
                  <a:pt x="8198140" y="676027"/>
                </a:cubicBezTo>
                <a:cubicBezTo>
                  <a:pt x="8013667" y="657173"/>
                  <a:pt x="7873272" y="705583"/>
                  <a:pt x="7603671" y="676027"/>
                </a:cubicBezTo>
                <a:cubicBezTo>
                  <a:pt x="7334070" y="646471"/>
                  <a:pt x="7229726" y="652677"/>
                  <a:pt x="6912429" y="676027"/>
                </a:cubicBezTo>
                <a:cubicBezTo>
                  <a:pt x="6595132" y="699377"/>
                  <a:pt x="6543536" y="696289"/>
                  <a:pt x="6414734" y="676027"/>
                </a:cubicBezTo>
                <a:cubicBezTo>
                  <a:pt x="6285933" y="655765"/>
                  <a:pt x="5999231" y="678652"/>
                  <a:pt x="5723491" y="676027"/>
                </a:cubicBezTo>
                <a:cubicBezTo>
                  <a:pt x="5447751" y="673402"/>
                  <a:pt x="5249704" y="649365"/>
                  <a:pt x="4838700" y="676027"/>
                </a:cubicBezTo>
                <a:cubicBezTo>
                  <a:pt x="4427696" y="702689"/>
                  <a:pt x="4170739" y="690816"/>
                  <a:pt x="3953909" y="676027"/>
                </a:cubicBezTo>
                <a:cubicBezTo>
                  <a:pt x="3737079" y="661238"/>
                  <a:pt x="3578335" y="684910"/>
                  <a:pt x="3456214" y="676027"/>
                </a:cubicBezTo>
                <a:cubicBezTo>
                  <a:pt x="3334094" y="667144"/>
                  <a:pt x="3182706" y="679712"/>
                  <a:pt x="3055293" y="676027"/>
                </a:cubicBezTo>
                <a:cubicBezTo>
                  <a:pt x="2927880" y="672342"/>
                  <a:pt x="2740067" y="686907"/>
                  <a:pt x="2654373" y="676027"/>
                </a:cubicBezTo>
                <a:cubicBezTo>
                  <a:pt x="2568679" y="665147"/>
                  <a:pt x="2346825" y="652424"/>
                  <a:pt x="2156678" y="676027"/>
                </a:cubicBezTo>
                <a:cubicBezTo>
                  <a:pt x="1966532" y="699630"/>
                  <a:pt x="1857093" y="648229"/>
                  <a:pt x="1562209" y="676027"/>
                </a:cubicBezTo>
                <a:cubicBezTo>
                  <a:pt x="1267325" y="703825"/>
                  <a:pt x="1128235" y="688434"/>
                  <a:pt x="870966" y="676027"/>
                </a:cubicBezTo>
                <a:cubicBezTo>
                  <a:pt x="613697" y="663620"/>
                  <a:pt x="235065" y="701472"/>
                  <a:pt x="0" y="676027"/>
                </a:cubicBezTo>
                <a:cubicBezTo>
                  <a:pt x="848" y="428080"/>
                  <a:pt x="5851" y="278167"/>
                  <a:pt x="0" y="0"/>
                </a:cubicBezTo>
                <a:close/>
              </a:path>
              <a:path w="9677400" h="676027" stroke="0" extrusionOk="0">
                <a:moveTo>
                  <a:pt x="0" y="0"/>
                </a:moveTo>
                <a:cubicBezTo>
                  <a:pt x="264450" y="17151"/>
                  <a:pt x="527228" y="31222"/>
                  <a:pt x="884791" y="0"/>
                </a:cubicBezTo>
                <a:cubicBezTo>
                  <a:pt x="1242354" y="-31222"/>
                  <a:pt x="1295820" y="10949"/>
                  <a:pt x="1479260" y="0"/>
                </a:cubicBezTo>
                <a:cubicBezTo>
                  <a:pt x="1662700" y="-10949"/>
                  <a:pt x="2084263" y="-26155"/>
                  <a:pt x="2364051" y="0"/>
                </a:cubicBezTo>
                <a:cubicBezTo>
                  <a:pt x="2643839" y="26155"/>
                  <a:pt x="2701214" y="7995"/>
                  <a:pt x="2861745" y="0"/>
                </a:cubicBezTo>
                <a:cubicBezTo>
                  <a:pt x="3022276" y="-7995"/>
                  <a:pt x="3174358" y="-24294"/>
                  <a:pt x="3359440" y="0"/>
                </a:cubicBezTo>
                <a:cubicBezTo>
                  <a:pt x="3544523" y="24294"/>
                  <a:pt x="3881521" y="-34106"/>
                  <a:pt x="4050683" y="0"/>
                </a:cubicBezTo>
                <a:cubicBezTo>
                  <a:pt x="4219845" y="34106"/>
                  <a:pt x="4359111" y="12700"/>
                  <a:pt x="4451604" y="0"/>
                </a:cubicBezTo>
                <a:cubicBezTo>
                  <a:pt x="4544097" y="-12700"/>
                  <a:pt x="4881811" y="3829"/>
                  <a:pt x="5142847" y="0"/>
                </a:cubicBezTo>
                <a:cubicBezTo>
                  <a:pt x="5403883" y="-3829"/>
                  <a:pt x="5631406" y="-20163"/>
                  <a:pt x="5834090" y="0"/>
                </a:cubicBezTo>
                <a:cubicBezTo>
                  <a:pt x="6036774" y="20163"/>
                  <a:pt x="6271352" y="2740"/>
                  <a:pt x="6428559" y="0"/>
                </a:cubicBezTo>
                <a:cubicBezTo>
                  <a:pt x="6585766" y="-2740"/>
                  <a:pt x="6802563" y="8935"/>
                  <a:pt x="7119801" y="0"/>
                </a:cubicBezTo>
                <a:cubicBezTo>
                  <a:pt x="7437039" y="-8935"/>
                  <a:pt x="7469311" y="-10590"/>
                  <a:pt x="7714270" y="0"/>
                </a:cubicBezTo>
                <a:cubicBezTo>
                  <a:pt x="7959229" y="10590"/>
                  <a:pt x="8091898" y="15664"/>
                  <a:pt x="8211965" y="0"/>
                </a:cubicBezTo>
                <a:cubicBezTo>
                  <a:pt x="8332032" y="-15664"/>
                  <a:pt x="8697925" y="34623"/>
                  <a:pt x="8999982" y="0"/>
                </a:cubicBezTo>
                <a:cubicBezTo>
                  <a:pt x="9302039" y="-34623"/>
                  <a:pt x="9537400" y="-3786"/>
                  <a:pt x="9677400" y="0"/>
                </a:cubicBezTo>
                <a:cubicBezTo>
                  <a:pt x="9669716" y="241149"/>
                  <a:pt x="9658721" y="527607"/>
                  <a:pt x="9677400" y="676027"/>
                </a:cubicBezTo>
                <a:cubicBezTo>
                  <a:pt x="9437640" y="703513"/>
                  <a:pt x="9227199" y="683996"/>
                  <a:pt x="8986157" y="676027"/>
                </a:cubicBezTo>
                <a:cubicBezTo>
                  <a:pt x="8745115" y="668058"/>
                  <a:pt x="8478103" y="676276"/>
                  <a:pt x="8101366" y="676027"/>
                </a:cubicBezTo>
                <a:cubicBezTo>
                  <a:pt x="7724629" y="675778"/>
                  <a:pt x="7752182" y="695252"/>
                  <a:pt x="7603671" y="676027"/>
                </a:cubicBezTo>
                <a:cubicBezTo>
                  <a:pt x="7455160" y="656802"/>
                  <a:pt x="7341454" y="666524"/>
                  <a:pt x="7202751" y="676027"/>
                </a:cubicBezTo>
                <a:cubicBezTo>
                  <a:pt x="7064048" y="685530"/>
                  <a:pt x="6767937" y="700011"/>
                  <a:pt x="6608282" y="676027"/>
                </a:cubicBezTo>
                <a:cubicBezTo>
                  <a:pt x="6448627" y="652043"/>
                  <a:pt x="6234925" y="657465"/>
                  <a:pt x="6110587" y="676027"/>
                </a:cubicBezTo>
                <a:cubicBezTo>
                  <a:pt x="5986249" y="694589"/>
                  <a:pt x="5684777" y="677713"/>
                  <a:pt x="5516118" y="676027"/>
                </a:cubicBezTo>
                <a:cubicBezTo>
                  <a:pt x="5347459" y="674341"/>
                  <a:pt x="5117861" y="651735"/>
                  <a:pt x="4824875" y="676027"/>
                </a:cubicBezTo>
                <a:cubicBezTo>
                  <a:pt x="4531889" y="700319"/>
                  <a:pt x="4290709" y="718166"/>
                  <a:pt x="3940084" y="676027"/>
                </a:cubicBezTo>
                <a:cubicBezTo>
                  <a:pt x="3589459" y="633888"/>
                  <a:pt x="3578568" y="653959"/>
                  <a:pt x="3345615" y="676027"/>
                </a:cubicBezTo>
                <a:cubicBezTo>
                  <a:pt x="3112662" y="698095"/>
                  <a:pt x="3065804" y="689506"/>
                  <a:pt x="2847921" y="676027"/>
                </a:cubicBezTo>
                <a:cubicBezTo>
                  <a:pt x="2630038" y="662548"/>
                  <a:pt x="2247556" y="662286"/>
                  <a:pt x="2059904" y="676027"/>
                </a:cubicBezTo>
                <a:cubicBezTo>
                  <a:pt x="1872252" y="689768"/>
                  <a:pt x="1630944" y="713424"/>
                  <a:pt x="1271887" y="676027"/>
                </a:cubicBezTo>
                <a:cubicBezTo>
                  <a:pt x="912830" y="638630"/>
                  <a:pt x="629941" y="730692"/>
                  <a:pt x="0" y="676027"/>
                </a:cubicBezTo>
                <a:cubicBezTo>
                  <a:pt x="-13324" y="412403"/>
                  <a:pt x="-28459" y="205613"/>
                  <a:pt x="0" y="0"/>
                </a:cubicBezTo>
                <a:close/>
              </a:path>
            </a:pathLst>
          </a:custGeom>
          <a:solidFill>
            <a:srgbClr val="FFFB57">
              <a:alpha val="94902"/>
            </a:srgbClr>
          </a:solidFill>
          <a:ln w="28575">
            <a:solidFill>
              <a:srgbClr val="4AC6AE"/>
            </a:solidFill>
            <a:extLst>
              <a:ext uri="{C807C97D-BFC1-408E-A445-0C87EB9F89A2}">
                <ask:lineSketchStyleProps xmlns="" xmlns:ask="http://schemas.microsoft.com/office/drawing/2018/sketchyshapes" sd="330632433">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defRPr/>
            </a:pPr>
            <a:r>
              <a:rPr lang="en-US" sz="3000" b="1">
                <a:solidFill>
                  <a:prstClr val="black"/>
                </a:solidFill>
                <a:latin typeface="Calibri" panose="020F0502020204030204" pitchFamily="34" charset="0"/>
                <a:cs typeface="Calibri" panose="020F0502020204030204" pitchFamily="34" charset="0"/>
              </a:rPr>
              <a:t>1. Chọn </a:t>
            </a:r>
            <a:r>
              <a:rPr lang="en-US" sz="3000" b="1" dirty="0" err="1">
                <a:solidFill>
                  <a:prstClr val="black"/>
                </a:solidFill>
                <a:latin typeface="Calibri" panose="020F0502020204030204" pitchFamily="34" charset="0"/>
                <a:cs typeface="Calibri" panose="020F0502020204030204" pitchFamily="34" charset="0"/>
              </a:rPr>
              <a:t>tiếng</a:t>
            </a:r>
            <a:r>
              <a:rPr lang="en-US" sz="3000" b="1" dirty="0">
                <a:solidFill>
                  <a:prstClr val="black"/>
                </a:solidFill>
                <a:latin typeface="Calibri" panose="020F0502020204030204" pitchFamily="34" charset="0"/>
                <a:cs typeface="Calibri" panose="020F0502020204030204" pitchFamily="34" charset="0"/>
              </a:rPr>
              <a:t> </a:t>
            </a:r>
            <a:r>
              <a:rPr lang="en-US" sz="3000" b="1" dirty="0" err="1">
                <a:solidFill>
                  <a:prstClr val="black"/>
                </a:solidFill>
                <a:latin typeface="Calibri" panose="020F0502020204030204" pitchFamily="34" charset="0"/>
                <a:cs typeface="Calibri" panose="020F0502020204030204" pitchFamily="34" charset="0"/>
              </a:rPr>
              <a:t>thích</a:t>
            </a:r>
            <a:r>
              <a:rPr lang="en-US" sz="3000" b="1" dirty="0">
                <a:solidFill>
                  <a:prstClr val="black"/>
                </a:solidFill>
                <a:latin typeface="Calibri" panose="020F0502020204030204" pitchFamily="34" charset="0"/>
                <a:cs typeface="Calibri" panose="020F0502020204030204" pitchFamily="34" charset="0"/>
              </a:rPr>
              <a:t> </a:t>
            </a:r>
            <a:r>
              <a:rPr lang="en-US" sz="3000" b="1" dirty="0" err="1">
                <a:solidFill>
                  <a:prstClr val="black"/>
                </a:solidFill>
                <a:latin typeface="Calibri" panose="020F0502020204030204" pitchFamily="34" charset="0"/>
                <a:cs typeface="Calibri" panose="020F0502020204030204" pitchFamily="34" charset="0"/>
              </a:rPr>
              <a:t>hợp</a:t>
            </a:r>
            <a:r>
              <a:rPr lang="en-US" sz="3000" b="1" dirty="0">
                <a:solidFill>
                  <a:prstClr val="black"/>
                </a:solidFill>
                <a:latin typeface="Calibri" panose="020F0502020204030204" pitchFamily="34" charset="0"/>
                <a:cs typeface="Calibri" panose="020F0502020204030204" pitchFamily="34" charset="0"/>
              </a:rPr>
              <a:t> </a:t>
            </a:r>
            <a:r>
              <a:rPr lang="en-US" sz="3000" b="1" dirty="0" err="1">
                <a:solidFill>
                  <a:prstClr val="black"/>
                </a:solidFill>
                <a:latin typeface="Calibri" panose="020F0502020204030204" pitchFamily="34" charset="0"/>
                <a:cs typeface="Calibri" panose="020F0502020204030204" pitchFamily="34" charset="0"/>
              </a:rPr>
              <a:t>thay</a:t>
            </a:r>
            <a:r>
              <a:rPr lang="en-US" sz="3000" b="1" dirty="0">
                <a:solidFill>
                  <a:prstClr val="black"/>
                </a:solidFill>
                <a:latin typeface="Calibri" panose="020F0502020204030204" pitchFamily="34" charset="0"/>
                <a:cs typeface="Calibri" panose="020F0502020204030204" pitchFamily="34" charset="0"/>
              </a:rPr>
              <a:t> </a:t>
            </a:r>
            <a:r>
              <a:rPr lang="en-US" sz="3000" b="1" dirty="0" err="1">
                <a:solidFill>
                  <a:prstClr val="black"/>
                </a:solidFill>
                <a:latin typeface="Calibri" panose="020F0502020204030204" pitchFamily="34" charset="0"/>
                <a:cs typeface="Calibri" panose="020F0502020204030204" pitchFamily="34" charset="0"/>
              </a:rPr>
              <a:t>cho</a:t>
            </a:r>
            <a:r>
              <a:rPr lang="en-US" sz="3000" b="1" dirty="0">
                <a:solidFill>
                  <a:prstClr val="black"/>
                </a:solidFill>
                <a:latin typeface="Calibri" panose="020F0502020204030204" pitchFamily="34" charset="0"/>
                <a:cs typeface="Calibri" panose="020F0502020204030204" pitchFamily="34" charset="0"/>
              </a:rPr>
              <a:t> </a:t>
            </a:r>
            <a:r>
              <a:rPr lang="en-US" sz="3000" b="1" dirty="0" err="1">
                <a:solidFill>
                  <a:prstClr val="black"/>
                </a:solidFill>
                <a:latin typeface="Calibri" panose="020F0502020204030204" pitchFamily="34" charset="0"/>
                <a:cs typeface="Calibri" panose="020F0502020204030204" pitchFamily="34" charset="0"/>
              </a:rPr>
              <a:t>ngôi</a:t>
            </a:r>
            <a:r>
              <a:rPr lang="en-US" sz="3000" b="1" dirty="0">
                <a:solidFill>
                  <a:prstClr val="black"/>
                </a:solidFill>
                <a:latin typeface="Calibri" panose="020F0502020204030204" pitchFamily="34" charset="0"/>
                <a:cs typeface="Calibri" panose="020F0502020204030204" pitchFamily="34" charset="0"/>
              </a:rPr>
              <a:t> </a:t>
            </a:r>
            <a:r>
              <a:rPr lang="en-US" sz="3000" b="1" dirty="0" err="1">
                <a:solidFill>
                  <a:prstClr val="black"/>
                </a:solidFill>
                <a:latin typeface="Calibri" panose="020F0502020204030204" pitchFamily="34" charset="0"/>
                <a:cs typeface="Calibri" panose="020F0502020204030204" pitchFamily="34" charset="0"/>
              </a:rPr>
              <a:t>sao</a:t>
            </a:r>
            <a:endParaRPr lang="en-US" sz="3000" b="1" dirty="0">
              <a:solidFill>
                <a:prstClr val="black"/>
              </a:solidFill>
              <a:latin typeface="Calibri" panose="020F0502020204030204" pitchFamily="34" charset="0"/>
              <a:cs typeface="Calibri" panose="020F0502020204030204" pitchFamily="34" charset="0"/>
            </a:endParaRPr>
          </a:p>
        </p:txBody>
      </p:sp>
      <p:pic>
        <p:nvPicPr>
          <p:cNvPr id="6" name="Picture 2" descr="Thiết Kế Website Thủy Hải Sản Đẹp】™ - Hút Khách Hiệu Quả">
            <a:extLst>
              <a:ext uri="{FF2B5EF4-FFF2-40B4-BE49-F238E27FC236}">
                <a16:creationId xmlns:a16="http://schemas.microsoft.com/office/drawing/2014/main" id="{5AA12D33-F7EC-4873-CAD5-DEE05C4E473E}"/>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3704" b="98611" l="2146" r="97425">
                        <a14:foregroundMark x1="48498" y1="7407" x2="48498" y2="15278"/>
                        <a14:foregroundMark x1="50644" y1="3704" x2="50644" y2="13889"/>
                        <a14:foregroundMark x1="6009" y1="39815" x2="10730" y2="44444"/>
                        <a14:foregroundMark x1="23176" y1="95833" x2="34335" y2="85185"/>
                        <a14:foregroundMark x1="75107" y1="97222" x2="75536" y2="93056"/>
                        <a14:foregroundMark x1="91845" y1="42130" x2="79828" y2="44907"/>
                        <a14:foregroundMark x1="95279" y1="39815" x2="88412" y2="43056"/>
                        <a14:foregroundMark x1="98283" y1="39352" x2="98283" y2="39352"/>
                        <a14:foregroundMark x1="2146" y1="37963" x2="2146" y2="37963"/>
                        <a14:foregroundMark x1="77682" y1="98611" x2="77682" y2="98611"/>
                        <a14:foregroundMark x1="21459" y1="98611" x2="21459" y2="98611"/>
                      </a14:backgroundRemoval>
                    </a14:imgEffect>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a:off x="7292857" y="2819578"/>
            <a:ext cx="535108" cy="496066"/>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33B58D4A-3E55-1405-F5E4-C56A7165C609}"/>
              </a:ext>
            </a:extLst>
          </p:cNvPr>
          <p:cNvSpPr txBox="1"/>
          <p:nvPr/>
        </p:nvSpPr>
        <p:spPr>
          <a:xfrm>
            <a:off x="299126" y="3901431"/>
            <a:ext cx="2178844" cy="438582"/>
          </a:xfrm>
          <a:prstGeom prst="rect">
            <a:avLst/>
          </a:prstGeom>
          <a:noFill/>
        </p:spPr>
        <p:txBody>
          <a:bodyPr wrap="square" rtlCol="0">
            <a:spAutoFit/>
          </a:bodyPr>
          <a:lstStyle/>
          <a:p>
            <a:pPr defTabSz="685800">
              <a:defRPr/>
            </a:pPr>
            <a:r>
              <a:rPr lang="en-US" sz="2250" i="1" dirty="0">
                <a:solidFill>
                  <a:srgbClr val="002060"/>
                </a:solidFill>
                <a:latin typeface="Calibri" panose="020F0502020204030204" pitchFamily="34" charset="0"/>
                <a:ea typeface="微软雅黑" panose="020B0503020204020204" pitchFamily="34" charset="-122"/>
                <a:cs typeface="Calibri" panose="020F0502020204030204" pitchFamily="34" charset="0"/>
              </a:rPr>
              <a:t>- </a:t>
            </a:r>
            <a:r>
              <a:rPr lang="en-US" sz="2250" i="1" dirty="0" err="1">
                <a:solidFill>
                  <a:srgbClr val="002060"/>
                </a:solidFill>
                <a:latin typeface="Calibri" panose="020F0502020204030204" pitchFamily="34" charset="0"/>
                <a:ea typeface="微软雅黑" panose="020B0503020204020204" pitchFamily="34" charset="-122"/>
                <a:cs typeface="Calibri" panose="020F0502020204030204" pitchFamily="34" charset="0"/>
              </a:rPr>
              <a:t>Trú</a:t>
            </a:r>
            <a:r>
              <a:rPr lang="en-US" sz="2250" i="1" dirty="0">
                <a:solidFill>
                  <a:srgbClr val="002060"/>
                </a:solidFill>
                <a:latin typeface="Calibri" panose="020F0502020204030204" pitchFamily="34" charset="0"/>
                <a:ea typeface="微软雅黑" panose="020B0503020204020204" pitchFamily="34" charset="-122"/>
                <a:cs typeface="Calibri" panose="020F0502020204030204" pitchFamily="34" charset="0"/>
              </a:rPr>
              <a:t>/</a:t>
            </a:r>
            <a:r>
              <a:rPr lang="en-US" sz="2250" i="1" dirty="0" err="1">
                <a:solidFill>
                  <a:srgbClr val="002060"/>
                </a:solidFill>
                <a:latin typeface="Calibri" panose="020F0502020204030204" pitchFamily="34" charset="0"/>
                <a:ea typeface="微软雅黑" panose="020B0503020204020204" pitchFamily="34" charset="-122"/>
                <a:cs typeface="Calibri" panose="020F0502020204030204" pitchFamily="34" charset="0"/>
              </a:rPr>
              <a:t>chú</a:t>
            </a:r>
            <a:endParaRPr lang="vi-VN" sz="2250" i="1" dirty="0">
              <a:solidFill>
                <a:srgbClr val="002060"/>
              </a:solidFill>
              <a:latin typeface="Calibri" panose="020F0502020204030204" pitchFamily="34" charset="0"/>
              <a:ea typeface="微软雅黑" panose="020B0503020204020204" pitchFamily="34" charset="-122"/>
              <a:cs typeface="Calibri" panose="020F0502020204030204" pitchFamily="34" charset="0"/>
            </a:endParaRPr>
          </a:p>
        </p:txBody>
      </p:sp>
      <p:sp>
        <p:nvSpPr>
          <p:cNvPr id="8" name="Rectangle: Rounded Corners 7">
            <a:extLst>
              <a:ext uri="{FF2B5EF4-FFF2-40B4-BE49-F238E27FC236}">
                <a16:creationId xmlns:a16="http://schemas.microsoft.com/office/drawing/2014/main" id="{4E4A596A-2C28-E75C-3DDF-AFF18F8564D3}"/>
              </a:ext>
            </a:extLst>
          </p:cNvPr>
          <p:cNvSpPr/>
          <p:nvPr/>
        </p:nvSpPr>
        <p:spPr>
          <a:xfrm>
            <a:off x="1534995" y="3880000"/>
            <a:ext cx="1193006" cy="42148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dirty="0" err="1">
                <a:solidFill>
                  <a:srgbClr val="002060"/>
                </a:solidFill>
                <a:latin typeface="Calibri" panose="020F0502020204030204" pitchFamily="34" charset="0"/>
                <a:cs typeface="Calibri" panose="020F0502020204030204" pitchFamily="34" charset="0"/>
              </a:rPr>
              <a:t>trú</a:t>
            </a:r>
            <a:r>
              <a:rPr lang="en-US" sz="2700" dirty="0">
                <a:solidFill>
                  <a:srgbClr val="002060"/>
                </a:solidFill>
                <a:latin typeface="Calibri" panose="020F0502020204030204" pitchFamily="34" charset="0"/>
                <a:cs typeface="Calibri" panose="020F0502020204030204" pitchFamily="34" charset="0"/>
              </a:rPr>
              <a:t> </a:t>
            </a:r>
            <a:r>
              <a:rPr lang="en-US" sz="2700" dirty="0" err="1">
                <a:solidFill>
                  <a:srgbClr val="002060"/>
                </a:solidFill>
                <a:latin typeface="Calibri" panose="020F0502020204030204" pitchFamily="34" charset="0"/>
                <a:cs typeface="Calibri" panose="020F0502020204030204" pitchFamily="34" charset="0"/>
              </a:rPr>
              <a:t>ẩn</a:t>
            </a:r>
            <a:endParaRPr lang="en-US" sz="2700" dirty="0">
              <a:solidFill>
                <a:srgbClr val="002060"/>
              </a:solidFill>
              <a:latin typeface="Calibri" panose="020F0502020204030204" pitchFamily="34" charset="0"/>
              <a:cs typeface="Calibri" panose="020F0502020204030204" pitchFamily="34" charset="0"/>
            </a:endParaRPr>
          </a:p>
        </p:txBody>
      </p:sp>
      <p:sp>
        <p:nvSpPr>
          <p:cNvPr id="9" name="Rectangle: Rounded Corners 8">
            <a:extLst>
              <a:ext uri="{FF2B5EF4-FFF2-40B4-BE49-F238E27FC236}">
                <a16:creationId xmlns:a16="http://schemas.microsoft.com/office/drawing/2014/main" id="{E276422A-60FE-F163-0C8A-18CB7CD32F67}"/>
              </a:ext>
            </a:extLst>
          </p:cNvPr>
          <p:cNvSpPr/>
          <p:nvPr/>
        </p:nvSpPr>
        <p:spPr>
          <a:xfrm>
            <a:off x="2849445" y="3880000"/>
            <a:ext cx="1535906" cy="42148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dirty="0" err="1">
                <a:solidFill>
                  <a:srgbClr val="002060"/>
                </a:solidFill>
                <a:latin typeface="Calibri" panose="020F0502020204030204" pitchFamily="34" charset="0"/>
                <a:cs typeface="Calibri" panose="020F0502020204030204" pitchFamily="34" charset="0"/>
              </a:rPr>
              <a:t>chú</a:t>
            </a:r>
            <a:r>
              <a:rPr lang="en-US" sz="2700" dirty="0">
                <a:solidFill>
                  <a:srgbClr val="002060"/>
                </a:solidFill>
                <a:latin typeface="Calibri" panose="020F0502020204030204" pitchFamily="34" charset="0"/>
                <a:cs typeface="Calibri" panose="020F0502020204030204" pitchFamily="34" charset="0"/>
              </a:rPr>
              <a:t> </a:t>
            </a:r>
            <a:r>
              <a:rPr lang="en-US" sz="2700" dirty="0" err="1">
                <a:solidFill>
                  <a:srgbClr val="002060"/>
                </a:solidFill>
                <a:latin typeface="Calibri" panose="020F0502020204030204" pitchFamily="34" charset="0"/>
                <a:cs typeface="Calibri" panose="020F0502020204030204" pitchFamily="34" charset="0"/>
              </a:rPr>
              <a:t>trọng</a:t>
            </a:r>
            <a:endParaRPr lang="en-US" sz="2700" dirty="0">
              <a:solidFill>
                <a:srgbClr val="002060"/>
              </a:solidFill>
              <a:latin typeface="Calibri" panose="020F0502020204030204" pitchFamily="34" charset="0"/>
              <a:cs typeface="Calibri" panose="020F0502020204030204" pitchFamily="34" charset="0"/>
            </a:endParaRPr>
          </a:p>
        </p:txBody>
      </p:sp>
      <p:sp>
        <p:nvSpPr>
          <p:cNvPr id="10" name="Rectangle: Rounded Corners 9">
            <a:extLst>
              <a:ext uri="{FF2B5EF4-FFF2-40B4-BE49-F238E27FC236}">
                <a16:creationId xmlns:a16="http://schemas.microsoft.com/office/drawing/2014/main" id="{16385369-4C22-A5BB-BFC0-51A1B560F67C}"/>
              </a:ext>
            </a:extLst>
          </p:cNvPr>
          <p:cNvSpPr/>
          <p:nvPr/>
        </p:nvSpPr>
        <p:spPr>
          <a:xfrm>
            <a:off x="4499650" y="3865713"/>
            <a:ext cx="1014413" cy="42148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dirty="0" err="1">
                <a:solidFill>
                  <a:srgbClr val="002060"/>
                </a:solidFill>
                <a:latin typeface="Calibri" panose="020F0502020204030204" pitchFamily="34" charset="0"/>
                <a:cs typeface="Calibri" panose="020F0502020204030204" pitchFamily="34" charset="0"/>
              </a:rPr>
              <a:t>chú</a:t>
            </a:r>
            <a:r>
              <a:rPr lang="en-US" sz="2700" dirty="0">
                <a:solidFill>
                  <a:srgbClr val="002060"/>
                </a:solidFill>
                <a:latin typeface="Calibri" panose="020F0502020204030204" pitchFamily="34" charset="0"/>
                <a:cs typeface="Calibri" panose="020F0502020204030204" pitchFamily="34" charset="0"/>
              </a:rPr>
              <a:t> ý</a:t>
            </a:r>
          </a:p>
        </p:txBody>
      </p:sp>
      <p:sp>
        <p:nvSpPr>
          <p:cNvPr id="11" name="Rectangle: Rounded Corners 10">
            <a:extLst>
              <a:ext uri="{FF2B5EF4-FFF2-40B4-BE49-F238E27FC236}">
                <a16:creationId xmlns:a16="http://schemas.microsoft.com/office/drawing/2014/main" id="{C2BB1497-AFE7-8A63-BDEF-68949774CF6D}"/>
              </a:ext>
            </a:extLst>
          </p:cNvPr>
          <p:cNvSpPr/>
          <p:nvPr/>
        </p:nvSpPr>
        <p:spPr>
          <a:xfrm>
            <a:off x="5621219" y="3872857"/>
            <a:ext cx="1671638" cy="42148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dirty="0" err="1">
                <a:solidFill>
                  <a:srgbClr val="002060"/>
                </a:solidFill>
                <a:latin typeface="Calibri" panose="020F0502020204030204" pitchFamily="34" charset="0"/>
                <a:cs typeface="Calibri" panose="020F0502020204030204" pitchFamily="34" charset="0"/>
              </a:rPr>
              <a:t>chăm</a:t>
            </a:r>
            <a:r>
              <a:rPr lang="en-US" sz="2700" dirty="0">
                <a:solidFill>
                  <a:srgbClr val="002060"/>
                </a:solidFill>
                <a:latin typeface="Calibri" panose="020F0502020204030204" pitchFamily="34" charset="0"/>
                <a:cs typeface="Calibri" panose="020F0502020204030204" pitchFamily="34" charset="0"/>
              </a:rPr>
              <a:t> </a:t>
            </a:r>
            <a:r>
              <a:rPr lang="en-US" sz="2700" dirty="0" err="1">
                <a:solidFill>
                  <a:srgbClr val="002060"/>
                </a:solidFill>
                <a:latin typeface="Calibri" panose="020F0502020204030204" pitchFamily="34" charset="0"/>
                <a:cs typeface="Calibri" panose="020F0502020204030204" pitchFamily="34" charset="0"/>
              </a:rPr>
              <a:t>chú</a:t>
            </a:r>
            <a:endParaRPr lang="en-US" sz="2700" dirty="0">
              <a:solidFill>
                <a:srgbClr val="002060"/>
              </a:solidFill>
              <a:latin typeface="Calibri" panose="020F0502020204030204" pitchFamily="34" charset="0"/>
              <a:cs typeface="Calibri" panose="020F0502020204030204" pitchFamily="34" charset="0"/>
            </a:endParaRPr>
          </a:p>
        </p:txBody>
      </p:sp>
      <p:sp>
        <p:nvSpPr>
          <p:cNvPr id="12" name="Rectangle: Rounded Corners 11">
            <a:extLst>
              <a:ext uri="{FF2B5EF4-FFF2-40B4-BE49-F238E27FC236}">
                <a16:creationId xmlns:a16="http://schemas.microsoft.com/office/drawing/2014/main" id="{53D8614A-4B7C-AEA2-E10A-146E14656573}"/>
              </a:ext>
            </a:extLst>
          </p:cNvPr>
          <p:cNvSpPr/>
          <p:nvPr/>
        </p:nvSpPr>
        <p:spPr>
          <a:xfrm>
            <a:off x="7357151" y="3880000"/>
            <a:ext cx="1278732" cy="42148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dirty="0" err="1">
                <a:solidFill>
                  <a:srgbClr val="002060"/>
                </a:solidFill>
                <a:latin typeface="Calibri" panose="020F0502020204030204" pitchFamily="34" charset="0"/>
                <a:cs typeface="Calibri" panose="020F0502020204030204" pitchFamily="34" charset="0"/>
              </a:rPr>
              <a:t>cô</a:t>
            </a:r>
            <a:r>
              <a:rPr lang="en-US" sz="2700" dirty="0">
                <a:solidFill>
                  <a:srgbClr val="002060"/>
                </a:solidFill>
                <a:latin typeface="Calibri" panose="020F0502020204030204" pitchFamily="34" charset="0"/>
                <a:cs typeface="Calibri" panose="020F0502020204030204" pitchFamily="34" charset="0"/>
              </a:rPr>
              <a:t> </a:t>
            </a:r>
            <a:r>
              <a:rPr lang="en-US" sz="2700" dirty="0" err="1">
                <a:solidFill>
                  <a:srgbClr val="002060"/>
                </a:solidFill>
                <a:latin typeface="Calibri" panose="020F0502020204030204" pitchFamily="34" charset="0"/>
                <a:cs typeface="Calibri" panose="020F0502020204030204" pitchFamily="34" charset="0"/>
              </a:rPr>
              <a:t>chú</a:t>
            </a:r>
            <a:endParaRPr lang="en-US" sz="2700" dirty="0">
              <a:solidFill>
                <a:srgbClr val="002060"/>
              </a:solidFill>
              <a:latin typeface="Calibri" panose="020F0502020204030204" pitchFamily="34" charset="0"/>
              <a:cs typeface="Calibri" panose="020F0502020204030204" pitchFamily="34" charset="0"/>
            </a:endParaRPr>
          </a:p>
        </p:txBody>
      </p:sp>
      <p:sp>
        <p:nvSpPr>
          <p:cNvPr id="13" name="TextBox 12">
            <a:extLst>
              <a:ext uri="{FF2B5EF4-FFF2-40B4-BE49-F238E27FC236}">
                <a16:creationId xmlns:a16="http://schemas.microsoft.com/office/drawing/2014/main" id="{AB54A22D-BD9D-EF68-DE1B-7493EFBDE0D7}"/>
              </a:ext>
            </a:extLst>
          </p:cNvPr>
          <p:cNvSpPr txBox="1"/>
          <p:nvPr/>
        </p:nvSpPr>
        <p:spPr>
          <a:xfrm>
            <a:off x="363420" y="4837262"/>
            <a:ext cx="2178844" cy="438582"/>
          </a:xfrm>
          <a:prstGeom prst="rect">
            <a:avLst/>
          </a:prstGeom>
          <a:noFill/>
        </p:spPr>
        <p:txBody>
          <a:bodyPr wrap="square" rtlCol="0">
            <a:spAutoFit/>
          </a:bodyPr>
          <a:lstStyle/>
          <a:p>
            <a:pPr defTabSz="685800">
              <a:defRPr/>
            </a:pPr>
            <a:r>
              <a:rPr lang="en-US" sz="2250" i="1" dirty="0">
                <a:solidFill>
                  <a:srgbClr val="002060"/>
                </a:solidFill>
                <a:latin typeface="Calibri" panose="020F0502020204030204" pitchFamily="34" charset="0"/>
                <a:ea typeface="微软雅黑" panose="020B0503020204020204" pitchFamily="34" charset="-122"/>
                <a:cs typeface="Calibri" panose="020F0502020204030204" pitchFamily="34" charset="0"/>
              </a:rPr>
              <a:t>- </a:t>
            </a:r>
            <a:r>
              <a:rPr lang="en-US" sz="2250" i="1" dirty="0" err="1">
                <a:solidFill>
                  <a:srgbClr val="002060"/>
                </a:solidFill>
                <a:latin typeface="Calibri" panose="020F0502020204030204" pitchFamily="34" charset="0"/>
                <a:ea typeface="微软雅黑" panose="020B0503020204020204" pitchFamily="34" charset="-122"/>
                <a:cs typeface="Calibri" panose="020F0502020204030204" pitchFamily="34" charset="0"/>
              </a:rPr>
              <a:t>Trợ</a:t>
            </a:r>
            <a:r>
              <a:rPr lang="en-US" sz="2250" i="1" dirty="0">
                <a:solidFill>
                  <a:srgbClr val="002060"/>
                </a:solidFill>
                <a:latin typeface="Calibri" panose="020F0502020204030204" pitchFamily="34" charset="0"/>
                <a:ea typeface="微软雅黑" panose="020B0503020204020204" pitchFamily="34" charset="-122"/>
                <a:cs typeface="Calibri" panose="020F0502020204030204" pitchFamily="34" charset="0"/>
              </a:rPr>
              <a:t>/</a:t>
            </a:r>
            <a:r>
              <a:rPr lang="en-US" sz="2250" i="1" dirty="0" err="1">
                <a:solidFill>
                  <a:srgbClr val="002060"/>
                </a:solidFill>
                <a:latin typeface="Calibri" panose="020F0502020204030204" pitchFamily="34" charset="0"/>
                <a:ea typeface="微软雅黑" panose="020B0503020204020204" pitchFamily="34" charset="-122"/>
                <a:cs typeface="Calibri" panose="020F0502020204030204" pitchFamily="34" charset="0"/>
              </a:rPr>
              <a:t>chợ</a:t>
            </a:r>
            <a:endParaRPr lang="vi-VN" sz="2250" i="1" dirty="0">
              <a:solidFill>
                <a:srgbClr val="002060"/>
              </a:solidFill>
              <a:latin typeface="Calibri" panose="020F0502020204030204" pitchFamily="34" charset="0"/>
              <a:ea typeface="微软雅黑" panose="020B0503020204020204" pitchFamily="34" charset="-122"/>
              <a:cs typeface="Calibri" panose="020F0502020204030204" pitchFamily="34" charset="0"/>
            </a:endParaRPr>
          </a:p>
        </p:txBody>
      </p:sp>
      <p:sp>
        <p:nvSpPr>
          <p:cNvPr id="14" name="Rectangle: Rounded Corners 13">
            <a:extLst>
              <a:ext uri="{FF2B5EF4-FFF2-40B4-BE49-F238E27FC236}">
                <a16:creationId xmlns:a16="http://schemas.microsoft.com/office/drawing/2014/main" id="{D22BB97F-856F-7D1A-1B4E-BBA3856D8313}"/>
              </a:ext>
            </a:extLst>
          </p:cNvPr>
          <p:cNvSpPr/>
          <p:nvPr/>
        </p:nvSpPr>
        <p:spPr>
          <a:xfrm>
            <a:off x="1599288" y="4815832"/>
            <a:ext cx="1357313" cy="421481"/>
          </a:xfrm>
          <a:prstGeom prst="roundRect">
            <a:avLst/>
          </a:prstGeom>
          <a:solidFill>
            <a:srgbClr val="F7F2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dirty="0" err="1">
                <a:solidFill>
                  <a:srgbClr val="002060"/>
                </a:solidFill>
                <a:latin typeface="Calibri" panose="020F0502020204030204" pitchFamily="34" charset="0"/>
                <a:cs typeface="Calibri" panose="020F0502020204030204" pitchFamily="34" charset="0"/>
              </a:rPr>
              <a:t>trợ</a:t>
            </a:r>
            <a:r>
              <a:rPr lang="en-US" sz="2700" dirty="0">
                <a:solidFill>
                  <a:srgbClr val="002060"/>
                </a:solidFill>
                <a:latin typeface="Calibri" panose="020F0502020204030204" pitchFamily="34" charset="0"/>
                <a:cs typeface="Calibri" panose="020F0502020204030204" pitchFamily="34" charset="0"/>
              </a:rPr>
              <a:t> </a:t>
            </a:r>
            <a:r>
              <a:rPr lang="en-US" sz="2700" dirty="0" err="1">
                <a:solidFill>
                  <a:srgbClr val="002060"/>
                </a:solidFill>
                <a:latin typeface="Calibri" panose="020F0502020204030204" pitchFamily="34" charset="0"/>
                <a:cs typeface="Calibri" panose="020F0502020204030204" pitchFamily="34" charset="0"/>
              </a:rPr>
              <a:t>giúp</a:t>
            </a:r>
            <a:endParaRPr lang="en-US" sz="2700" dirty="0">
              <a:solidFill>
                <a:srgbClr val="002060"/>
              </a:solidFill>
              <a:latin typeface="Calibri" panose="020F0502020204030204" pitchFamily="34" charset="0"/>
              <a:cs typeface="Calibri" panose="020F0502020204030204" pitchFamily="34" charset="0"/>
            </a:endParaRPr>
          </a:p>
        </p:txBody>
      </p:sp>
      <p:sp>
        <p:nvSpPr>
          <p:cNvPr id="15" name="Rectangle: Rounded Corners 14">
            <a:extLst>
              <a:ext uri="{FF2B5EF4-FFF2-40B4-BE49-F238E27FC236}">
                <a16:creationId xmlns:a16="http://schemas.microsoft.com/office/drawing/2014/main" id="{D04ECD73-BFC2-3BF7-5B92-7B987FCDA727}"/>
              </a:ext>
            </a:extLst>
          </p:cNvPr>
          <p:cNvSpPr/>
          <p:nvPr/>
        </p:nvSpPr>
        <p:spPr>
          <a:xfrm>
            <a:off x="3020894" y="4815832"/>
            <a:ext cx="1071563" cy="421481"/>
          </a:xfrm>
          <a:prstGeom prst="roundRect">
            <a:avLst/>
          </a:prstGeom>
          <a:solidFill>
            <a:srgbClr val="F7F2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dirty="0" err="1">
                <a:solidFill>
                  <a:srgbClr val="002060"/>
                </a:solidFill>
                <a:latin typeface="Calibri" panose="020F0502020204030204" pitchFamily="34" charset="0"/>
                <a:cs typeface="Calibri" panose="020F0502020204030204" pitchFamily="34" charset="0"/>
              </a:rPr>
              <a:t>hỗ</a:t>
            </a:r>
            <a:r>
              <a:rPr lang="en-US" sz="2700" dirty="0">
                <a:solidFill>
                  <a:srgbClr val="002060"/>
                </a:solidFill>
                <a:latin typeface="Calibri" panose="020F0502020204030204" pitchFamily="34" charset="0"/>
                <a:cs typeface="Calibri" panose="020F0502020204030204" pitchFamily="34" charset="0"/>
              </a:rPr>
              <a:t> </a:t>
            </a:r>
            <a:r>
              <a:rPr lang="en-US" sz="2700" dirty="0" err="1">
                <a:solidFill>
                  <a:srgbClr val="002060"/>
                </a:solidFill>
                <a:latin typeface="Calibri" panose="020F0502020204030204" pitchFamily="34" charset="0"/>
                <a:cs typeface="Calibri" panose="020F0502020204030204" pitchFamily="34" charset="0"/>
              </a:rPr>
              <a:t>trợ</a:t>
            </a:r>
            <a:endParaRPr lang="en-US" sz="2700" dirty="0">
              <a:solidFill>
                <a:srgbClr val="002060"/>
              </a:solidFill>
              <a:latin typeface="Calibri" panose="020F0502020204030204" pitchFamily="34" charset="0"/>
              <a:cs typeface="Calibri" panose="020F0502020204030204" pitchFamily="34" charset="0"/>
            </a:endParaRPr>
          </a:p>
        </p:txBody>
      </p:sp>
      <p:sp>
        <p:nvSpPr>
          <p:cNvPr id="16" name="Rectangle: Rounded Corners 15">
            <a:extLst>
              <a:ext uri="{FF2B5EF4-FFF2-40B4-BE49-F238E27FC236}">
                <a16:creationId xmlns:a16="http://schemas.microsoft.com/office/drawing/2014/main" id="{FB1C00AF-AD32-BAF3-B6E8-39CA97F8B723}"/>
              </a:ext>
            </a:extLst>
          </p:cNvPr>
          <p:cNvSpPr/>
          <p:nvPr/>
        </p:nvSpPr>
        <p:spPr>
          <a:xfrm>
            <a:off x="4285338" y="4801544"/>
            <a:ext cx="1293019" cy="421481"/>
          </a:xfrm>
          <a:prstGeom prst="roundRect">
            <a:avLst/>
          </a:prstGeom>
          <a:solidFill>
            <a:srgbClr val="F7F2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dirty="0" err="1">
                <a:solidFill>
                  <a:srgbClr val="002060"/>
                </a:solidFill>
                <a:latin typeface="Calibri" panose="020F0502020204030204" pitchFamily="34" charset="0"/>
                <a:cs typeface="Calibri" panose="020F0502020204030204" pitchFamily="34" charset="0"/>
              </a:rPr>
              <a:t>hội</a:t>
            </a:r>
            <a:r>
              <a:rPr lang="en-US" sz="2700" dirty="0">
                <a:solidFill>
                  <a:srgbClr val="002060"/>
                </a:solidFill>
                <a:latin typeface="Calibri" panose="020F0502020204030204" pitchFamily="34" charset="0"/>
                <a:cs typeface="Calibri" panose="020F0502020204030204" pitchFamily="34" charset="0"/>
              </a:rPr>
              <a:t> </a:t>
            </a:r>
            <a:r>
              <a:rPr lang="en-US" sz="2700" dirty="0" err="1">
                <a:solidFill>
                  <a:srgbClr val="002060"/>
                </a:solidFill>
                <a:latin typeface="Calibri" panose="020F0502020204030204" pitchFamily="34" charset="0"/>
                <a:cs typeface="Calibri" panose="020F0502020204030204" pitchFamily="34" charset="0"/>
              </a:rPr>
              <a:t>chợ</a:t>
            </a:r>
            <a:endParaRPr lang="en-US" sz="2700" dirty="0">
              <a:solidFill>
                <a:srgbClr val="002060"/>
              </a:solidFill>
              <a:latin typeface="Calibri" panose="020F0502020204030204" pitchFamily="34" charset="0"/>
              <a:cs typeface="Calibri" panose="020F0502020204030204" pitchFamily="34" charset="0"/>
            </a:endParaRPr>
          </a:p>
        </p:txBody>
      </p:sp>
      <p:sp>
        <p:nvSpPr>
          <p:cNvPr id="17" name="Rectangle: Rounded Corners 16">
            <a:extLst>
              <a:ext uri="{FF2B5EF4-FFF2-40B4-BE49-F238E27FC236}">
                <a16:creationId xmlns:a16="http://schemas.microsoft.com/office/drawing/2014/main" id="{481D2529-3764-A514-BAA8-51246AACAC70}"/>
              </a:ext>
            </a:extLst>
          </p:cNvPr>
          <p:cNvSpPr/>
          <p:nvPr/>
        </p:nvSpPr>
        <p:spPr>
          <a:xfrm>
            <a:off x="5685513" y="4808688"/>
            <a:ext cx="1671638" cy="421481"/>
          </a:xfrm>
          <a:prstGeom prst="roundRect">
            <a:avLst/>
          </a:prstGeom>
          <a:solidFill>
            <a:srgbClr val="F7F2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dirty="0" err="1">
                <a:solidFill>
                  <a:srgbClr val="002060"/>
                </a:solidFill>
                <a:latin typeface="Calibri" panose="020F0502020204030204" pitchFamily="34" charset="0"/>
                <a:cs typeface="Calibri" panose="020F0502020204030204" pitchFamily="34" charset="0"/>
              </a:rPr>
              <a:t>viện</a:t>
            </a:r>
            <a:r>
              <a:rPr lang="en-US" sz="2700" dirty="0">
                <a:solidFill>
                  <a:srgbClr val="002060"/>
                </a:solidFill>
                <a:latin typeface="Calibri" panose="020F0502020204030204" pitchFamily="34" charset="0"/>
                <a:cs typeface="Calibri" panose="020F0502020204030204" pitchFamily="34" charset="0"/>
              </a:rPr>
              <a:t> </a:t>
            </a:r>
            <a:r>
              <a:rPr lang="en-US" sz="2700" dirty="0" err="1">
                <a:solidFill>
                  <a:srgbClr val="002060"/>
                </a:solidFill>
                <a:latin typeface="Calibri" panose="020F0502020204030204" pitchFamily="34" charset="0"/>
                <a:cs typeface="Calibri" panose="020F0502020204030204" pitchFamily="34" charset="0"/>
              </a:rPr>
              <a:t>trợ</a:t>
            </a:r>
            <a:endParaRPr lang="en-US" sz="2700" dirty="0">
              <a:solidFill>
                <a:srgbClr val="002060"/>
              </a:solidFill>
              <a:latin typeface="Calibri" panose="020F0502020204030204" pitchFamily="34" charset="0"/>
              <a:cs typeface="Calibri" panose="020F0502020204030204" pitchFamily="34" charset="0"/>
            </a:endParaRPr>
          </a:p>
        </p:txBody>
      </p:sp>
      <p:sp>
        <p:nvSpPr>
          <p:cNvPr id="18" name="Rectangle: Rounded Corners 17">
            <a:extLst>
              <a:ext uri="{FF2B5EF4-FFF2-40B4-BE49-F238E27FC236}">
                <a16:creationId xmlns:a16="http://schemas.microsoft.com/office/drawing/2014/main" id="{07D0313B-8B79-4159-B712-DB609AD2B1AE}"/>
              </a:ext>
            </a:extLst>
          </p:cNvPr>
          <p:cNvSpPr/>
          <p:nvPr/>
        </p:nvSpPr>
        <p:spPr>
          <a:xfrm>
            <a:off x="7421444" y="4815832"/>
            <a:ext cx="1278732" cy="421481"/>
          </a:xfrm>
          <a:prstGeom prst="roundRect">
            <a:avLst/>
          </a:prstGeom>
          <a:solidFill>
            <a:srgbClr val="F7F2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dirty="0" err="1">
                <a:solidFill>
                  <a:srgbClr val="002060"/>
                </a:solidFill>
                <a:latin typeface="Calibri" panose="020F0502020204030204" pitchFamily="34" charset="0"/>
                <a:cs typeface="Calibri" panose="020F0502020204030204" pitchFamily="34" charset="0"/>
              </a:rPr>
              <a:t>chợ</a:t>
            </a:r>
            <a:r>
              <a:rPr lang="en-US" sz="2700" dirty="0">
                <a:solidFill>
                  <a:srgbClr val="002060"/>
                </a:solidFill>
                <a:latin typeface="Calibri" panose="020F0502020204030204" pitchFamily="34" charset="0"/>
                <a:cs typeface="Calibri" panose="020F0502020204030204" pitchFamily="34" charset="0"/>
              </a:rPr>
              <a:t> </a:t>
            </a:r>
            <a:r>
              <a:rPr lang="en-US" sz="2700" dirty="0" err="1">
                <a:solidFill>
                  <a:srgbClr val="002060"/>
                </a:solidFill>
                <a:latin typeface="Calibri" panose="020F0502020204030204" pitchFamily="34" charset="0"/>
                <a:cs typeface="Calibri" panose="020F0502020204030204" pitchFamily="34" charset="0"/>
              </a:rPr>
              <a:t>nổi</a:t>
            </a:r>
            <a:endParaRPr lang="en-US" sz="2700" dirty="0">
              <a:solidFill>
                <a:srgbClr val="002060"/>
              </a:solidFill>
              <a:latin typeface="Calibri" panose="020F0502020204030204" pitchFamily="34" charset="0"/>
              <a:cs typeface="Calibri" panose="020F0502020204030204" pitchFamily="34" charset="0"/>
            </a:endParaRPr>
          </a:p>
        </p:txBody>
      </p:sp>
      <p:pic>
        <p:nvPicPr>
          <p:cNvPr id="19" name="Picture 2" descr="Thiết Kế Website Thủy Hải Sản Đẹp】™ - Hút Khách Hiệu Quả">
            <a:extLst>
              <a:ext uri="{FF2B5EF4-FFF2-40B4-BE49-F238E27FC236}">
                <a16:creationId xmlns:a16="http://schemas.microsoft.com/office/drawing/2014/main" id="{EBAECA36-BA58-5394-C2DC-90C296B86200}"/>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3704" b="98611" l="2146" r="97425">
                        <a14:foregroundMark x1="48498" y1="7407" x2="48498" y2="15278"/>
                        <a14:foregroundMark x1="50644" y1="3704" x2="50644" y2="13889"/>
                        <a14:foregroundMark x1="6009" y1="39815" x2="10730" y2="44444"/>
                        <a14:foregroundMark x1="23176" y1="95833" x2="34335" y2="85185"/>
                        <a14:foregroundMark x1="75107" y1="97222" x2="75536" y2="93056"/>
                        <a14:foregroundMark x1="91845" y1="42130" x2="79828" y2="44907"/>
                        <a14:foregroundMark x1="95279" y1="39815" x2="88412" y2="43056"/>
                        <a14:foregroundMark x1="98283" y1="39352" x2="98283" y2="39352"/>
                        <a14:foregroundMark x1="2146" y1="37963" x2="2146" y2="37963"/>
                        <a14:foregroundMark x1="77682" y1="98611" x2="77682" y2="98611"/>
                        <a14:foregroundMark x1="21459" y1="98611" x2="21459" y2="98611"/>
                      </a14:backgroundRemoval>
                    </a14:imgEffect>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a:off x="1599288" y="3904602"/>
            <a:ext cx="350044" cy="372032"/>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Thiết Kế Website Thủy Hải Sản Đẹp】™ - Hút Khách Hiệu Quả">
            <a:extLst>
              <a:ext uri="{FF2B5EF4-FFF2-40B4-BE49-F238E27FC236}">
                <a16:creationId xmlns:a16="http://schemas.microsoft.com/office/drawing/2014/main" id="{DF3313E1-F06A-549A-48E5-B43389AD294E}"/>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3704" b="98611" l="2146" r="97425">
                        <a14:foregroundMark x1="48498" y1="7407" x2="48498" y2="15278"/>
                        <a14:foregroundMark x1="50644" y1="3704" x2="50644" y2="13889"/>
                        <a14:foregroundMark x1="6009" y1="39815" x2="10730" y2="44444"/>
                        <a14:foregroundMark x1="23176" y1="95833" x2="34335" y2="85185"/>
                        <a14:foregroundMark x1="75107" y1="97222" x2="75536" y2="93056"/>
                        <a14:foregroundMark x1="91845" y1="42130" x2="79828" y2="44907"/>
                        <a14:foregroundMark x1="95279" y1="39815" x2="88412" y2="43056"/>
                        <a14:foregroundMark x1="98283" y1="39352" x2="98283" y2="39352"/>
                        <a14:foregroundMark x1="2146" y1="37963" x2="2146" y2="37963"/>
                        <a14:foregroundMark x1="77682" y1="98611" x2="77682" y2="98611"/>
                        <a14:foregroundMark x1="21459" y1="98611" x2="21459" y2="98611"/>
                      </a14:backgroundRemoval>
                    </a14:imgEffect>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a:off x="2928026" y="3911746"/>
            <a:ext cx="392906" cy="372032"/>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Thiết Kế Website Thủy Hải Sản Đẹp】™ - Hút Khách Hiệu Quả">
            <a:extLst>
              <a:ext uri="{FF2B5EF4-FFF2-40B4-BE49-F238E27FC236}">
                <a16:creationId xmlns:a16="http://schemas.microsoft.com/office/drawing/2014/main" id="{71F33916-2218-AE3D-7FD0-17C9E655D19A}"/>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3704" b="98611" l="2146" r="97425">
                        <a14:foregroundMark x1="48498" y1="7407" x2="48498" y2="15278"/>
                        <a14:foregroundMark x1="50644" y1="3704" x2="50644" y2="13889"/>
                        <a14:foregroundMark x1="6009" y1="39815" x2="10730" y2="44444"/>
                        <a14:foregroundMark x1="23176" y1="95833" x2="34335" y2="85185"/>
                        <a14:foregroundMark x1="75107" y1="97222" x2="75536" y2="93056"/>
                        <a14:foregroundMark x1="91845" y1="42130" x2="79828" y2="44907"/>
                        <a14:foregroundMark x1="95279" y1="39815" x2="88412" y2="43056"/>
                        <a14:foregroundMark x1="98283" y1="39352" x2="98283" y2="39352"/>
                        <a14:foregroundMark x1="2146" y1="37963" x2="2146" y2="37963"/>
                        <a14:foregroundMark x1="77682" y1="98611" x2="77682" y2="98611"/>
                        <a14:foregroundMark x1="21459" y1="98611" x2="21459" y2="98611"/>
                      </a14:backgroundRemoval>
                    </a14:imgEffect>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a:off x="4599359" y="3897458"/>
            <a:ext cx="392906" cy="372032"/>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descr="Thiết Kế Website Thủy Hải Sản Đẹp】™ - Hút Khách Hiệu Quả">
            <a:extLst>
              <a:ext uri="{FF2B5EF4-FFF2-40B4-BE49-F238E27FC236}">
                <a16:creationId xmlns:a16="http://schemas.microsoft.com/office/drawing/2014/main" id="{E85CE36F-EB78-8FF3-6583-F0A63ABA75C9}"/>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3704" b="98611" l="2146" r="97425">
                        <a14:foregroundMark x1="48498" y1="7407" x2="48498" y2="15278"/>
                        <a14:foregroundMark x1="50644" y1="3704" x2="50644" y2="13889"/>
                        <a14:foregroundMark x1="6009" y1="39815" x2="10730" y2="44444"/>
                        <a14:foregroundMark x1="23176" y1="95833" x2="34335" y2="85185"/>
                        <a14:foregroundMark x1="75107" y1="97222" x2="75536" y2="93056"/>
                        <a14:foregroundMark x1="91845" y1="42130" x2="79828" y2="44907"/>
                        <a14:foregroundMark x1="95279" y1="39815" x2="88412" y2="43056"/>
                        <a14:foregroundMark x1="98283" y1="39352" x2="98283" y2="39352"/>
                        <a14:foregroundMark x1="2146" y1="37963" x2="2146" y2="37963"/>
                        <a14:foregroundMark x1="77682" y1="98611" x2="77682" y2="98611"/>
                        <a14:foregroundMark x1="21459" y1="98611" x2="21459" y2="98611"/>
                      </a14:backgroundRemoval>
                    </a14:imgEffect>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a:off x="6592770" y="3904602"/>
            <a:ext cx="392906" cy="372032"/>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 descr="Thiết Kế Website Thủy Hải Sản Đẹp】™ - Hút Khách Hiệu Quả">
            <a:extLst>
              <a:ext uri="{FF2B5EF4-FFF2-40B4-BE49-F238E27FC236}">
                <a16:creationId xmlns:a16="http://schemas.microsoft.com/office/drawing/2014/main" id="{E80381D6-F6A6-D43F-0E82-C6435DDE1DBF}"/>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3704" b="98611" l="2146" r="97425">
                        <a14:foregroundMark x1="48498" y1="7407" x2="48498" y2="15278"/>
                        <a14:foregroundMark x1="50644" y1="3704" x2="50644" y2="13889"/>
                        <a14:foregroundMark x1="6009" y1="39815" x2="10730" y2="44444"/>
                        <a14:foregroundMark x1="23176" y1="95833" x2="34335" y2="85185"/>
                        <a14:foregroundMark x1="75107" y1="97222" x2="75536" y2="93056"/>
                        <a14:foregroundMark x1="91845" y1="42130" x2="79828" y2="44907"/>
                        <a14:foregroundMark x1="95279" y1="39815" x2="88412" y2="43056"/>
                        <a14:foregroundMark x1="98283" y1="39352" x2="98283" y2="39352"/>
                        <a14:foregroundMark x1="2146" y1="37963" x2="2146" y2="37963"/>
                        <a14:foregroundMark x1="77682" y1="98611" x2="77682" y2="98611"/>
                        <a14:foregroundMark x1="21459" y1="98611" x2="21459" y2="98611"/>
                      </a14:backgroundRemoval>
                    </a14:imgEffect>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a:off x="7899772" y="3897458"/>
            <a:ext cx="392906" cy="372032"/>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 descr="Thiết Kế Website Thủy Hải Sản Đẹp】™ - Hút Khách Hiệu Quả">
            <a:extLst>
              <a:ext uri="{FF2B5EF4-FFF2-40B4-BE49-F238E27FC236}">
                <a16:creationId xmlns:a16="http://schemas.microsoft.com/office/drawing/2014/main" id="{02721E02-0470-63DF-BE39-34BBC16EF0EC}"/>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3704" b="98611" l="2146" r="97425">
                        <a14:foregroundMark x1="48498" y1="7407" x2="48498" y2="15278"/>
                        <a14:foregroundMark x1="50644" y1="3704" x2="50644" y2="13889"/>
                        <a14:foregroundMark x1="6009" y1="39815" x2="10730" y2="44444"/>
                        <a14:foregroundMark x1="23176" y1="95833" x2="34335" y2="85185"/>
                        <a14:foregroundMark x1="75107" y1="97222" x2="75536" y2="93056"/>
                        <a14:foregroundMark x1="91845" y1="42130" x2="79828" y2="44907"/>
                        <a14:foregroundMark x1="95279" y1="39815" x2="88412" y2="43056"/>
                        <a14:foregroundMark x1="98283" y1="39352" x2="98283" y2="39352"/>
                        <a14:foregroundMark x1="2146" y1="37963" x2="2146" y2="37963"/>
                        <a14:foregroundMark x1="77682" y1="98611" x2="77682" y2="98611"/>
                        <a14:foregroundMark x1="21459" y1="98611" x2="21459" y2="98611"/>
                      </a14:backgroundRemoval>
                    </a14:imgEffect>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a:off x="1599289" y="4819002"/>
            <a:ext cx="392906" cy="372032"/>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descr="Thiết Kế Website Thủy Hải Sản Đẹp】™ - Hút Khách Hiệu Quả">
            <a:extLst>
              <a:ext uri="{FF2B5EF4-FFF2-40B4-BE49-F238E27FC236}">
                <a16:creationId xmlns:a16="http://schemas.microsoft.com/office/drawing/2014/main" id="{4185AB9D-42D3-53B3-F6D4-3D41C5C551AC}"/>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3704" b="98611" l="2146" r="97425">
                        <a14:foregroundMark x1="48498" y1="7407" x2="48498" y2="15278"/>
                        <a14:foregroundMark x1="50644" y1="3704" x2="50644" y2="13889"/>
                        <a14:foregroundMark x1="6009" y1="39815" x2="10730" y2="44444"/>
                        <a14:foregroundMark x1="23176" y1="95833" x2="34335" y2="85185"/>
                        <a14:foregroundMark x1="75107" y1="97222" x2="75536" y2="93056"/>
                        <a14:foregroundMark x1="91845" y1="42130" x2="79828" y2="44907"/>
                        <a14:foregroundMark x1="95279" y1="39815" x2="88412" y2="43056"/>
                        <a14:foregroundMark x1="98283" y1="39352" x2="98283" y2="39352"/>
                        <a14:foregroundMark x1="2146" y1="37963" x2="2146" y2="37963"/>
                        <a14:foregroundMark x1="77682" y1="98611" x2="77682" y2="98611"/>
                        <a14:foregroundMark x1="21459" y1="98611" x2="21459" y2="98611"/>
                      </a14:backgroundRemoval>
                    </a14:imgEffect>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a:off x="3456664" y="4826146"/>
            <a:ext cx="392906" cy="372032"/>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descr="Thiết Kế Website Thủy Hải Sản Đẹp】™ - Hút Khách Hiệu Quả">
            <a:extLst>
              <a:ext uri="{FF2B5EF4-FFF2-40B4-BE49-F238E27FC236}">
                <a16:creationId xmlns:a16="http://schemas.microsoft.com/office/drawing/2014/main" id="{DF7A9FBB-AC00-70DA-9CB2-3723094B7FA2}"/>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3704" b="98611" l="2146" r="97425">
                        <a14:foregroundMark x1="48498" y1="7407" x2="48498" y2="15278"/>
                        <a14:foregroundMark x1="50644" y1="3704" x2="50644" y2="13889"/>
                        <a14:foregroundMark x1="6009" y1="39815" x2="10730" y2="44444"/>
                        <a14:foregroundMark x1="23176" y1="95833" x2="34335" y2="85185"/>
                        <a14:foregroundMark x1="75107" y1="97222" x2="75536" y2="93056"/>
                        <a14:foregroundMark x1="91845" y1="42130" x2="79828" y2="44907"/>
                        <a14:foregroundMark x1="95279" y1="39815" x2="88412" y2="43056"/>
                        <a14:foregroundMark x1="98283" y1="39352" x2="98283" y2="39352"/>
                        <a14:foregroundMark x1="2146" y1="37963" x2="2146" y2="37963"/>
                        <a14:foregroundMark x1="77682" y1="98611" x2="77682" y2="98611"/>
                        <a14:foregroundMark x1="21459" y1="98611" x2="21459" y2="98611"/>
                      </a14:backgroundRemoval>
                    </a14:imgEffect>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a:off x="4906845" y="4804714"/>
            <a:ext cx="392906" cy="372032"/>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 descr="Thiết Kế Website Thủy Hải Sản Đẹp】™ - Hút Khách Hiệu Quả">
            <a:extLst>
              <a:ext uri="{FF2B5EF4-FFF2-40B4-BE49-F238E27FC236}">
                <a16:creationId xmlns:a16="http://schemas.microsoft.com/office/drawing/2014/main" id="{706773AE-F2C2-53F0-80FC-E3459E94B532}"/>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3704" b="98611" l="2146" r="97425">
                        <a14:foregroundMark x1="48498" y1="7407" x2="48498" y2="15278"/>
                        <a14:foregroundMark x1="50644" y1="3704" x2="50644" y2="13889"/>
                        <a14:foregroundMark x1="6009" y1="39815" x2="10730" y2="44444"/>
                        <a14:foregroundMark x1="23176" y1="95833" x2="34335" y2="85185"/>
                        <a14:foregroundMark x1="75107" y1="97222" x2="75536" y2="93056"/>
                        <a14:foregroundMark x1="91845" y1="42130" x2="79828" y2="44907"/>
                        <a14:foregroundMark x1="95279" y1="39815" x2="88412" y2="43056"/>
                        <a14:foregroundMark x1="98283" y1="39352" x2="98283" y2="39352"/>
                        <a14:foregroundMark x1="2146" y1="37963" x2="2146" y2="37963"/>
                        <a14:foregroundMark x1="77682" y1="98611" x2="77682" y2="98611"/>
                        <a14:foregroundMark x1="21459" y1="98611" x2="21459" y2="98611"/>
                      </a14:backgroundRemoval>
                    </a14:imgEffect>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a:off x="6528476" y="4819002"/>
            <a:ext cx="392906" cy="372032"/>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 descr="Thiết Kế Website Thủy Hải Sản Đẹp】™ - Hút Khách Hiệu Quả">
            <a:extLst>
              <a:ext uri="{FF2B5EF4-FFF2-40B4-BE49-F238E27FC236}">
                <a16:creationId xmlns:a16="http://schemas.microsoft.com/office/drawing/2014/main" id="{006D4692-C913-A12E-1255-43C362BBF01D}"/>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3704" b="98611" l="2146" r="97425">
                        <a14:foregroundMark x1="48498" y1="7407" x2="48498" y2="15278"/>
                        <a14:foregroundMark x1="50644" y1="3704" x2="50644" y2="13889"/>
                        <a14:foregroundMark x1="6009" y1="39815" x2="10730" y2="44444"/>
                        <a14:foregroundMark x1="23176" y1="95833" x2="34335" y2="85185"/>
                        <a14:foregroundMark x1="75107" y1="97222" x2="75536" y2="93056"/>
                        <a14:foregroundMark x1="91845" y1="42130" x2="79828" y2="44907"/>
                        <a14:foregroundMark x1="95279" y1="39815" x2="88412" y2="43056"/>
                        <a14:foregroundMark x1="98283" y1="39352" x2="98283" y2="39352"/>
                        <a14:foregroundMark x1="2146" y1="37963" x2="2146" y2="37963"/>
                        <a14:foregroundMark x1="77682" y1="98611" x2="77682" y2="98611"/>
                        <a14:foregroundMark x1="21459" y1="98611" x2="21459" y2="98611"/>
                      </a14:backgroundRemoval>
                    </a14:imgEffect>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a:off x="7506865" y="4847577"/>
            <a:ext cx="392906" cy="372032"/>
          </a:xfrm>
          <a:prstGeom prst="rect">
            <a:avLst/>
          </a:prstGeom>
          <a:noFill/>
          <a:extLst>
            <a:ext uri="{909E8E84-426E-40DD-AFC4-6F175D3DCCD1}">
              <a14:hiddenFill xmlns:a14="http://schemas.microsoft.com/office/drawing/2010/main">
                <a:solidFill>
                  <a:srgbClr val="FFFFFF"/>
                </a:solidFill>
              </a14:hiddenFill>
            </a:ext>
          </a:extLst>
        </p:spPr>
      </p:pic>
      <p:sp>
        <p:nvSpPr>
          <p:cNvPr id="30" name="TextBox 29"/>
          <p:cNvSpPr txBox="1"/>
          <p:nvPr/>
        </p:nvSpPr>
        <p:spPr>
          <a:xfrm>
            <a:off x="0" y="428604"/>
            <a:ext cx="9144000" cy="469791"/>
          </a:xfrm>
          <a:prstGeom prst="rect">
            <a:avLst/>
          </a:prstGeom>
          <a:noFill/>
        </p:spPr>
        <p:txBody>
          <a:bodyPr wrap="square" lIns="38527" tIns="19264" rIns="38527" bIns="19264" rtlCol="0">
            <a:spAutoFit/>
          </a:bodyPr>
          <a:lstStyle/>
          <a:p>
            <a:pPr algn="ctr"/>
            <a:r>
              <a:rPr lang="en-US" sz="2800" b="1" dirty="0" err="1">
                <a:solidFill>
                  <a:srgbClr val="0000CC"/>
                </a:solidFill>
                <a:latin typeface="Times New Roman" pitchFamily="18" charset="0"/>
                <a:cs typeface="Times New Roman" pitchFamily="18" charset="0"/>
              </a:rPr>
              <a:t>Tiếng</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Việt</a:t>
            </a:r>
            <a:endParaRPr lang="vi-VN" sz="2800" b="1" dirty="0">
              <a:solidFill>
                <a:srgbClr val="0000CC"/>
              </a:solidFill>
              <a:latin typeface="Times New Roman" pitchFamily="18" charset="0"/>
              <a:cs typeface="Times New Roman" pitchFamily="18" charset="0"/>
            </a:endParaRPr>
          </a:p>
        </p:txBody>
      </p:sp>
      <p:sp>
        <p:nvSpPr>
          <p:cNvPr id="31" name="TextBox 30"/>
          <p:cNvSpPr txBox="1"/>
          <p:nvPr/>
        </p:nvSpPr>
        <p:spPr>
          <a:xfrm>
            <a:off x="0" y="857232"/>
            <a:ext cx="9144000" cy="523220"/>
          </a:xfrm>
          <a:prstGeom prst="rect">
            <a:avLst/>
          </a:prstGeom>
          <a:noFill/>
        </p:spPr>
        <p:txBody>
          <a:bodyPr wrap="square" rtlCol="0">
            <a:spAutoFit/>
          </a:bodyPr>
          <a:lstStyle/>
          <a:p>
            <a:pPr algn="ctr"/>
            <a:r>
              <a:rPr lang="en-US" sz="2800" b="1" dirty="0" err="1">
                <a:solidFill>
                  <a:srgbClr val="FF0000"/>
                </a:solidFill>
                <a:latin typeface="Times New Roman" pitchFamily="18" charset="0"/>
                <a:cs typeface="Times New Roman" pitchFamily="18" charset="0"/>
              </a:rPr>
              <a:t>Nghe</a:t>
            </a:r>
            <a:r>
              <a:rPr lang="en-US" sz="2800" b="1" dirty="0">
                <a:solidFill>
                  <a:srgbClr val="FF0000"/>
                </a:solidFill>
                <a:latin typeface="Times New Roman" pitchFamily="18" charset="0"/>
                <a:cs typeface="Times New Roman" pitchFamily="18" charset="0"/>
              </a:rPr>
              <a:t> – </a:t>
            </a:r>
            <a:r>
              <a:rPr lang="en-US" sz="2800" b="1" dirty="0" err="1">
                <a:solidFill>
                  <a:srgbClr val="FF0000"/>
                </a:solidFill>
                <a:latin typeface="Times New Roman" pitchFamily="18" charset="0"/>
                <a:cs typeface="Times New Roman" pitchFamily="18" charset="0"/>
              </a:rPr>
              <a:t>viết</a:t>
            </a:r>
            <a:r>
              <a:rPr lang="en-US" sz="2800" b="1" dirty="0">
                <a:solidFill>
                  <a:srgbClr val="FF0000"/>
                </a:solidFill>
                <a:latin typeface="Times New Roman" pitchFamily="18" charset="0"/>
                <a:cs typeface="Times New Roman" pitchFamily="18" charset="0"/>
              </a:rPr>
              <a:t>: Hai </a:t>
            </a:r>
            <a:r>
              <a:rPr lang="en-US" sz="2800" b="1" dirty="0" err="1">
                <a:solidFill>
                  <a:srgbClr val="FF0000"/>
                </a:solidFill>
                <a:latin typeface="Times New Roman" pitchFamily="18" charset="0"/>
                <a:cs typeface="Times New Roman" pitchFamily="18" charset="0"/>
              </a:rPr>
              <a:t>Bà</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Trưng</a:t>
            </a:r>
            <a:r>
              <a:rPr lang="en-US" sz="2800" b="1" dirty="0">
                <a:solidFill>
                  <a:srgbClr val="FF0000"/>
                </a:solidFill>
                <a:latin typeface="Times New Roman" pitchFamily="18" charset="0"/>
                <a:cs typeface="Times New Roman" pitchFamily="18" charset="0"/>
              </a:rPr>
              <a:t> .</a:t>
            </a:r>
            <a:endParaRPr lang="vi-VN" sz="2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94379515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par>
                                <p:cTn id="13" presetID="16" presetClass="entr" presetSubtype="21"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9"/>
                                        </p:tgtEl>
                                        <p:attrNameLst>
                                          <p:attrName>style.visibility</p:attrName>
                                        </p:attrNameLst>
                                      </p:cBhvr>
                                      <p:to>
                                        <p:strVal val="visible"/>
                                      </p:to>
                                    </p:set>
                                    <p:animEffect transition="in" filter="fade">
                                      <p:cBhvr>
                                        <p:cTn id="20" dur="500"/>
                                        <p:tgtEl>
                                          <p:spTgt spid="19"/>
                                        </p:tgtEl>
                                      </p:cBhvr>
                                    </p:animEffect>
                                  </p:childTnLst>
                                </p:cTn>
                              </p:par>
                              <p:par>
                                <p:cTn id="21" presetID="10" presetClass="entr" presetSubtype="0" fill="hold" nodeType="with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fade">
                                      <p:cBhvr>
                                        <p:cTn id="23" dur="500"/>
                                        <p:tgtEl>
                                          <p:spTgt spid="20"/>
                                        </p:tgtEl>
                                      </p:cBhvr>
                                    </p:animEffect>
                                  </p:childTnLst>
                                </p:cTn>
                              </p:par>
                              <p:par>
                                <p:cTn id="24" presetID="10" presetClass="entr" presetSubtype="0" fill="hold" nodeType="withEffect">
                                  <p:stCondLst>
                                    <p:cond delay="0"/>
                                  </p:stCondLst>
                                  <p:childTnLst>
                                    <p:set>
                                      <p:cBhvr>
                                        <p:cTn id="25" dur="1" fill="hold">
                                          <p:stCondLst>
                                            <p:cond delay="0"/>
                                          </p:stCondLst>
                                        </p:cTn>
                                        <p:tgtEl>
                                          <p:spTgt spid="21"/>
                                        </p:tgtEl>
                                        <p:attrNameLst>
                                          <p:attrName>style.visibility</p:attrName>
                                        </p:attrNameLst>
                                      </p:cBhvr>
                                      <p:to>
                                        <p:strVal val="visible"/>
                                      </p:to>
                                    </p:set>
                                    <p:animEffect transition="in" filter="fade">
                                      <p:cBhvr>
                                        <p:cTn id="26" dur="500"/>
                                        <p:tgtEl>
                                          <p:spTgt spid="21"/>
                                        </p:tgtEl>
                                      </p:cBhvr>
                                    </p:animEffect>
                                  </p:childTnLst>
                                </p:cTn>
                              </p:par>
                              <p:par>
                                <p:cTn id="27" presetID="10" presetClass="entr" presetSubtype="0" fill="hold" nodeType="with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fade">
                                      <p:cBhvr>
                                        <p:cTn id="29" dur="500"/>
                                        <p:tgtEl>
                                          <p:spTgt spid="22"/>
                                        </p:tgtEl>
                                      </p:cBhvr>
                                    </p:animEffect>
                                  </p:childTnLst>
                                </p:cTn>
                              </p:par>
                              <p:par>
                                <p:cTn id="30" presetID="10" presetClass="entr" presetSubtype="0" fill="hold" nodeType="with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fade">
                                      <p:cBhvr>
                                        <p:cTn id="32" dur="500"/>
                                        <p:tgtEl>
                                          <p:spTgt spid="23"/>
                                        </p:tgtEl>
                                      </p:cBhvr>
                                    </p:animEffect>
                                  </p:childTnLst>
                                </p:cTn>
                              </p:par>
                              <p:par>
                                <p:cTn id="33" presetID="10" presetClass="entr" presetSubtype="0" fill="hold" nodeType="with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fade">
                                      <p:cBhvr>
                                        <p:cTn id="35" dur="500"/>
                                        <p:tgtEl>
                                          <p:spTgt spid="24"/>
                                        </p:tgtEl>
                                      </p:cBhvr>
                                    </p:animEffect>
                                  </p:childTnLst>
                                </p:cTn>
                              </p:par>
                              <p:par>
                                <p:cTn id="36" presetID="10" presetClass="entr" presetSubtype="0" fill="hold" nodeType="withEffect">
                                  <p:stCondLst>
                                    <p:cond delay="0"/>
                                  </p:stCondLst>
                                  <p:childTnLst>
                                    <p:set>
                                      <p:cBhvr>
                                        <p:cTn id="37" dur="1" fill="hold">
                                          <p:stCondLst>
                                            <p:cond delay="0"/>
                                          </p:stCondLst>
                                        </p:cTn>
                                        <p:tgtEl>
                                          <p:spTgt spid="25"/>
                                        </p:tgtEl>
                                        <p:attrNameLst>
                                          <p:attrName>style.visibility</p:attrName>
                                        </p:attrNameLst>
                                      </p:cBhvr>
                                      <p:to>
                                        <p:strVal val="visible"/>
                                      </p:to>
                                    </p:set>
                                    <p:animEffect transition="in" filter="fade">
                                      <p:cBhvr>
                                        <p:cTn id="38" dur="500"/>
                                        <p:tgtEl>
                                          <p:spTgt spid="25"/>
                                        </p:tgtEl>
                                      </p:cBhvr>
                                    </p:animEffect>
                                  </p:childTnLst>
                                </p:cTn>
                              </p:par>
                              <p:par>
                                <p:cTn id="39" presetID="10" presetClass="entr" presetSubtype="0" fill="hold" nodeType="withEffect">
                                  <p:stCondLst>
                                    <p:cond delay="0"/>
                                  </p:stCondLst>
                                  <p:childTnLst>
                                    <p:set>
                                      <p:cBhvr>
                                        <p:cTn id="40" dur="1" fill="hold">
                                          <p:stCondLst>
                                            <p:cond delay="0"/>
                                          </p:stCondLst>
                                        </p:cTn>
                                        <p:tgtEl>
                                          <p:spTgt spid="26"/>
                                        </p:tgtEl>
                                        <p:attrNameLst>
                                          <p:attrName>style.visibility</p:attrName>
                                        </p:attrNameLst>
                                      </p:cBhvr>
                                      <p:to>
                                        <p:strVal val="visible"/>
                                      </p:to>
                                    </p:set>
                                    <p:animEffect transition="in" filter="fade">
                                      <p:cBhvr>
                                        <p:cTn id="41" dur="500"/>
                                        <p:tgtEl>
                                          <p:spTgt spid="26"/>
                                        </p:tgtEl>
                                      </p:cBhvr>
                                    </p:animEffect>
                                  </p:childTnLst>
                                </p:cTn>
                              </p:par>
                              <p:par>
                                <p:cTn id="42" presetID="10" presetClass="entr" presetSubtype="0" fill="hold" nodeType="withEffect">
                                  <p:stCondLst>
                                    <p:cond delay="0"/>
                                  </p:stCondLst>
                                  <p:childTnLst>
                                    <p:set>
                                      <p:cBhvr>
                                        <p:cTn id="43" dur="1" fill="hold">
                                          <p:stCondLst>
                                            <p:cond delay="0"/>
                                          </p:stCondLst>
                                        </p:cTn>
                                        <p:tgtEl>
                                          <p:spTgt spid="27"/>
                                        </p:tgtEl>
                                        <p:attrNameLst>
                                          <p:attrName>style.visibility</p:attrName>
                                        </p:attrNameLst>
                                      </p:cBhvr>
                                      <p:to>
                                        <p:strVal val="visible"/>
                                      </p:to>
                                    </p:set>
                                    <p:animEffect transition="in" filter="fade">
                                      <p:cBhvr>
                                        <p:cTn id="44" dur="500"/>
                                        <p:tgtEl>
                                          <p:spTgt spid="27"/>
                                        </p:tgtEl>
                                      </p:cBhvr>
                                    </p:animEffect>
                                  </p:childTnLst>
                                </p:cTn>
                              </p:par>
                              <p:par>
                                <p:cTn id="45" presetID="10" presetClass="entr" presetSubtype="0" fill="hold" nodeType="withEffect">
                                  <p:stCondLst>
                                    <p:cond delay="0"/>
                                  </p:stCondLst>
                                  <p:childTnLst>
                                    <p:set>
                                      <p:cBhvr>
                                        <p:cTn id="46" dur="1" fill="hold">
                                          <p:stCondLst>
                                            <p:cond delay="0"/>
                                          </p:stCondLst>
                                        </p:cTn>
                                        <p:tgtEl>
                                          <p:spTgt spid="28"/>
                                        </p:tgtEl>
                                        <p:attrNameLst>
                                          <p:attrName>style.visibility</p:attrName>
                                        </p:attrNameLst>
                                      </p:cBhvr>
                                      <p:to>
                                        <p:strVal val="visible"/>
                                      </p:to>
                                    </p:set>
                                    <p:animEffect transition="in" filter="fade">
                                      <p:cBhvr>
                                        <p:cTn id="47" dur="500"/>
                                        <p:tgtEl>
                                          <p:spTgt spid="28"/>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7"/>
                                        </p:tgtEl>
                                        <p:attrNameLst>
                                          <p:attrName>style.visibility</p:attrName>
                                        </p:attrNameLst>
                                      </p:cBhvr>
                                      <p:to>
                                        <p:strVal val="visible"/>
                                      </p:to>
                                    </p:set>
                                    <p:animEffect transition="in" filter="fade">
                                      <p:cBhvr>
                                        <p:cTn id="50" dur="500"/>
                                        <p:tgtEl>
                                          <p:spTgt spid="7"/>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fade">
                                      <p:cBhvr>
                                        <p:cTn id="53" dur="500"/>
                                        <p:tgtEl>
                                          <p:spTgt spid="8"/>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9"/>
                                        </p:tgtEl>
                                        <p:attrNameLst>
                                          <p:attrName>style.visibility</p:attrName>
                                        </p:attrNameLst>
                                      </p:cBhvr>
                                      <p:to>
                                        <p:strVal val="visible"/>
                                      </p:to>
                                    </p:set>
                                    <p:animEffect transition="in" filter="fade">
                                      <p:cBhvr>
                                        <p:cTn id="56" dur="500"/>
                                        <p:tgtEl>
                                          <p:spTgt spid="9"/>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10"/>
                                        </p:tgtEl>
                                        <p:attrNameLst>
                                          <p:attrName>style.visibility</p:attrName>
                                        </p:attrNameLst>
                                      </p:cBhvr>
                                      <p:to>
                                        <p:strVal val="visible"/>
                                      </p:to>
                                    </p:set>
                                    <p:animEffect transition="in" filter="fade">
                                      <p:cBhvr>
                                        <p:cTn id="59" dur="500"/>
                                        <p:tgtEl>
                                          <p:spTgt spid="10"/>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fade">
                                      <p:cBhvr>
                                        <p:cTn id="62" dur="500"/>
                                        <p:tgtEl>
                                          <p:spTgt spid="11"/>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12"/>
                                        </p:tgtEl>
                                        <p:attrNameLst>
                                          <p:attrName>style.visibility</p:attrName>
                                        </p:attrNameLst>
                                      </p:cBhvr>
                                      <p:to>
                                        <p:strVal val="visible"/>
                                      </p:to>
                                    </p:set>
                                    <p:animEffect transition="in" filter="fade">
                                      <p:cBhvr>
                                        <p:cTn id="65" dur="500"/>
                                        <p:tgtEl>
                                          <p:spTgt spid="12"/>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13"/>
                                        </p:tgtEl>
                                        <p:attrNameLst>
                                          <p:attrName>style.visibility</p:attrName>
                                        </p:attrNameLst>
                                      </p:cBhvr>
                                      <p:to>
                                        <p:strVal val="visible"/>
                                      </p:to>
                                    </p:set>
                                    <p:animEffect transition="in" filter="fade">
                                      <p:cBhvr>
                                        <p:cTn id="68" dur="500"/>
                                        <p:tgtEl>
                                          <p:spTgt spid="13"/>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14"/>
                                        </p:tgtEl>
                                        <p:attrNameLst>
                                          <p:attrName>style.visibility</p:attrName>
                                        </p:attrNameLst>
                                      </p:cBhvr>
                                      <p:to>
                                        <p:strVal val="visible"/>
                                      </p:to>
                                    </p:set>
                                    <p:animEffect transition="in" filter="fade">
                                      <p:cBhvr>
                                        <p:cTn id="71" dur="500"/>
                                        <p:tgtEl>
                                          <p:spTgt spid="14"/>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15"/>
                                        </p:tgtEl>
                                        <p:attrNameLst>
                                          <p:attrName>style.visibility</p:attrName>
                                        </p:attrNameLst>
                                      </p:cBhvr>
                                      <p:to>
                                        <p:strVal val="visible"/>
                                      </p:to>
                                    </p:set>
                                    <p:animEffect transition="in" filter="fade">
                                      <p:cBhvr>
                                        <p:cTn id="74" dur="500"/>
                                        <p:tgtEl>
                                          <p:spTgt spid="15"/>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16"/>
                                        </p:tgtEl>
                                        <p:attrNameLst>
                                          <p:attrName>style.visibility</p:attrName>
                                        </p:attrNameLst>
                                      </p:cBhvr>
                                      <p:to>
                                        <p:strVal val="visible"/>
                                      </p:to>
                                    </p:set>
                                    <p:animEffect transition="in" filter="fade">
                                      <p:cBhvr>
                                        <p:cTn id="77" dur="500"/>
                                        <p:tgtEl>
                                          <p:spTgt spid="16"/>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17"/>
                                        </p:tgtEl>
                                        <p:attrNameLst>
                                          <p:attrName>style.visibility</p:attrName>
                                        </p:attrNameLst>
                                      </p:cBhvr>
                                      <p:to>
                                        <p:strVal val="visible"/>
                                      </p:to>
                                    </p:set>
                                    <p:animEffect transition="in" filter="fade">
                                      <p:cBhvr>
                                        <p:cTn id="80" dur="500"/>
                                        <p:tgtEl>
                                          <p:spTgt spid="17"/>
                                        </p:tgtEl>
                                      </p:cBhvr>
                                    </p:animEffect>
                                  </p:childTnLst>
                                </p:cTn>
                              </p:par>
                              <p:par>
                                <p:cTn id="81" presetID="10" presetClass="entr" presetSubtype="0" fill="hold" grpId="0" nodeType="withEffect">
                                  <p:stCondLst>
                                    <p:cond delay="0"/>
                                  </p:stCondLst>
                                  <p:childTnLst>
                                    <p:set>
                                      <p:cBhvr>
                                        <p:cTn id="82" dur="1" fill="hold">
                                          <p:stCondLst>
                                            <p:cond delay="0"/>
                                          </p:stCondLst>
                                        </p:cTn>
                                        <p:tgtEl>
                                          <p:spTgt spid="18"/>
                                        </p:tgtEl>
                                        <p:attrNameLst>
                                          <p:attrName>style.visibility</p:attrName>
                                        </p:attrNameLst>
                                      </p:cBhvr>
                                      <p:to>
                                        <p:strVal val="visible"/>
                                      </p:to>
                                    </p:set>
                                    <p:animEffect transition="in" filter="fade">
                                      <p:cBhvr>
                                        <p:cTn id="83" dur="500"/>
                                        <p:tgtEl>
                                          <p:spTgt spid="18"/>
                                        </p:tgtEl>
                                      </p:cBhvr>
                                    </p:animEffect>
                                  </p:childTnLst>
                                </p:cTn>
                              </p:par>
                            </p:childTnLst>
                          </p:cTn>
                        </p:par>
                      </p:childTnLst>
                    </p:cTn>
                  </p:par>
                  <p:par>
                    <p:cTn id="84" fill="hold">
                      <p:stCondLst>
                        <p:cond delay="indefinite"/>
                      </p:stCondLst>
                      <p:childTnLst>
                        <p:par>
                          <p:cTn id="85" fill="hold">
                            <p:stCondLst>
                              <p:cond delay="0"/>
                            </p:stCondLst>
                            <p:childTnLst>
                              <p:par>
                                <p:cTn id="86" presetID="2" presetClass="exit" presetSubtype="4" fill="hold" nodeType="clickEffect">
                                  <p:stCondLst>
                                    <p:cond delay="0"/>
                                  </p:stCondLst>
                                  <p:childTnLst>
                                    <p:anim calcmode="lin" valueType="num">
                                      <p:cBhvr additive="base">
                                        <p:cTn id="87" dur="500"/>
                                        <p:tgtEl>
                                          <p:spTgt spid="19"/>
                                        </p:tgtEl>
                                        <p:attrNameLst>
                                          <p:attrName>ppt_x</p:attrName>
                                        </p:attrNameLst>
                                      </p:cBhvr>
                                      <p:tavLst>
                                        <p:tav tm="0">
                                          <p:val>
                                            <p:strVal val="ppt_x"/>
                                          </p:val>
                                        </p:tav>
                                        <p:tav tm="100000">
                                          <p:val>
                                            <p:strVal val="ppt_x"/>
                                          </p:val>
                                        </p:tav>
                                      </p:tavLst>
                                    </p:anim>
                                    <p:anim calcmode="lin" valueType="num">
                                      <p:cBhvr additive="base">
                                        <p:cTn id="88" dur="500"/>
                                        <p:tgtEl>
                                          <p:spTgt spid="19"/>
                                        </p:tgtEl>
                                        <p:attrNameLst>
                                          <p:attrName>ppt_y</p:attrName>
                                        </p:attrNameLst>
                                      </p:cBhvr>
                                      <p:tavLst>
                                        <p:tav tm="0">
                                          <p:val>
                                            <p:strVal val="ppt_y"/>
                                          </p:val>
                                        </p:tav>
                                        <p:tav tm="100000">
                                          <p:val>
                                            <p:strVal val="1+ppt_h/2"/>
                                          </p:val>
                                        </p:tav>
                                      </p:tavLst>
                                    </p:anim>
                                    <p:set>
                                      <p:cBhvr>
                                        <p:cTn id="89" dur="1" fill="hold">
                                          <p:stCondLst>
                                            <p:cond delay="499"/>
                                          </p:stCondLst>
                                        </p:cTn>
                                        <p:tgtEl>
                                          <p:spTgt spid="19"/>
                                        </p:tgtEl>
                                        <p:attrNameLst>
                                          <p:attrName>style.visibility</p:attrName>
                                        </p:attrNameLst>
                                      </p:cBhvr>
                                      <p:to>
                                        <p:strVal val="hidden"/>
                                      </p:to>
                                    </p:set>
                                  </p:childTnLst>
                                </p:cTn>
                              </p:par>
                            </p:childTnLst>
                          </p:cTn>
                        </p:par>
                      </p:childTnLst>
                    </p:cTn>
                  </p:par>
                  <p:par>
                    <p:cTn id="90" fill="hold">
                      <p:stCondLst>
                        <p:cond delay="indefinite"/>
                      </p:stCondLst>
                      <p:childTnLst>
                        <p:par>
                          <p:cTn id="91" fill="hold">
                            <p:stCondLst>
                              <p:cond delay="0"/>
                            </p:stCondLst>
                            <p:childTnLst>
                              <p:par>
                                <p:cTn id="92" presetID="2" presetClass="exit" presetSubtype="4" fill="hold" nodeType="clickEffect">
                                  <p:stCondLst>
                                    <p:cond delay="0"/>
                                  </p:stCondLst>
                                  <p:childTnLst>
                                    <p:anim calcmode="lin" valueType="num">
                                      <p:cBhvr additive="base">
                                        <p:cTn id="93" dur="500"/>
                                        <p:tgtEl>
                                          <p:spTgt spid="20"/>
                                        </p:tgtEl>
                                        <p:attrNameLst>
                                          <p:attrName>ppt_x</p:attrName>
                                        </p:attrNameLst>
                                      </p:cBhvr>
                                      <p:tavLst>
                                        <p:tav tm="0">
                                          <p:val>
                                            <p:strVal val="ppt_x"/>
                                          </p:val>
                                        </p:tav>
                                        <p:tav tm="100000">
                                          <p:val>
                                            <p:strVal val="ppt_x"/>
                                          </p:val>
                                        </p:tav>
                                      </p:tavLst>
                                    </p:anim>
                                    <p:anim calcmode="lin" valueType="num">
                                      <p:cBhvr additive="base">
                                        <p:cTn id="94" dur="500"/>
                                        <p:tgtEl>
                                          <p:spTgt spid="20"/>
                                        </p:tgtEl>
                                        <p:attrNameLst>
                                          <p:attrName>ppt_y</p:attrName>
                                        </p:attrNameLst>
                                      </p:cBhvr>
                                      <p:tavLst>
                                        <p:tav tm="0">
                                          <p:val>
                                            <p:strVal val="ppt_y"/>
                                          </p:val>
                                        </p:tav>
                                        <p:tav tm="100000">
                                          <p:val>
                                            <p:strVal val="1+ppt_h/2"/>
                                          </p:val>
                                        </p:tav>
                                      </p:tavLst>
                                    </p:anim>
                                    <p:set>
                                      <p:cBhvr>
                                        <p:cTn id="95" dur="1" fill="hold">
                                          <p:stCondLst>
                                            <p:cond delay="499"/>
                                          </p:stCondLst>
                                        </p:cTn>
                                        <p:tgtEl>
                                          <p:spTgt spid="20"/>
                                        </p:tgtEl>
                                        <p:attrNameLst>
                                          <p:attrName>style.visibility</p:attrName>
                                        </p:attrNameLst>
                                      </p:cBhvr>
                                      <p:to>
                                        <p:strVal val="hidden"/>
                                      </p:to>
                                    </p:set>
                                  </p:childTnLst>
                                </p:cTn>
                              </p:par>
                            </p:childTnLst>
                          </p:cTn>
                        </p:par>
                      </p:childTnLst>
                    </p:cTn>
                  </p:par>
                  <p:par>
                    <p:cTn id="96" fill="hold">
                      <p:stCondLst>
                        <p:cond delay="indefinite"/>
                      </p:stCondLst>
                      <p:childTnLst>
                        <p:par>
                          <p:cTn id="97" fill="hold">
                            <p:stCondLst>
                              <p:cond delay="0"/>
                            </p:stCondLst>
                            <p:childTnLst>
                              <p:par>
                                <p:cTn id="98" presetID="2" presetClass="exit" presetSubtype="4" fill="hold" nodeType="clickEffect">
                                  <p:stCondLst>
                                    <p:cond delay="0"/>
                                  </p:stCondLst>
                                  <p:childTnLst>
                                    <p:anim calcmode="lin" valueType="num">
                                      <p:cBhvr additive="base">
                                        <p:cTn id="99" dur="500"/>
                                        <p:tgtEl>
                                          <p:spTgt spid="21"/>
                                        </p:tgtEl>
                                        <p:attrNameLst>
                                          <p:attrName>ppt_x</p:attrName>
                                        </p:attrNameLst>
                                      </p:cBhvr>
                                      <p:tavLst>
                                        <p:tav tm="0">
                                          <p:val>
                                            <p:strVal val="ppt_x"/>
                                          </p:val>
                                        </p:tav>
                                        <p:tav tm="100000">
                                          <p:val>
                                            <p:strVal val="ppt_x"/>
                                          </p:val>
                                        </p:tav>
                                      </p:tavLst>
                                    </p:anim>
                                    <p:anim calcmode="lin" valueType="num">
                                      <p:cBhvr additive="base">
                                        <p:cTn id="100" dur="500"/>
                                        <p:tgtEl>
                                          <p:spTgt spid="21"/>
                                        </p:tgtEl>
                                        <p:attrNameLst>
                                          <p:attrName>ppt_y</p:attrName>
                                        </p:attrNameLst>
                                      </p:cBhvr>
                                      <p:tavLst>
                                        <p:tav tm="0">
                                          <p:val>
                                            <p:strVal val="ppt_y"/>
                                          </p:val>
                                        </p:tav>
                                        <p:tav tm="100000">
                                          <p:val>
                                            <p:strVal val="1+ppt_h/2"/>
                                          </p:val>
                                        </p:tav>
                                      </p:tavLst>
                                    </p:anim>
                                    <p:set>
                                      <p:cBhvr>
                                        <p:cTn id="101" dur="1" fill="hold">
                                          <p:stCondLst>
                                            <p:cond delay="499"/>
                                          </p:stCondLst>
                                        </p:cTn>
                                        <p:tgtEl>
                                          <p:spTgt spid="21"/>
                                        </p:tgtEl>
                                        <p:attrNameLst>
                                          <p:attrName>style.visibility</p:attrName>
                                        </p:attrNameLst>
                                      </p:cBhvr>
                                      <p:to>
                                        <p:strVal val="hidden"/>
                                      </p:to>
                                    </p:set>
                                  </p:childTnLst>
                                </p:cTn>
                              </p:par>
                            </p:childTnLst>
                          </p:cTn>
                        </p:par>
                      </p:childTnLst>
                    </p:cTn>
                  </p:par>
                  <p:par>
                    <p:cTn id="102" fill="hold">
                      <p:stCondLst>
                        <p:cond delay="indefinite"/>
                      </p:stCondLst>
                      <p:childTnLst>
                        <p:par>
                          <p:cTn id="103" fill="hold">
                            <p:stCondLst>
                              <p:cond delay="0"/>
                            </p:stCondLst>
                            <p:childTnLst>
                              <p:par>
                                <p:cTn id="104" presetID="2" presetClass="exit" presetSubtype="4" fill="hold" nodeType="clickEffect">
                                  <p:stCondLst>
                                    <p:cond delay="0"/>
                                  </p:stCondLst>
                                  <p:childTnLst>
                                    <p:anim calcmode="lin" valueType="num">
                                      <p:cBhvr additive="base">
                                        <p:cTn id="105" dur="500"/>
                                        <p:tgtEl>
                                          <p:spTgt spid="22"/>
                                        </p:tgtEl>
                                        <p:attrNameLst>
                                          <p:attrName>ppt_x</p:attrName>
                                        </p:attrNameLst>
                                      </p:cBhvr>
                                      <p:tavLst>
                                        <p:tav tm="0">
                                          <p:val>
                                            <p:strVal val="ppt_x"/>
                                          </p:val>
                                        </p:tav>
                                        <p:tav tm="100000">
                                          <p:val>
                                            <p:strVal val="ppt_x"/>
                                          </p:val>
                                        </p:tav>
                                      </p:tavLst>
                                    </p:anim>
                                    <p:anim calcmode="lin" valueType="num">
                                      <p:cBhvr additive="base">
                                        <p:cTn id="106" dur="500"/>
                                        <p:tgtEl>
                                          <p:spTgt spid="22"/>
                                        </p:tgtEl>
                                        <p:attrNameLst>
                                          <p:attrName>ppt_y</p:attrName>
                                        </p:attrNameLst>
                                      </p:cBhvr>
                                      <p:tavLst>
                                        <p:tav tm="0">
                                          <p:val>
                                            <p:strVal val="ppt_y"/>
                                          </p:val>
                                        </p:tav>
                                        <p:tav tm="100000">
                                          <p:val>
                                            <p:strVal val="1+ppt_h/2"/>
                                          </p:val>
                                        </p:tav>
                                      </p:tavLst>
                                    </p:anim>
                                    <p:set>
                                      <p:cBhvr>
                                        <p:cTn id="107" dur="1" fill="hold">
                                          <p:stCondLst>
                                            <p:cond delay="499"/>
                                          </p:stCondLst>
                                        </p:cTn>
                                        <p:tgtEl>
                                          <p:spTgt spid="22"/>
                                        </p:tgtEl>
                                        <p:attrNameLst>
                                          <p:attrName>style.visibility</p:attrName>
                                        </p:attrNameLst>
                                      </p:cBhvr>
                                      <p:to>
                                        <p:strVal val="hidden"/>
                                      </p:to>
                                    </p:set>
                                  </p:childTnLst>
                                </p:cTn>
                              </p:par>
                            </p:childTnLst>
                          </p:cTn>
                        </p:par>
                      </p:childTnLst>
                    </p:cTn>
                  </p:par>
                  <p:par>
                    <p:cTn id="108" fill="hold">
                      <p:stCondLst>
                        <p:cond delay="indefinite"/>
                      </p:stCondLst>
                      <p:childTnLst>
                        <p:par>
                          <p:cTn id="109" fill="hold">
                            <p:stCondLst>
                              <p:cond delay="0"/>
                            </p:stCondLst>
                            <p:childTnLst>
                              <p:par>
                                <p:cTn id="110" presetID="2" presetClass="exit" presetSubtype="4" fill="hold" nodeType="clickEffect">
                                  <p:stCondLst>
                                    <p:cond delay="0"/>
                                  </p:stCondLst>
                                  <p:childTnLst>
                                    <p:anim calcmode="lin" valueType="num">
                                      <p:cBhvr additive="base">
                                        <p:cTn id="111" dur="500"/>
                                        <p:tgtEl>
                                          <p:spTgt spid="23"/>
                                        </p:tgtEl>
                                        <p:attrNameLst>
                                          <p:attrName>ppt_x</p:attrName>
                                        </p:attrNameLst>
                                      </p:cBhvr>
                                      <p:tavLst>
                                        <p:tav tm="0">
                                          <p:val>
                                            <p:strVal val="ppt_x"/>
                                          </p:val>
                                        </p:tav>
                                        <p:tav tm="100000">
                                          <p:val>
                                            <p:strVal val="ppt_x"/>
                                          </p:val>
                                        </p:tav>
                                      </p:tavLst>
                                    </p:anim>
                                    <p:anim calcmode="lin" valueType="num">
                                      <p:cBhvr additive="base">
                                        <p:cTn id="112" dur="500"/>
                                        <p:tgtEl>
                                          <p:spTgt spid="23"/>
                                        </p:tgtEl>
                                        <p:attrNameLst>
                                          <p:attrName>ppt_y</p:attrName>
                                        </p:attrNameLst>
                                      </p:cBhvr>
                                      <p:tavLst>
                                        <p:tav tm="0">
                                          <p:val>
                                            <p:strVal val="ppt_y"/>
                                          </p:val>
                                        </p:tav>
                                        <p:tav tm="100000">
                                          <p:val>
                                            <p:strVal val="1+ppt_h/2"/>
                                          </p:val>
                                        </p:tav>
                                      </p:tavLst>
                                    </p:anim>
                                    <p:set>
                                      <p:cBhvr>
                                        <p:cTn id="113" dur="1" fill="hold">
                                          <p:stCondLst>
                                            <p:cond delay="499"/>
                                          </p:stCondLst>
                                        </p:cTn>
                                        <p:tgtEl>
                                          <p:spTgt spid="23"/>
                                        </p:tgtEl>
                                        <p:attrNameLst>
                                          <p:attrName>style.visibility</p:attrName>
                                        </p:attrNameLst>
                                      </p:cBhvr>
                                      <p:to>
                                        <p:strVal val="hidden"/>
                                      </p:to>
                                    </p:set>
                                  </p:childTnLst>
                                </p:cTn>
                              </p:par>
                            </p:childTnLst>
                          </p:cTn>
                        </p:par>
                      </p:childTnLst>
                    </p:cTn>
                  </p:par>
                  <p:par>
                    <p:cTn id="114" fill="hold">
                      <p:stCondLst>
                        <p:cond delay="indefinite"/>
                      </p:stCondLst>
                      <p:childTnLst>
                        <p:par>
                          <p:cTn id="115" fill="hold">
                            <p:stCondLst>
                              <p:cond delay="0"/>
                            </p:stCondLst>
                            <p:childTnLst>
                              <p:par>
                                <p:cTn id="116" presetID="2" presetClass="exit" presetSubtype="4" fill="hold" nodeType="clickEffect">
                                  <p:stCondLst>
                                    <p:cond delay="0"/>
                                  </p:stCondLst>
                                  <p:childTnLst>
                                    <p:anim calcmode="lin" valueType="num">
                                      <p:cBhvr additive="base">
                                        <p:cTn id="117" dur="500"/>
                                        <p:tgtEl>
                                          <p:spTgt spid="24"/>
                                        </p:tgtEl>
                                        <p:attrNameLst>
                                          <p:attrName>ppt_x</p:attrName>
                                        </p:attrNameLst>
                                      </p:cBhvr>
                                      <p:tavLst>
                                        <p:tav tm="0">
                                          <p:val>
                                            <p:strVal val="ppt_x"/>
                                          </p:val>
                                        </p:tav>
                                        <p:tav tm="100000">
                                          <p:val>
                                            <p:strVal val="ppt_x"/>
                                          </p:val>
                                        </p:tav>
                                      </p:tavLst>
                                    </p:anim>
                                    <p:anim calcmode="lin" valueType="num">
                                      <p:cBhvr additive="base">
                                        <p:cTn id="118" dur="500"/>
                                        <p:tgtEl>
                                          <p:spTgt spid="24"/>
                                        </p:tgtEl>
                                        <p:attrNameLst>
                                          <p:attrName>ppt_y</p:attrName>
                                        </p:attrNameLst>
                                      </p:cBhvr>
                                      <p:tavLst>
                                        <p:tav tm="0">
                                          <p:val>
                                            <p:strVal val="ppt_y"/>
                                          </p:val>
                                        </p:tav>
                                        <p:tav tm="100000">
                                          <p:val>
                                            <p:strVal val="1+ppt_h/2"/>
                                          </p:val>
                                        </p:tav>
                                      </p:tavLst>
                                    </p:anim>
                                    <p:set>
                                      <p:cBhvr>
                                        <p:cTn id="119" dur="1" fill="hold">
                                          <p:stCondLst>
                                            <p:cond delay="499"/>
                                          </p:stCondLst>
                                        </p:cTn>
                                        <p:tgtEl>
                                          <p:spTgt spid="24"/>
                                        </p:tgtEl>
                                        <p:attrNameLst>
                                          <p:attrName>style.visibility</p:attrName>
                                        </p:attrNameLst>
                                      </p:cBhvr>
                                      <p:to>
                                        <p:strVal val="hidden"/>
                                      </p:to>
                                    </p:set>
                                  </p:childTnLst>
                                </p:cTn>
                              </p:par>
                            </p:childTnLst>
                          </p:cTn>
                        </p:par>
                      </p:childTnLst>
                    </p:cTn>
                  </p:par>
                  <p:par>
                    <p:cTn id="120" fill="hold">
                      <p:stCondLst>
                        <p:cond delay="indefinite"/>
                      </p:stCondLst>
                      <p:childTnLst>
                        <p:par>
                          <p:cTn id="121" fill="hold">
                            <p:stCondLst>
                              <p:cond delay="0"/>
                            </p:stCondLst>
                            <p:childTnLst>
                              <p:par>
                                <p:cTn id="122" presetID="2" presetClass="exit" presetSubtype="4" fill="hold" nodeType="clickEffect">
                                  <p:stCondLst>
                                    <p:cond delay="0"/>
                                  </p:stCondLst>
                                  <p:childTnLst>
                                    <p:anim calcmode="lin" valueType="num">
                                      <p:cBhvr additive="base">
                                        <p:cTn id="123" dur="500"/>
                                        <p:tgtEl>
                                          <p:spTgt spid="25"/>
                                        </p:tgtEl>
                                        <p:attrNameLst>
                                          <p:attrName>ppt_x</p:attrName>
                                        </p:attrNameLst>
                                      </p:cBhvr>
                                      <p:tavLst>
                                        <p:tav tm="0">
                                          <p:val>
                                            <p:strVal val="ppt_x"/>
                                          </p:val>
                                        </p:tav>
                                        <p:tav tm="100000">
                                          <p:val>
                                            <p:strVal val="ppt_x"/>
                                          </p:val>
                                        </p:tav>
                                      </p:tavLst>
                                    </p:anim>
                                    <p:anim calcmode="lin" valueType="num">
                                      <p:cBhvr additive="base">
                                        <p:cTn id="124" dur="500"/>
                                        <p:tgtEl>
                                          <p:spTgt spid="25"/>
                                        </p:tgtEl>
                                        <p:attrNameLst>
                                          <p:attrName>ppt_y</p:attrName>
                                        </p:attrNameLst>
                                      </p:cBhvr>
                                      <p:tavLst>
                                        <p:tav tm="0">
                                          <p:val>
                                            <p:strVal val="ppt_y"/>
                                          </p:val>
                                        </p:tav>
                                        <p:tav tm="100000">
                                          <p:val>
                                            <p:strVal val="1+ppt_h/2"/>
                                          </p:val>
                                        </p:tav>
                                      </p:tavLst>
                                    </p:anim>
                                    <p:set>
                                      <p:cBhvr>
                                        <p:cTn id="125" dur="1" fill="hold">
                                          <p:stCondLst>
                                            <p:cond delay="499"/>
                                          </p:stCondLst>
                                        </p:cTn>
                                        <p:tgtEl>
                                          <p:spTgt spid="25"/>
                                        </p:tgtEl>
                                        <p:attrNameLst>
                                          <p:attrName>style.visibility</p:attrName>
                                        </p:attrNameLst>
                                      </p:cBhvr>
                                      <p:to>
                                        <p:strVal val="hidden"/>
                                      </p:to>
                                    </p:set>
                                  </p:childTnLst>
                                </p:cTn>
                              </p:par>
                            </p:childTnLst>
                          </p:cTn>
                        </p:par>
                      </p:childTnLst>
                    </p:cTn>
                  </p:par>
                  <p:par>
                    <p:cTn id="126" fill="hold">
                      <p:stCondLst>
                        <p:cond delay="indefinite"/>
                      </p:stCondLst>
                      <p:childTnLst>
                        <p:par>
                          <p:cTn id="127" fill="hold">
                            <p:stCondLst>
                              <p:cond delay="0"/>
                            </p:stCondLst>
                            <p:childTnLst>
                              <p:par>
                                <p:cTn id="128" presetID="2" presetClass="exit" presetSubtype="4" fill="hold" nodeType="clickEffect">
                                  <p:stCondLst>
                                    <p:cond delay="0"/>
                                  </p:stCondLst>
                                  <p:childTnLst>
                                    <p:anim calcmode="lin" valueType="num">
                                      <p:cBhvr additive="base">
                                        <p:cTn id="129" dur="500"/>
                                        <p:tgtEl>
                                          <p:spTgt spid="26"/>
                                        </p:tgtEl>
                                        <p:attrNameLst>
                                          <p:attrName>ppt_x</p:attrName>
                                        </p:attrNameLst>
                                      </p:cBhvr>
                                      <p:tavLst>
                                        <p:tav tm="0">
                                          <p:val>
                                            <p:strVal val="ppt_x"/>
                                          </p:val>
                                        </p:tav>
                                        <p:tav tm="100000">
                                          <p:val>
                                            <p:strVal val="ppt_x"/>
                                          </p:val>
                                        </p:tav>
                                      </p:tavLst>
                                    </p:anim>
                                    <p:anim calcmode="lin" valueType="num">
                                      <p:cBhvr additive="base">
                                        <p:cTn id="130" dur="500"/>
                                        <p:tgtEl>
                                          <p:spTgt spid="26"/>
                                        </p:tgtEl>
                                        <p:attrNameLst>
                                          <p:attrName>ppt_y</p:attrName>
                                        </p:attrNameLst>
                                      </p:cBhvr>
                                      <p:tavLst>
                                        <p:tav tm="0">
                                          <p:val>
                                            <p:strVal val="ppt_y"/>
                                          </p:val>
                                        </p:tav>
                                        <p:tav tm="100000">
                                          <p:val>
                                            <p:strVal val="1+ppt_h/2"/>
                                          </p:val>
                                        </p:tav>
                                      </p:tavLst>
                                    </p:anim>
                                    <p:set>
                                      <p:cBhvr>
                                        <p:cTn id="131" dur="1" fill="hold">
                                          <p:stCondLst>
                                            <p:cond delay="499"/>
                                          </p:stCondLst>
                                        </p:cTn>
                                        <p:tgtEl>
                                          <p:spTgt spid="26"/>
                                        </p:tgtEl>
                                        <p:attrNameLst>
                                          <p:attrName>style.visibility</p:attrName>
                                        </p:attrNameLst>
                                      </p:cBhvr>
                                      <p:to>
                                        <p:strVal val="hidden"/>
                                      </p:to>
                                    </p:set>
                                  </p:childTnLst>
                                </p:cTn>
                              </p:par>
                            </p:childTnLst>
                          </p:cTn>
                        </p:par>
                      </p:childTnLst>
                    </p:cTn>
                  </p:par>
                  <p:par>
                    <p:cTn id="132" fill="hold">
                      <p:stCondLst>
                        <p:cond delay="indefinite"/>
                      </p:stCondLst>
                      <p:childTnLst>
                        <p:par>
                          <p:cTn id="133" fill="hold">
                            <p:stCondLst>
                              <p:cond delay="0"/>
                            </p:stCondLst>
                            <p:childTnLst>
                              <p:par>
                                <p:cTn id="134" presetID="2" presetClass="exit" presetSubtype="4" fill="hold" nodeType="clickEffect">
                                  <p:stCondLst>
                                    <p:cond delay="0"/>
                                  </p:stCondLst>
                                  <p:childTnLst>
                                    <p:anim calcmode="lin" valueType="num">
                                      <p:cBhvr additive="base">
                                        <p:cTn id="135" dur="500"/>
                                        <p:tgtEl>
                                          <p:spTgt spid="27"/>
                                        </p:tgtEl>
                                        <p:attrNameLst>
                                          <p:attrName>ppt_x</p:attrName>
                                        </p:attrNameLst>
                                      </p:cBhvr>
                                      <p:tavLst>
                                        <p:tav tm="0">
                                          <p:val>
                                            <p:strVal val="ppt_x"/>
                                          </p:val>
                                        </p:tav>
                                        <p:tav tm="100000">
                                          <p:val>
                                            <p:strVal val="ppt_x"/>
                                          </p:val>
                                        </p:tav>
                                      </p:tavLst>
                                    </p:anim>
                                    <p:anim calcmode="lin" valueType="num">
                                      <p:cBhvr additive="base">
                                        <p:cTn id="136" dur="500"/>
                                        <p:tgtEl>
                                          <p:spTgt spid="27"/>
                                        </p:tgtEl>
                                        <p:attrNameLst>
                                          <p:attrName>ppt_y</p:attrName>
                                        </p:attrNameLst>
                                      </p:cBhvr>
                                      <p:tavLst>
                                        <p:tav tm="0">
                                          <p:val>
                                            <p:strVal val="ppt_y"/>
                                          </p:val>
                                        </p:tav>
                                        <p:tav tm="100000">
                                          <p:val>
                                            <p:strVal val="1+ppt_h/2"/>
                                          </p:val>
                                        </p:tav>
                                      </p:tavLst>
                                    </p:anim>
                                    <p:set>
                                      <p:cBhvr>
                                        <p:cTn id="137" dur="1" fill="hold">
                                          <p:stCondLst>
                                            <p:cond delay="499"/>
                                          </p:stCondLst>
                                        </p:cTn>
                                        <p:tgtEl>
                                          <p:spTgt spid="27"/>
                                        </p:tgtEl>
                                        <p:attrNameLst>
                                          <p:attrName>style.visibility</p:attrName>
                                        </p:attrNameLst>
                                      </p:cBhvr>
                                      <p:to>
                                        <p:strVal val="hidden"/>
                                      </p:to>
                                    </p:set>
                                  </p:childTnLst>
                                </p:cTn>
                              </p:par>
                            </p:childTnLst>
                          </p:cTn>
                        </p:par>
                      </p:childTnLst>
                    </p:cTn>
                  </p:par>
                  <p:par>
                    <p:cTn id="138" fill="hold">
                      <p:stCondLst>
                        <p:cond delay="indefinite"/>
                      </p:stCondLst>
                      <p:childTnLst>
                        <p:par>
                          <p:cTn id="139" fill="hold">
                            <p:stCondLst>
                              <p:cond delay="0"/>
                            </p:stCondLst>
                            <p:childTnLst>
                              <p:par>
                                <p:cTn id="140" presetID="2" presetClass="exit" presetSubtype="4" fill="hold" nodeType="clickEffect">
                                  <p:stCondLst>
                                    <p:cond delay="0"/>
                                  </p:stCondLst>
                                  <p:childTnLst>
                                    <p:anim calcmode="lin" valueType="num">
                                      <p:cBhvr additive="base">
                                        <p:cTn id="141" dur="500"/>
                                        <p:tgtEl>
                                          <p:spTgt spid="28"/>
                                        </p:tgtEl>
                                        <p:attrNameLst>
                                          <p:attrName>ppt_x</p:attrName>
                                        </p:attrNameLst>
                                      </p:cBhvr>
                                      <p:tavLst>
                                        <p:tav tm="0">
                                          <p:val>
                                            <p:strVal val="ppt_x"/>
                                          </p:val>
                                        </p:tav>
                                        <p:tav tm="100000">
                                          <p:val>
                                            <p:strVal val="ppt_x"/>
                                          </p:val>
                                        </p:tav>
                                      </p:tavLst>
                                    </p:anim>
                                    <p:anim calcmode="lin" valueType="num">
                                      <p:cBhvr additive="base">
                                        <p:cTn id="142" dur="500"/>
                                        <p:tgtEl>
                                          <p:spTgt spid="28"/>
                                        </p:tgtEl>
                                        <p:attrNameLst>
                                          <p:attrName>ppt_y</p:attrName>
                                        </p:attrNameLst>
                                      </p:cBhvr>
                                      <p:tavLst>
                                        <p:tav tm="0">
                                          <p:val>
                                            <p:strVal val="ppt_y"/>
                                          </p:val>
                                        </p:tav>
                                        <p:tav tm="100000">
                                          <p:val>
                                            <p:strVal val="1+ppt_h/2"/>
                                          </p:val>
                                        </p:tav>
                                      </p:tavLst>
                                    </p:anim>
                                    <p:set>
                                      <p:cBhvr>
                                        <p:cTn id="143" dur="1" fill="hold">
                                          <p:stCondLst>
                                            <p:cond delay="499"/>
                                          </p:stCondLst>
                                        </p:cTn>
                                        <p:tgtEl>
                                          <p:spTgt spid="2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P spid="8" grpId="0" animBg="1"/>
      <p:bldP spid="9" grpId="0" animBg="1"/>
      <p:bldP spid="10" grpId="0" animBg="1"/>
      <p:bldP spid="11" grpId="0" animBg="1"/>
      <p:bldP spid="12" grpId="0" animBg="1"/>
      <p:bldP spid="13" grpId="0"/>
      <p:bldP spid="14" grpId="0" animBg="1"/>
      <p:bldP spid="15" grpId="0" animBg="1"/>
      <p:bldP spid="16" grpId="0" animBg="1"/>
      <p:bldP spid="17" grpId="0" animBg="1"/>
      <p:bldP spid="1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9EEDF10-E8AA-B27A-D155-AB1225426A77}"/>
              </a:ext>
            </a:extLst>
          </p:cNvPr>
          <p:cNvPicPr>
            <a:picLocks noChangeAspect="1"/>
          </p:cNvPicPr>
          <p:nvPr/>
        </p:nvPicPr>
        <p:blipFill>
          <a:blip r:embed="rId2"/>
          <a:stretch>
            <a:fillRect/>
          </a:stretch>
        </p:blipFill>
        <p:spPr>
          <a:xfrm>
            <a:off x="369538" y="2073993"/>
            <a:ext cx="1614905" cy="537154"/>
          </a:xfrm>
          <a:prstGeom prst="rect">
            <a:avLst/>
          </a:prstGeom>
        </p:spPr>
      </p:pic>
      <p:sp>
        <p:nvSpPr>
          <p:cNvPr id="29" name="Rectangle 28">
            <a:extLst>
              <a:ext uri="{FF2B5EF4-FFF2-40B4-BE49-F238E27FC236}">
                <a16:creationId xmlns:a16="http://schemas.microsoft.com/office/drawing/2014/main" id="{249918E8-B2C8-5875-B406-5FE1DEEAEFE5}"/>
              </a:ext>
            </a:extLst>
          </p:cNvPr>
          <p:cNvSpPr/>
          <p:nvPr/>
        </p:nvSpPr>
        <p:spPr>
          <a:xfrm>
            <a:off x="370867" y="2683158"/>
            <a:ext cx="2035361" cy="1054966"/>
          </a:xfrm>
          <a:custGeom>
            <a:avLst/>
            <a:gdLst>
              <a:gd name="connsiteX0" fmla="*/ 0 w 2713814"/>
              <a:gd name="connsiteY0" fmla="*/ 0 h 1406621"/>
              <a:gd name="connsiteX1" fmla="*/ 705592 w 2713814"/>
              <a:gd name="connsiteY1" fmla="*/ 0 h 1406621"/>
              <a:gd name="connsiteX2" fmla="*/ 1411183 w 2713814"/>
              <a:gd name="connsiteY2" fmla="*/ 0 h 1406621"/>
              <a:gd name="connsiteX3" fmla="*/ 2116775 w 2713814"/>
              <a:gd name="connsiteY3" fmla="*/ 0 h 1406621"/>
              <a:gd name="connsiteX4" fmla="*/ 2713814 w 2713814"/>
              <a:gd name="connsiteY4" fmla="*/ 0 h 1406621"/>
              <a:gd name="connsiteX5" fmla="*/ 2713814 w 2713814"/>
              <a:gd name="connsiteY5" fmla="*/ 440741 h 1406621"/>
              <a:gd name="connsiteX6" fmla="*/ 2713814 w 2713814"/>
              <a:gd name="connsiteY6" fmla="*/ 881482 h 1406621"/>
              <a:gd name="connsiteX7" fmla="*/ 2713814 w 2713814"/>
              <a:gd name="connsiteY7" fmla="*/ 1406621 h 1406621"/>
              <a:gd name="connsiteX8" fmla="*/ 2035361 w 2713814"/>
              <a:gd name="connsiteY8" fmla="*/ 1406621 h 1406621"/>
              <a:gd name="connsiteX9" fmla="*/ 1438321 w 2713814"/>
              <a:gd name="connsiteY9" fmla="*/ 1406621 h 1406621"/>
              <a:gd name="connsiteX10" fmla="*/ 705592 w 2713814"/>
              <a:gd name="connsiteY10" fmla="*/ 1406621 h 1406621"/>
              <a:gd name="connsiteX11" fmla="*/ 0 w 2713814"/>
              <a:gd name="connsiteY11" fmla="*/ 1406621 h 1406621"/>
              <a:gd name="connsiteX12" fmla="*/ 0 w 2713814"/>
              <a:gd name="connsiteY12" fmla="*/ 923681 h 1406621"/>
              <a:gd name="connsiteX13" fmla="*/ 0 w 2713814"/>
              <a:gd name="connsiteY13" fmla="*/ 468874 h 1406621"/>
              <a:gd name="connsiteX14" fmla="*/ 0 w 2713814"/>
              <a:gd name="connsiteY14" fmla="*/ 0 h 1406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713814" h="1406621" fill="none" extrusionOk="0">
                <a:moveTo>
                  <a:pt x="0" y="0"/>
                </a:moveTo>
                <a:cubicBezTo>
                  <a:pt x="252639" y="32404"/>
                  <a:pt x="365641" y="27505"/>
                  <a:pt x="705592" y="0"/>
                </a:cubicBezTo>
                <a:cubicBezTo>
                  <a:pt x="1045543" y="-27505"/>
                  <a:pt x="1077014" y="16634"/>
                  <a:pt x="1411183" y="0"/>
                </a:cubicBezTo>
                <a:cubicBezTo>
                  <a:pt x="1745352" y="-16634"/>
                  <a:pt x="1883901" y="3997"/>
                  <a:pt x="2116775" y="0"/>
                </a:cubicBezTo>
                <a:cubicBezTo>
                  <a:pt x="2349649" y="-3997"/>
                  <a:pt x="2515222" y="6394"/>
                  <a:pt x="2713814" y="0"/>
                </a:cubicBezTo>
                <a:cubicBezTo>
                  <a:pt x="2703170" y="205749"/>
                  <a:pt x="2723672" y="261339"/>
                  <a:pt x="2713814" y="440741"/>
                </a:cubicBezTo>
                <a:cubicBezTo>
                  <a:pt x="2703956" y="620143"/>
                  <a:pt x="2713116" y="756898"/>
                  <a:pt x="2713814" y="881482"/>
                </a:cubicBezTo>
                <a:cubicBezTo>
                  <a:pt x="2714512" y="1006066"/>
                  <a:pt x="2729470" y="1222878"/>
                  <a:pt x="2713814" y="1406621"/>
                </a:cubicBezTo>
                <a:cubicBezTo>
                  <a:pt x="2519528" y="1422409"/>
                  <a:pt x="2290180" y="1439942"/>
                  <a:pt x="2035361" y="1406621"/>
                </a:cubicBezTo>
                <a:cubicBezTo>
                  <a:pt x="1780542" y="1373300"/>
                  <a:pt x="1615419" y="1420754"/>
                  <a:pt x="1438321" y="1406621"/>
                </a:cubicBezTo>
                <a:cubicBezTo>
                  <a:pt x="1261223" y="1392488"/>
                  <a:pt x="897374" y="1424052"/>
                  <a:pt x="705592" y="1406621"/>
                </a:cubicBezTo>
                <a:cubicBezTo>
                  <a:pt x="513810" y="1389190"/>
                  <a:pt x="286645" y="1397479"/>
                  <a:pt x="0" y="1406621"/>
                </a:cubicBezTo>
                <a:cubicBezTo>
                  <a:pt x="14767" y="1268498"/>
                  <a:pt x="19183" y="1056654"/>
                  <a:pt x="0" y="923681"/>
                </a:cubicBezTo>
                <a:cubicBezTo>
                  <a:pt x="-19183" y="790708"/>
                  <a:pt x="10438" y="585029"/>
                  <a:pt x="0" y="468874"/>
                </a:cubicBezTo>
                <a:cubicBezTo>
                  <a:pt x="-10438" y="352719"/>
                  <a:pt x="14591" y="150022"/>
                  <a:pt x="0" y="0"/>
                </a:cubicBezTo>
                <a:close/>
              </a:path>
              <a:path w="2713814" h="1406621" stroke="0" extrusionOk="0">
                <a:moveTo>
                  <a:pt x="0" y="0"/>
                </a:moveTo>
                <a:cubicBezTo>
                  <a:pt x="300346" y="-2249"/>
                  <a:pt x="400454" y="20604"/>
                  <a:pt x="732730" y="0"/>
                </a:cubicBezTo>
                <a:cubicBezTo>
                  <a:pt x="1065006" y="-20604"/>
                  <a:pt x="1166649" y="-5972"/>
                  <a:pt x="1384045" y="0"/>
                </a:cubicBezTo>
                <a:cubicBezTo>
                  <a:pt x="1601442" y="5972"/>
                  <a:pt x="1759128" y="33314"/>
                  <a:pt x="2116775" y="0"/>
                </a:cubicBezTo>
                <a:cubicBezTo>
                  <a:pt x="2474422" y="-33314"/>
                  <a:pt x="2530379" y="-26622"/>
                  <a:pt x="2713814" y="0"/>
                </a:cubicBezTo>
                <a:cubicBezTo>
                  <a:pt x="2725075" y="96860"/>
                  <a:pt x="2699122" y="298744"/>
                  <a:pt x="2713814" y="440741"/>
                </a:cubicBezTo>
                <a:cubicBezTo>
                  <a:pt x="2728506" y="582738"/>
                  <a:pt x="2709357" y="704694"/>
                  <a:pt x="2713814" y="881482"/>
                </a:cubicBezTo>
                <a:cubicBezTo>
                  <a:pt x="2718271" y="1058270"/>
                  <a:pt x="2709667" y="1150786"/>
                  <a:pt x="2713814" y="1406621"/>
                </a:cubicBezTo>
                <a:cubicBezTo>
                  <a:pt x="2397106" y="1382565"/>
                  <a:pt x="2205020" y="1410093"/>
                  <a:pt x="2008222" y="1406621"/>
                </a:cubicBezTo>
                <a:cubicBezTo>
                  <a:pt x="1811424" y="1403149"/>
                  <a:pt x="1524574" y="1420408"/>
                  <a:pt x="1302631" y="1406621"/>
                </a:cubicBezTo>
                <a:cubicBezTo>
                  <a:pt x="1080688" y="1392834"/>
                  <a:pt x="973808" y="1410938"/>
                  <a:pt x="651315" y="1406621"/>
                </a:cubicBezTo>
                <a:cubicBezTo>
                  <a:pt x="328822" y="1402304"/>
                  <a:pt x="210604" y="1409678"/>
                  <a:pt x="0" y="1406621"/>
                </a:cubicBezTo>
                <a:cubicBezTo>
                  <a:pt x="14780" y="1303144"/>
                  <a:pt x="-14119" y="1054027"/>
                  <a:pt x="0" y="937747"/>
                </a:cubicBezTo>
                <a:cubicBezTo>
                  <a:pt x="14119" y="821467"/>
                  <a:pt x="22991" y="592031"/>
                  <a:pt x="0" y="454807"/>
                </a:cubicBezTo>
                <a:cubicBezTo>
                  <a:pt x="-22991" y="317583"/>
                  <a:pt x="-14064" y="153236"/>
                  <a:pt x="0" y="0"/>
                </a:cubicBezTo>
                <a:close/>
              </a:path>
            </a:pathLst>
          </a:custGeom>
          <a:solidFill>
            <a:srgbClr val="FFFB57">
              <a:alpha val="94902"/>
            </a:srgbClr>
          </a:solidFill>
          <a:ln w="28575">
            <a:solidFill>
              <a:srgbClr val="4AC6AE"/>
            </a:solidFill>
            <a:extLst>
              <a:ext uri="{C807C97D-BFC1-408E-A445-0C87EB9F89A2}">
                <ask:lineSketchStyleProps xmlns="" xmlns:ask="http://schemas.microsoft.com/office/drawing/2018/sketchyshapes" sd="330632433">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685800">
              <a:defRPr/>
            </a:pPr>
            <a:r>
              <a:rPr lang="vi-VN" sz="2100" b="1">
                <a:solidFill>
                  <a:prstClr val="black"/>
                </a:solidFill>
                <a:latin typeface="Calibri" panose="020F0502020204030204" pitchFamily="34" charset="0"/>
                <a:ea typeface="Microsoft YaHei"/>
                <a:cs typeface="Calibri" panose="020F0502020204030204" pitchFamily="34" charset="0"/>
              </a:rPr>
              <a:t>2. Chọn </a:t>
            </a:r>
            <a:r>
              <a:rPr lang="vi-VN" sz="2100" b="1" dirty="0">
                <a:solidFill>
                  <a:prstClr val="black"/>
                </a:solidFill>
                <a:latin typeface="Calibri" panose="020F0502020204030204" pitchFamily="34" charset="0"/>
                <a:ea typeface="Microsoft YaHei"/>
                <a:cs typeface="Calibri" panose="020F0502020204030204" pitchFamily="34" charset="0"/>
              </a:rPr>
              <a:t>tiếng trong ngoặc đơn thay</a:t>
            </a:r>
            <a:r>
              <a:rPr lang="en-US" sz="2100" b="1" dirty="0">
                <a:solidFill>
                  <a:prstClr val="black"/>
                </a:solidFill>
                <a:latin typeface="Calibri" panose="020F0502020204030204" pitchFamily="34" charset="0"/>
                <a:ea typeface="Microsoft YaHei"/>
                <a:cs typeface="Calibri" panose="020F0502020204030204" pitchFamily="34" charset="0"/>
              </a:rPr>
              <a:t> </a:t>
            </a:r>
            <a:r>
              <a:rPr lang="en-US" sz="2100" b="1" dirty="0" err="1">
                <a:solidFill>
                  <a:prstClr val="black"/>
                </a:solidFill>
                <a:latin typeface="Calibri" panose="020F0502020204030204" pitchFamily="34" charset="0"/>
                <a:ea typeface="Microsoft YaHei"/>
                <a:cs typeface="Calibri" panose="020F0502020204030204" pitchFamily="34" charset="0"/>
              </a:rPr>
              <a:t>cho</a:t>
            </a:r>
            <a:endParaRPr lang="vi-VN" sz="2100" b="1" dirty="0">
              <a:solidFill>
                <a:prstClr val="black"/>
              </a:solidFill>
              <a:latin typeface="Calibri" panose="020F0502020204030204" pitchFamily="34" charset="0"/>
              <a:ea typeface="Microsoft YaHei"/>
              <a:cs typeface="Calibri" panose="020F0502020204030204" pitchFamily="34" charset="0"/>
            </a:endParaRPr>
          </a:p>
        </p:txBody>
      </p:sp>
      <p:pic>
        <p:nvPicPr>
          <p:cNvPr id="30" name="Picture 2" descr="Thiết Kế Website Thủy Hải Sản Đẹp】™ - Hút Khách Hiệu Quả">
            <a:extLst>
              <a:ext uri="{FF2B5EF4-FFF2-40B4-BE49-F238E27FC236}">
                <a16:creationId xmlns:a16="http://schemas.microsoft.com/office/drawing/2014/main" id="{C54F4CAC-8008-D136-67E6-9BCA2F27BE6D}"/>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3704" b="98611" l="2146" r="97425">
                        <a14:foregroundMark x1="48498" y1="7407" x2="48498" y2="15278"/>
                        <a14:foregroundMark x1="50644" y1="3704" x2="50644" y2="13889"/>
                        <a14:foregroundMark x1="6009" y1="39815" x2="10730" y2="44444"/>
                        <a14:foregroundMark x1="23176" y1="95833" x2="34335" y2="85185"/>
                        <a14:foregroundMark x1="75107" y1="97222" x2="75536" y2="93056"/>
                        <a14:foregroundMark x1="91845" y1="42130" x2="79828" y2="44907"/>
                        <a14:foregroundMark x1="95279" y1="39815" x2="88412" y2="43056"/>
                        <a14:foregroundMark x1="98283" y1="39352" x2="98283" y2="39352"/>
                        <a14:foregroundMark x1="2146" y1="37963" x2="2146" y2="37963"/>
                        <a14:foregroundMark x1="77682" y1="98611" x2="77682" y2="98611"/>
                        <a14:foregroundMark x1="21459" y1="98611" x2="21459" y2="98611"/>
                      </a14:backgroundRemoval>
                    </a14:imgEffect>
                  </a14:imgLayer>
                </a14:imgProps>
              </a:ext>
              <a:ext uri="{28A0092B-C50C-407E-A947-70E740481C1C}">
                <a14:useLocalDpi xmlns:a14="http://schemas.microsoft.com/office/drawing/2010/main" val="0"/>
              </a:ext>
            </a:extLst>
          </a:blip>
          <a:srcRect/>
          <a:stretch>
            <a:fillRect/>
          </a:stretch>
        </p:blipFill>
        <p:spPr bwMode="auto">
          <a:xfrm>
            <a:off x="1453408" y="3358969"/>
            <a:ext cx="408995" cy="379154"/>
          </a:xfrm>
          <a:prstGeom prst="rect">
            <a:avLst/>
          </a:prstGeom>
          <a:noFill/>
          <a:extLst>
            <a:ext uri="{909E8E84-426E-40DD-AFC4-6F175D3DCCD1}">
              <a14:hiddenFill xmlns:a14="http://schemas.microsoft.com/office/drawing/2010/main">
                <a:solidFill>
                  <a:srgbClr val="FFFFFF"/>
                </a:solidFill>
              </a14:hiddenFill>
            </a:ext>
          </a:extLst>
        </p:spPr>
      </p:pic>
      <p:sp>
        <p:nvSpPr>
          <p:cNvPr id="31" name="TextBox 30">
            <a:extLst>
              <a:ext uri="{FF2B5EF4-FFF2-40B4-BE49-F238E27FC236}">
                <a16:creationId xmlns:a16="http://schemas.microsoft.com/office/drawing/2014/main" id="{49EDE5BE-4FD3-0C53-DAD5-44F6D336F5A8}"/>
              </a:ext>
            </a:extLst>
          </p:cNvPr>
          <p:cNvSpPr txBox="1"/>
          <p:nvPr/>
        </p:nvSpPr>
        <p:spPr>
          <a:xfrm>
            <a:off x="3763541" y="2439116"/>
            <a:ext cx="4572000" cy="3416320"/>
          </a:xfrm>
          <a:prstGeom prst="rect">
            <a:avLst/>
          </a:prstGeom>
          <a:noFill/>
        </p:spPr>
        <p:txBody>
          <a:bodyPr wrap="square" rtlCol="0">
            <a:spAutoFit/>
          </a:bodyPr>
          <a:lstStyle/>
          <a:p>
            <a:pPr algn="just"/>
            <a:r>
              <a:rPr lang="vi-VN" sz="2400" dirty="0">
                <a:solidFill>
                  <a:srgbClr val="000000"/>
                </a:solidFill>
                <a:latin typeface="Calibri" panose="020F0502020204030204" pitchFamily="34" charset="0"/>
                <a:cs typeface="Calibri" panose="020F0502020204030204" pitchFamily="34" charset="0"/>
              </a:rPr>
              <a:t>b. Vung đảo ấy bấy giờ</a:t>
            </a:r>
          </a:p>
          <a:p>
            <a:pPr algn="just"/>
            <a:r>
              <a:rPr lang="vi-VN" sz="2400" dirty="0">
                <a:solidFill>
                  <a:srgbClr val="000000"/>
                </a:solidFill>
                <a:latin typeface="Calibri" panose="020F0502020204030204" pitchFamily="34" charset="0"/>
                <a:cs typeface="Calibri" panose="020F0502020204030204" pitchFamily="34" charset="0"/>
              </a:rPr>
              <a:t>Không thuyền bè qua </a:t>
            </a:r>
            <a:r>
              <a:rPr lang="vi-VN" sz="2400" b="1" i="1" dirty="0">
                <a:solidFill>
                  <a:srgbClr val="000000"/>
                </a:solidFill>
                <a:latin typeface="Calibri" panose="020F0502020204030204" pitchFamily="34" charset="0"/>
                <a:cs typeface="Calibri" panose="020F0502020204030204" pitchFamily="34" charset="0"/>
              </a:rPr>
              <a:t>lại</a:t>
            </a:r>
            <a:r>
              <a:rPr lang="vi-VN" sz="2400" i="1" dirty="0">
                <a:solidFill>
                  <a:srgbClr val="000000"/>
                </a:solidFill>
                <a:latin typeface="Calibri" panose="020F0502020204030204" pitchFamily="34" charset="0"/>
                <a:cs typeface="Calibri" panose="020F0502020204030204" pitchFamily="34" charset="0"/>
              </a:rPr>
              <a:t>.</a:t>
            </a:r>
            <a:endParaRPr lang="vi-VN" sz="2400" dirty="0">
              <a:solidFill>
                <a:srgbClr val="000000"/>
              </a:solidFill>
              <a:latin typeface="Calibri" panose="020F0502020204030204" pitchFamily="34" charset="0"/>
              <a:cs typeface="Calibri" panose="020F0502020204030204" pitchFamily="34" charset="0"/>
            </a:endParaRPr>
          </a:p>
          <a:p>
            <a:pPr algn="just"/>
            <a:r>
              <a:rPr lang="vi-VN" sz="2400" dirty="0">
                <a:solidFill>
                  <a:srgbClr val="000000"/>
                </a:solidFill>
                <a:latin typeface="Calibri" panose="020F0502020204030204" pitchFamily="34" charset="0"/>
                <a:cs typeface="Calibri" panose="020F0502020204030204" pitchFamily="34" charset="0"/>
              </a:rPr>
              <a:t>Sóng mù mịt bốn bề</a:t>
            </a:r>
          </a:p>
          <a:p>
            <a:pPr algn="just"/>
            <a:r>
              <a:rPr lang="vi-VN" sz="2400" b="1" i="1" dirty="0">
                <a:solidFill>
                  <a:srgbClr val="000000"/>
                </a:solidFill>
                <a:latin typeface="Calibri" panose="020F0502020204030204" pitchFamily="34" charset="0"/>
                <a:cs typeface="Calibri" panose="020F0502020204030204" pitchFamily="34" charset="0"/>
              </a:rPr>
              <a:t>Ai </a:t>
            </a:r>
            <a:r>
              <a:rPr lang="vi-VN" sz="2400" dirty="0">
                <a:solidFill>
                  <a:srgbClr val="000000"/>
                </a:solidFill>
                <a:latin typeface="Calibri" panose="020F0502020204030204" pitchFamily="34" charset="0"/>
                <a:cs typeface="Calibri" panose="020F0502020204030204" pitchFamily="34" charset="0"/>
              </a:rPr>
              <a:t>mà không sợ </a:t>
            </a:r>
            <a:r>
              <a:rPr lang="vi-VN" sz="2400" b="1" i="1" dirty="0">
                <a:solidFill>
                  <a:srgbClr val="000000"/>
                </a:solidFill>
                <a:latin typeface="Calibri" panose="020F0502020204030204" pitchFamily="34" charset="0"/>
                <a:cs typeface="Calibri" panose="020F0502020204030204" pitchFamily="34" charset="0"/>
              </a:rPr>
              <a:t>hãi</a:t>
            </a:r>
            <a:r>
              <a:rPr lang="vi-VN" sz="2400" dirty="0">
                <a:solidFill>
                  <a:srgbClr val="000000"/>
                </a:solidFill>
                <a:latin typeface="Calibri" panose="020F0502020204030204" pitchFamily="34" charset="0"/>
                <a:cs typeface="Calibri" panose="020F0502020204030204" pitchFamily="34" charset="0"/>
              </a:rPr>
              <a:t>?</a:t>
            </a:r>
          </a:p>
          <a:p>
            <a:pPr algn="just"/>
            <a:r>
              <a:rPr lang="vi-VN" sz="2400" b="1" i="1" dirty="0">
                <a:solidFill>
                  <a:srgbClr val="000000"/>
                </a:solidFill>
                <a:latin typeface="Calibri" panose="020F0502020204030204" pitchFamily="34" charset="0"/>
                <a:cs typeface="Calibri" panose="020F0502020204030204" pitchFamily="34" charset="0"/>
              </a:rPr>
              <a:t>Mai </a:t>
            </a:r>
            <a:r>
              <a:rPr lang="vi-VN" sz="2400" dirty="0">
                <a:solidFill>
                  <a:srgbClr val="000000"/>
                </a:solidFill>
                <a:latin typeface="Calibri" panose="020F0502020204030204" pitchFamily="34" charset="0"/>
                <a:cs typeface="Calibri" panose="020F0502020204030204" pitchFamily="34" charset="0"/>
              </a:rPr>
              <a:t>An Tiêm không </a:t>
            </a:r>
            <a:r>
              <a:rPr lang="vi-VN" sz="2400" b="1" i="1" dirty="0">
                <a:solidFill>
                  <a:srgbClr val="000000"/>
                </a:solidFill>
                <a:latin typeface="Calibri" panose="020F0502020204030204" pitchFamily="34" charset="0"/>
                <a:cs typeface="Calibri" panose="020F0502020204030204" pitchFamily="34" charset="0"/>
              </a:rPr>
              <a:t>ngại</a:t>
            </a:r>
            <a:endParaRPr lang="vi-VN" sz="2400" dirty="0">
              <a:solidFill>
                <a:srgbClr val="000000"/>
              </a:solidFill>
              <a:latin typeface="Calibri" panose="020F0502020204030204" pitchFamily="34" charset="0"/>
              <a:cs typeface="Calibri" panose="020F0502020204030204" pitchFamily="34" charset="0"/>
            </a:endParaRPr>
          </a:p>
          <a:p>
            <a:pPr algn="just"/>
            <a:r>
              <a:rPr lang="vi-VN" sz="2400" dirty="0">
                <a:solidFill>
                  <a:srgbClr val="000000"/>
                </a:solidFill>
                <a:latin typeface="Calibri" panose="020F0502020204030204" pitchFamily="34" charset="0"/>
                <a:cs typeface="Calibri" panose="020F0502020204030204" pitchFamily="34" charset="0"/>
              </a:rPr>
              <a:t>Có trí, có đôi </a:t>
            </a:r>
            <a:r>
              <a:rPr lang="vi-VN" sz="2400" b="1" i="1" dirty="0">
                <a:solidFill>
                  <a:srgbClr val="000000"/>
                </a:solidFill>
                <a:latin typeface="Calibri" panose="020F0502020204030204" pitchFamily="34" charset="0"/>
                <a:cs typeface="Calibri" panose="020F0502020204030204" pitchFamily="34" charset="0"/>
              </a:rPr>
              <a:t>tay</a:t>
            </a:r>
            <a:endParaRPr lang="vi-VN" sz="2400" dirty="0">
              <a:solidFill>
                <a:srgbClr val="000000"/>
              </a:solidFill>
              <a:latin typeface="Calibri" panose="020F0502020204030204" pitchFamily="34" charset="0"/>
              <a:cs typeface="Calibri" panose="020F0502020204030204" pitchFamily="34" charset="0"/>
            </a:endParaRPr>
          </a:p>
          <a:p>
            <a:pPr algn="just"/>
            <a:r>
              <a:rPr lang="vi-VN" sz="2400" dirty="0">
                <a:solidFill>
                  <a:srgbClr val="000000"/>
                </a:solidFill>
                <a:latin typeface="Calibri" panose="020F0502020204030204" pitchFamily="34" charset="0"/>
                <a:cs typeface="Calibri" panose="020F0502020204030204" pitchFamily="34" charset="0"/>
              </a:rPr>
              <a:t>Có nước, có đất trời</a:t>
            </a:r>
          </a:p>
          <a:p>
            <a:pPr algn="just"/>
            <a:r>
              <a:rPr lang="vi-VN" sz="2400" dirty="0">
                <a:solidFill>
                  <a:srgbClr val="000000"/>
                </a:solidFill>
                <a:latin typeface="Calibri" panose="020F0502020204030204" pitchFamily="34" charset="0"/>
                <a:cs typeface="Calibri" panose="020F0502020204030204" pitchFamily="34" charset="0"/>
              </a:rPr>
              <a:t>Lo gì không sống nổi!</a:t>
            </a:r>
          </a:p>
          <a:p>
            <a:pPr algn="r"/>
            <a:r>
              <a:rPr lang="vi-VN" sz="2400" dirty="0">
                <a:solidFill>
                  <a:srgbClr val="000000"/>
                </a:solidFill>
                <a:latin typeface="Calibri" panose="020F0502020204030204" pitchFamily="34" charset="0"/>
                <a:cs typeface="Calibri" panose="020F0502020204030204" pitchFamily="34" charset="0"/>
              </a:rPr>
              <a:t>(Theo Nguyễn Sĩ </a:t>
            </a:r>
            <a:r>
              <a:rPr lang="vi-VN" sz="2400">
                <a:solidFill>
                  <a:srgbClr val="000000"/>
                </a:solidFill>
                <a:latin typeface="Calibri" panose="020F0502020204030204" pitchFamily="34" charset="0"/>
                <a:cs typeface="Calibri" panose="020F0502020204030204" pitchFamily="34" charset="0"/>
              </a:rPr>
              <a:t>Đại)</a:t>
            </a:r>
            <a:endParaRPr lang="vi-VN" sz="2400" dirty="0">
              <a:solidFill>
                <a:srgbClr val="000000"/>
              </a:solidFill>
              <a:latin typeface="Calibri" panose="020F0502020204030204" pitchFamily="34" charset="0"/>
              <a:cs typeface="Calibri" panose="020F0502020204030204" pitchFamily="34" charset="0"/>
            </a:endParaRPr>
          </a:p>
        </p:txBody>
      </p:sp>
      <p:pic>
        <p:nvPicPr>
          <p:cNvPr id="32" name="Picture 2" descr="Thiết Kế Website Thủy Hải Sản Đẹp】™ - Hút Khách Hiệu Quả">
            <a:extLst>
              <a:ext uri="{FF2B5EF4-FFF2-40B4-BE49-F238E27FC236}">
                <a16:creationId xmlns:a16="http://schemas.microsoft.com/office/drawing/2014/main" id="{2148ABA5-33FB-51A0-02F3-4ADBF44B0810}"/>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3704" b="98611" l="2146" r="97425">
                        <a14:foregroundMark x1="48498" y1="7407" x2="48498" y2="15278"/>
                        <a14:foregroundMark x1="50644" y1="3704" x2="50644" y2="13889"/>
                        <a14:foregroundMark x1="6009" y1="39815" x2="10730" y2="44444"/>
                        <a14:foregroundMark x1="23176" y1="95833" x2="34335" y2="85185"/>
                        <a14:foregroundMark x1="75107" y1="97222" x2="75536" y2="93056"/>
                        <a14:foregroundMark x1="91845" y1="42130" x2="79828" y2="44907"/>
                        <a14:foregroundMark x1="95279" y1="39815" x2="88412" y2="43056"/>
                        <a14:foregroundMark x1="98283" y1="39352" x2="98283" y2="39352"/>
                        <a14:foregroundMark x1="2146" y1="37963" x2="2146" y2="37963"/>
                        <a14:foregroundMark x1="77682" y1="98611" x2="77682" y2="98611"/>
                        <a14:foregroundMark x1="21459" y1="98611" x2="21459" y2="98611"/>
                      </a14:backgroundRemoval>
                    </a14:imgEffect>
                  </a14:imgLayer>
                </a14:imgProps>
              </a:ext>
              <a:ext uri="{28A0092B-C50C-407E-A947-70E740481C1C}">
                <a14:useLocalDpi xmlns:a14="http://schemas.microsoft.com/office/drawing/2010/main" val="0"/>
              </a:ext>
            </a:extLst>
          </a:blip>
          <a:srcRect/>
          <a:stretch>
            <a:fillRect/>
          </a:stretch>
        </p:blipFill>
        <p:spPr bwMode="auto">
          <a:xfrm>
            <a:off x="6471705" y="2813762"/>
            <a:ext cx="506524" cy="396879"/>
          </a:xfrm>
          <a:prstGeom prst="rect">
            <a:avLst/>
          </a:prstGeom>
          <a:noFill/>
          <a:extLst>
            <a:ext uri="{909E8E84-426E-40DD-AFC4-6F175D3DCCD1}">
              <a14:hiddenFill xmlns:a14="http://schemas.microsoft.com/office/drawing/2010/main">
                <a:solidFill>
                  <a:srgbClr val="FFFFFF"/>
                </a:solidFill>
              </a14:hiddenFill>
            </a:ext>
          </a:extLst>
        </p:spPr>
      </p:pic>
      <p:sp>
        <p:nvSpPr>
          <p:cNvPr id="33" name="TextBox 32">
            <a:extLst>
              <a:ext uri="{FF2B5EF4-FFF2-40B4-BE49-F238E27FC236}">
                <a16:creationId xmlns:a16="http://schemas.microsoft.com/office/drawing/2014/main" id="{0F6286B1-025E-7DC9-57B8-6D09D7B91C57}"/>
              </a:ext>
            </a:extLst>
          </p:cNvPr>
          <p:cNvSpPr txBox="1"/>
          <p:nvPr/>
        </p:nvSpPr>
        <p:spPr>
          <a:xfrm>
            <a:off x="6913935" y="2782016"/>
            <a:ext cx="1535906" cy="461665"/>
          </a:xfrm>
          <a:prstGeom prst="rect">
            <a:avLst/>
          </a:prstGeom>
          <a:noFill/>
        </p:spPr>
        <p:txBody>
          <a:bodyPr wrap="square" rtlCol="0">
            <a:spAutoFit/>
          </a:bodyPr>
          <a:lstStyle/>
          <a:p>
            <a:pPr algn="just"/>
            <a:r>
              <a:rPr lang="en-US" sz="2400" i="1" dirty="0">
                <a:solidFill>
                  <a:srgbClr val="000000"/>
                </a:solidFill>
                <a:latin typeface="Calibri" panose="020F0502020204030204" pitchFamily="34" charset="0"/>
                <a:cs typeface="Calibri" panose="020F0502020204030204" pitchFamily="34" charset="0"/>
              </a:rPr>
              <a:t>(</a:t>
            </a:r>
            <a:r>
              <a:rPr lang="en-US" sz="2400" i="1" dirty="0" err="1">
                <a:solidFill>
                  <a:srgbClr val="000000"/>
                </a:solidFill>
                <a:latin typeface="Calibri" panose="020F0502020204030204" pitchFamily="34" charset="0"/>
                <a:cs typeface="Calibri" panose="020F0502020204030204" pitchFamily="34" charset="0"/>
              </a:rPr>
              <a:t>lại</a:t>
            </a:r>
            <a:r>
              <a:rPr lang="en-US" sz="2400" i="1" dirty="0">
                <a:solidFill>
                  <a:srgbClr val="000000"/>
                </a:solidFill>
                <a:latin typeface="Calibri" panose="020F0502020204030204" pitchFamily="34" charset="0"/>
                <a:cs typeface="Calibri" panose="020F0502020204030204" pitchFamily="34" charset="0"/>
              </a:rPr>
              <a:t>/</a:t>
            </a:r>
            <a:r>
              <a:rPr lang="en-US" sz="2400" i="1" dirty="0" err="1">
                <a:solidFill>
                  <a:srgbClr val="000000"/>
                </a:solidFill>
                <a:latin typeface="Calibri" panose="020F0502020204030204" pitchFamily="34" charset="0"/>
                <a:cs typeface="Calibri" panose="020F0502020204030204" pitchFamily="34" charset="0"/>
              </a:rPr>
              <a:t>lạy</a:t>
            </a:r>
            <a:r>
              <a:rPr lang="en-US" sz="2400" i="1" dirty="0">
                <a:solidFill>
                  <a:srgbClr val="000000"/>
                </a:solidFill>
                <a:latin typeface="Calibri" panose="020F0502020204030204" pitchFamily="34" charset="0"/>
                <a:cs typeface="Calibri" panose="020F0502020204030204" pitchFamily="34" charset="0"/>
              </a:rPr>
              <a:t>)</a:t>
            </a:r>
            <a:endParaRPr lang="vi-VN" sz="2250" i="1" dirty="0">
              <a:solidFill>
                <a:srgbClr val="002060"/>
              </a:solidFill>
              <a:latin typeface="Calibri" panose="020F0502020204030204" pitchFamily="34" charset="0"/>
              <a:ea typeface="微软雅黑" panose="020B0503020204020204" pitchFamily="34" charset="-122"/>
              <a:cs typeface="Calibri" panose="020F0502020204030204" pitchFamily="34" charset="0"/>
            </a:endParaRPr>
          </a:p>
        </p:txBody>
      </p:sp>
      <p:sp>
        <p:nvSpPr>
          <p:cNvPr id="34" name="TextBox 33">
            <a:extLst>
              <a:ext uri="{FF2B5EF4-FFF2-40B4-BE49-F238E27FC236}">
                <a16:creationId xmlns:a16="http://schemas.microsoft.com/office/drawing/2014/main" id="{1B884888-D146-8656-B0E9-EE7AB52596DC}"/>
              </a:ext>
            </a:extLst>
          </p:cNvPr>
          <p:cNvSpPr txBox="1"/>
          <p:nvPr/>
        </p:nvSpPr>
        <p:spPr>
          <a:xfrm>
            <a:off x="2870572" y="3532110"/>
            <a:ext cx="1007269" cy="830997"/>
          </a:xfrm>
          <a:prstGeom prst="rect">
            <a:avLst/>
          </a:prstGeom>
          <a:noFill/>
        </p:spPr>
        <p:txBody>
          <a:bodyPr wrap="square" rtlCol="0">
            <a:spAutoFit/>
          </a:bodyPr>
          <a:lstStyle/>
          <a:p>
            <a:pPr algn="just"/>
            <a:r>
              <a:rPr lang="en-US" sz="2400" i="1" dirty="0">
                <a:solidFill>
                  <a:srgbClr val="000000"/>
                </a:solidFill>
                <a:latin typeface="Calibri" panose="020F0502020204030204" pitchFamily="34" charset="0"/>
                <a:cs typeface="Calibri" panose="020F0502020204030204" pitchFamily="34" charset="0"/>
              </a:rPr>
              <a:t>(Ai/Ay)</a:t>
            </a:r>
            <a:endParaRPr lang="vi-VN" sz="2250" i="1" dirty="0">
              <a:solidFill>
                <a:srgbClr val="002060"/>
              </a:solidFill>
              <a:latin typeface="Calibri" panose="020F0502020204030204" pitchFamily="34" charset="0"/>
              <a:ea typeface="微软雅黑" panose="020B0503020204020204" pitchFamily="34" charset="-122"/>
              <a:cs typeface="Calibri" panose="020F0502020204030204" pitchFamily="34" charset="0"/>
            </a:endParaRPr>
          </a:p>
        </p:txBody>
      </p:sp>
      <p:pic>
        <p:nvPicPr>
          <p:cNvPr id="35" name="Picture 2" descr="Thiết Kế Website Thủy Hải Sản Đẹp】™ - Hút Khách Hiệu Quả">
            <a:extLst>
              <a:ext uri="{FF2B5EF4-FFF2-40B4-BE49-F238E27FC236}">
                <a16:creationId xmlns:a16="http://schemas.microsoft.com/office/drawing/2014/main" id="{A4D55F56-A7C8-9A72-8D3F-ACFA12413545}"/>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3704" b="98611" l="2146" r="97425">
                        <a14:foregroundMark x1="48498" y1="7407" x2="48498" y2="15278"/>
                        <a14:foregroundMark x1="50644" y1="3704" x2="50644" y2="13889"/>
                        <a14:foregroundMark x1="6009" y1="39815" x2="10730" y2="44444"/>
                        <a14:foregroundMark x1="23176" y1="95833" x2="34335" y2="85185"/>
                        <a14:foregroundMark x1="75107" y1="97222" x2="75536" y2="93056"/>
                        <a14:foregroundMark x1="91845" y1="42130" x2="79828" y2="44907"/>
                        <a14:foregroundMark x1="95279" y1="39815" x2="88412" y2="43056"/>
                        <a14:foregroundMark x1="98283" y1="39352" x2="98283" y2="39352"/>
                        <a14:foregroundMark x1="2146" y1="37963" x2="2146" y2="37963"/>
                        <a14:foregroundMark x1="77682" y1="98611" x2="77682" y2="98611"/>
                        <a14:foregroundMark x1="21459" y1="98611" x2="21459" y2="98611"/>
                      </a14:backgroundRemoval>
                    </a14:imgEffect>
                  </a14:imgLayer>
                </a14:imgProps>
              </a:ext>
              <a:ext uri="{28A0092B-C50C-407E-A947-70E740481C1C}">
                <a14:useLocalDpi xmlns:a14="http://schemas.microsoft.com/office/drawing/2010/main" val="0"/>
              </a:ext>
            </a:extLst>
          </a:blip>
          <a:srcRect/>
          <a:stretch>
            <a:fillRect/>
          </a:stretch>
        </p:blipFill>
        <p:spPr bwMode="auto">
          <a:xfrm>
            <a:off x="3763541" y="3528137"/>
            <a:ext cx="400050" cy="396879"/>
          </a:xfrm>
          <a:prstGeom prst="rect">
            <a:avLst/>
          </a:prstGeom>
          <a:noFill/>
          <a:extLst>
            <a:ext uri="{909E8E84-426E-40DD-AFC4-6F175D3DCCD1}">
              <a14:hiddenFill xmlns:a14="http://schemas.microsoft.com/office/drawing/2010/main">
                <a:solidFill>
                  <a:srgbClr val="FFFFFF"/>
                </a:solidFill>
              </a14:hiddenFill>
            </a:ext>
          </a:extLst>
        </p:spPr>
      </p:pic>
      <p:sp>
        <p:nvSpPr>
          <p:cNvPr id="36" name="TextBox 35">
            <a:extLst>
              <a:ext uri="{FF2B5EF4-FFF2-40B4-BE49-F238E27FC236}">
                <a16:creationId xmlns:a16="http://schemas.microsoft.com/office/drawing/2014/main" id="{EDAC71C1-6327-DB6D-0022-F9D4A67BF98E}"/>
              </a:ext>
            </a:extLst>
          </p:cNvPr>
          <p:cNvSpPr txBox="1"/>
          <p:nvPr/>
        </p:nvSpPr>
        <p:spPr>
          <a:xfrm>
            <a:off x="6321003" y="3503535"/>
            <a:ext cx="1714500" cy="461665"/>
          </a:xfrm>
          <a:prstGeom prst="rect">
            <a:avLst/>
          </a:prstGeom>
          <a:noFill/>
        </p:spPr>
        <p:txBody>
          <a:bodyPr wrap="square" rtlCol="0">
            <a:spAutoFit/>
          </a:bodyPr>
          <a:lstStyle/>
          <a:p>
            <a:pPr algn="just"/>
            <a:r>
              <a:rPr lang="en-US" sz="2400" i="1" dirty="0">
                <a:solidFill>
                  <a:srgbClr val="000000"/>
                </a:solidFill>
                <a:latin typeface="Calibri" panose="020F0502020204030204" pitchFamily="34" charset="0"/>
                <a:cs typeface="Calibri" panose="020F0502020204030204" pitchFamily="34" charset="0"/>
              </a:rPr>
              <a:t>(</a:t>
            </a:r>
            <a:r>
              <a:rPr lang="en-US" sz="2400" i="1" dirty="0" err="1">
                <a:solidFill>
                  <a:srgbClr val="000000"/>
                </a:solidFill>
                <a:latin typeface="Calibri" panose="020F0502020204030204" pitchFamily="34" charset="0"/>
                <a:cs typeface="Calibri" panose="020F0502020204030204" pitchFamily="34" charset="0"/>
              </a:rPr>
              <a:t>hãi</a:t>
            </a:r>
            <a:r>
              <a:rPr lang="en-US" sz="2400" i="1" dirty="0">
                <a:solidFill>
                  <a:srgbClr val="000000"/>
                </a:solidFill>
                <a:latin typeface="Calibri" panose="020F0502020204030204" pitchFamily="34" charset="0"/>
                <a:cs typeface="Calibri" panose="020F0502020204030204" pitchFamily="34" charset="0"/>
              </a:rPr>
              <a:t>/</a:t>
            </a:r>
            <a:r>
              <a:rPr lang="en-US" sz="2400" i="1" dirty="0" err="1">
                <a:solidFill>
                  <a:srgbClr val="000000"/>
                </a:solidFill>
                <a:latin typeface="Calibri" panose="020F0502020204030204" pitchFamily="34" charset="0"/>
                <a:cs typeface="Calibri" panose="020F0502020204030204" pitchFamily="34" charset="0"/>
              </a:rPr>
              <a:t>hãy</a:t>
            </a:r>
            <a:r>
              <a:rPr lang="en-US" sz="2400" i="1" dirty="0">
                <a:solidFill>
                  <a:srgbClr val="000000"/>
                </a:solidFill>
                <a:latin typeface="Calibri" panose="020F0502020204030204" pitchFamily="34" charset="0"/>
                <a:cs typeface="Calibri" panose="020F0502020204030204" pitchFamily="34" charset="0"/>
              </a:rPr>
              <a:t>)</a:t>
            </a:r>
            <a:endParaRPr lang="vi-VN" sz="2250" i="1" dirty="0">
              <a:solidFill>
                <a:srgbClr val="002060"/>
              </a:solidFill>
              <a:latin typeface="Calibri" panose="020F0502020204030204" pitchFamily="34" charset="0"/>
              <a:ea typeface="微软雅黑" panose="020B0503020204020204" pitchFamily="34" charset="-122"/>
              <a:cs typeface="Calibri" panose="020F0502020204030204" pitchFamily="34" charset="0"/>
            </a:endParaRPr>
          </a:p>
        </p:txBody>
      </p:sp>
      <p:pic>
        <p:nvPicPr>
          <p:cNvPr id="37" name="Picture 2" descr="Thiết Kế Website Thủy Hải Sản Đẹp】™ - Hút Khách Hiệu Quả">
            <a:extLst>
              <a:ext uri="{FF2B5EF4-FFF2-40B4-BE49-F238E27FC236}">
                <a16:creationId xmlns:a16="http://schemas.microsoft.com/office/drawing/2014/main" id="{3AA628D5-3AB7-FD70-C22B-1DB0B96A5847}"/>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3704" b="98611" l="2146" r="97425">
                        <a14:foregroundMark x1="48498" y1="7407" x2="48498" y2="15278"/>
                        <a14:foregroundMark x1="50644" y1="3704" x2="50644" y2="13889"/>
                        <a14:foregroundMark x1="6009" y1="39815" x2="10730" y2="44444"/>
                        <a14:foregroundMark x1="23176" y1="95833" x2="34335" y2="85185"/>
                        <a14:foregroundMark x1="75107" y1="97222" x2="75536" y2="93056"/>
                        <a14:foregroundMark x1="91845" y1="42130" x2="79828" y2="44907"/>
                        <a14:foregroundMark x1="95279" y1="39815" x2="88412" y2="43056"/>
                        <a14:foregroundMark x1="98283" y1="39352" x2="98283" y2="39352"/>
                        <a14:foregroundMark x1="2146" y1="37963" x2="2146" y2="37963"/>
                        <a14:foregroundMark x1="77682" y1="98611" x2="77682" y2="98611"/>
                        <a14:foregroundMark x1="21459" y1="98611" x2="21459" y2="98611"/>
                      </a14:backgroundRemoval>
                    </a14:imgEffect>
                  </a14:imgLayer>
                </a14:imgProps>
              </a:ext>
              <a:ext uri="{28A0092B-C50C-407E-A947-70E740481C1C}">
                <a14:useLocalDpi xmlns:a14="http://schemas.microsoft.com/office/drawing/2010/main" val="0"/>
              </a:ext>
            </a:extLst>
          </a:blip>
          <a:srcRect/>
          <a:stretch>
            <a:fillRect/>
          </a:stretch>
        </p:blipFill>
        <p:spPr bwMode="auto">
          <a:xfrm>
            <a:off x="5770935" y="3535280"/>
            <a:ext cx="492919" cy="396879"/>
          </a:xfrm>
          <a:prstGeom prst="rect">
            <a:avLst/>
          </a:prstGeom>
          <a:noFill/>
          <a:extLst>
            <a:ext uri="{909E8E84-426E-40DD-AFC4-6F175D3DCCD1}">
              <a14:hiddenFill xmlns:a14="http://schemas.microsoft.com/office/drawing/2010/main">
                <a:solidFill>
                  <a:srgbClr val="FFFFFF"/>
                </a:solidFill>
              </a14:hiddenFill>
            </a:ext>
          </a:extLst>
        </p:spPr>
      </p:pic>
      <p:sp>
        <p:nvSpPr>
          <p:cNvPr id="38" name="TextBox 37">
            <a:extLst>
              <a:ext uri="{FF2B5EF4-FFF2-40B4-BE49-F238E27FC236}">
                <a16:creationId xmlns:a16="http://schemas.microsoft.com/office/drawing/2014/main" id="{08791C88-118E-5880-C6E3-0BAC0FF193DF}"/>
              </a:ext>
            </a:extLst>
          </p:cNvPr>
          <p:cNvSpPr txBox="1"/>
          <p:nvPr/>
        </p:nvSpPr>
        <p:spPr>
          <a:xfrm>
            <a:off x="2513385" y="3917872"/>
            <a:ext cx="1335881" cy="830997"/>
          </a:xfrm>
          <a:prstGeom prst="rect">
            <a:avLst/>
          </a:prstGeom>
          <a:noFill/>
        </p:spPr>
        <p:txBody>
          <a:bodyPr wrap="square" rtlCol="0">
            <a:spAutoFit/>
          </a:bodyPr>
          <a:lstStyle/>
          <a:p>
            <a:pPr algn="just"/>
            <a:r>
              <a:rPr lang="en-US" sz="2400" i="1" dirty="0">
                <a:solidFill>
                  <a:srgbClr val="000000"/>
                </a:solidFill>
                <a:latin typeface="Calibri" panose="020F0502020204030204" pitchFamily="34" charset="0"/>
                <a:cs typeface="Calibri" panose="020F0502020204030204" pitchFamily="34" charset="0"/>
              </a:rPr>
              <a:t>Mai/May</a:t>
            </a:r>
            <a:endParaRPr lang="vi-VN" sz="2250" i="1" dirty="0">
              <a:solidFill>
                <a:srgbClr val="002060"/>
              </a:solidFill>
              <a:latin typeface="Calibri" panose="020F0502020204030204" pitchFamily="34" charset="0"/>
              <a:ea typeface="微软雅黑" panose="020B0503020204020204" pitchFamily="34" charset="-122"/>
              <a:cs typeface="Calibri" panose="020F0502020204030204" pitchFamily="34" charset="0"/>
            </a:endParaRPr>
          </a:p>
        </p:txBody>
      </p:sp>
      <p:pic>
        <p:nvPicPr>
          <p:cNvPr id="39" name="Picture 2" descr="Thiết Kế Website Thủy Hải Sản Đẹp】™ - Hút Khách Hiệu Quả">
            <a:extLst>
              <a:ext uri="{FF2B5EF4-FFF2-40B4-BE49-F238E27FC236}">
                <a16:creationId xmlns:a16="http://schemas.microsoft.com/office/drawing/2014/main" id="{F9ABEF16-94F4-16F1-364E-640F2F413143}"/>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3704" b="98611" l="2146" r="97425">
                        <a14:foregroundMark x1="48498" y1="7407" x2="48498" y2="15278"/>
                        <a14:foregroundMark x1="50644" y1="3704" x2="50644" y2="13889"/>
                        <a14:foregroundMark x1="6009" y1="39815" x2="10730" y2="44444"/>
                        <a14:foregroundMark x1="23176" y1="95833" x2="34335" y2="85185"/>
                        <a14:foregroundMark x1="75107" y1="97222" x2="75536" y2="93056"/>
                        <a14:foregroundMark x1="91845" y1="42130" x2="79828" y2="44907"/>
                        <a14:foregroundMark x1="95279" y1="39815" x2="88412" y2="43056"/>
                        <a14:foregroundMark x1="98283" y1="39352" x2="98283" y2="39352"/>
                        <a14:foregroundMark x1="2146" y1="37963" x2="2146" y2="37963"/>
                        <a14:foregroundMark x1="77682" y1="98611" x2="77682" y2="98611"/>
                        <a14:foregroundMark x1="21459" y1="98611" x2="21459" y2="98611"/>
                      </a14:backgroundRemoval>
                    </a14:imgEffect>
                  </a14:imgLayer>
                </a14:imgProps>
              </a:ext>
              <a:ext uri="{28A0092B-C50C-407E-A947-70E740481C1C}">
                <a14:useLocalDpi xmlns:a14="http://schemas.microsoft.com/office/drawing/2010/main" val="0"/>
              </a:ext>
            </a:extLst>
          </a:blip>
          <a:srcRect/>
          <a:stretch>
            <a:fillRect/>
          </a:stretch>
        </p:blipFill>
        <p:spPr bwMode="auto">
          <a:xfrm>
            <a:off x="3763541" y="3856749"/>
            <a:ext cx="650081" cy="496892"/>
          </a:xfrm>
          <a:prstGeom prst="rect">
            <a:avLst/>
          </a:prstGeom>
          <a:noFill/>
          <a:extLst>
            <a:ext uri="{909E8E84-426E-40DD-AFC4-6F175D3DCCD1}">
              <a14:hiddenFill xmlns:a14="http://schemas.microsoft.com/office/drawing/2010/main">
                <a:solidFill>
                  <a:srgbClr val="FFFFFF"/>
                </a:solidFill>
              </a14:hiddenFill>
            </a:ext>
          </a:extLst>
        </p:spPr>
      </p:pic>
      <p:sp>
        <p:nvSpPr>
          <p:cNvPr id="40" name="TextBox 39">
            <a:extLst>
              <a:ext uri="{FF2B5EF4-FFF2-40B4-BE49-F238E27FC236}">
                <a16:creationId xmlns:a16="http://schemas.microsoft.com/office/drawing/2014/main" id="{4E260312-0CC0-DECC-C634-0EFABEC5D31E}"/>
              </a:ext>
            </a:extLst>
          </p:cNvPr>
          <p:cNvSpPr txBox="1"/>
          <p:nvPr/>
        </p:nvSpPr>
        <p:spPr>
          <a:xfrm>
            <a:off x="6928222" y="3917872"/>
            <a:ext cx="1671638" cy="461665"/>
          </a:xfrm>
          <a:prstGeom prst="rect">
            <a:avLst/>
          </a:prstGeom>
          <a:noFill/>
        </p:spPr>
        <p:txBody>
          <a:bodyPr wrap="square" rtlCol="0">
            <a:spAutoFit/>
          </a:bodyPr>
          <a:lstStyle/>
          <a:p>
            <a:pPr algn="just"/>
            <a:r>
              <a:rPr lang="en-US" sz="2400" i="1">
                <a:solidFill>
                  <a:srgbClr val="000000"/>
                </a:solidFill>
                <a:latin typeface="Calibri" panose="020F0502020204030204" pitchFamily="34" charset="0"/>
                <a:cs typeface="Calibri" panose="020F0502020204030204" pitchFamily="34" charset="0"/>
              </a:rPr>
              <a:t>(ngại/ngạy)</a:t>
            </a:r>
            <a:endParaRPr lang="vi-VN" sz="2250" i="1" dirty="0">
              <a:solidFill>
                <a:srgbClr val="002060"/>
              </a:solidFill>
              <a:latin typeface="Calibri" panose="020F0502020204030204" pitchFamily="34" charset="0"/>
              <a:ea typeface="微软雅黑" panose="020B0503020204020204" pitchFamily="34" charset="-122"/>
              <a:cs typeface="Calibri" panose="020F0502020204030204" pitchFamily="34" charset="0"/>
            </a:endParaRPr>
          </a:p>
        </p:txBody>
      </p:sp>
      <p:pic>
        <p:nvPicPr>
          <p:cNvPr id="41" name="Picture 2" descr="Thiết Kế Website Thủy Hải Sản Đẹp】™ - Hút Khách Hiệu Quả">
            <a:extLst>
              <a:ext uri="{FF2B5EF4-FFF2-40B4-BE49-F238E27FC236}">
                <a16:creationId xmlns:a16="http://schemas.microsoft.com/office/drawing/2014/main" id="{24A7F83A-C588-3D3F-E9B7-A7DF5AFA5DF5}"/>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3704" b="98611" l="2146" r="97425">
                        <a14:foregroundMark x1="48498" y1="7407" x2="48498" y2="15278"/>
                        <a14:foregroundMark x1="50644" y1="3704" x2="50644" y2="13889"/>
                        <a14:foregroundMark x1="6009" y1="39815" x2="10730" y2="44444"/>
                        <a14:foregroundMark x1="23176" y1="95833" x2="34335" y2="85185"/>
                        <a14:foregroundMark x1="75107" y1="97222" x2="75536" y2="93056"/>
                        <a14:foregroundMark x1="91845" y1="42130" x2="79828" y2="44907"/>
                        <a14:foregroundMark x1="95279" y1="39815" x2="88412" y2="43056"/>
                        <a14:foregroundMark x1="98283" y1="39352" x2="98283" y2="39352"/>
                        <a14:foregroundMark x1="2146" y1="37963" x2="2146" y2="37963"/>
                        <a14:foregroundMark x1="77682" y1="98611" x2="77682" y2="98611"/>
                        <a14:foregroundMark x1="21459" y1="98611" x2="21459" y2="98611"/>
                      </a14:backgroundRemoval>
                    </a14:imgEffect>
                  </a14:imgLayer>
                </a14:imgProps>
              </a:ext>
              <a:ext uri="{28A0092B-C50C-407E-A947-70E740481C1C}">
                <a14:useLocalDpi xmlns:a14="http://schemas.microsoft.com/office/drawing/2010/main" val="0"/>
              </a:ext>
            </a:extLst>
          </a:blip>
          <a:srcRect/>
          <a:stretch>
            <a:fillRect/>
          </a:stretch>
        </p:blipFill>
        <p:spPr bwMode="auto">
          <a:xfrm>
            <a:off x="6263852" y="3878180"/>
            <a:ext cx="721520" cy="468317"/>
          </a:xfrm>
          <a:prstGeom prst="rect">
            <a:avLst/>
          </a:prstGeom>
          <a:noFill/>
          <a:extLst>
            <a:ext uri="{909E8E84-426E-40DD-AFC4-6F175D3DCCD1}">
              <a14:hiddenFill xmlns:a14="http://schemas.microsoft.com/office/drawing/2010/main">
                <a:solidFill>
                  <a:srgbClr val="FFFFFF"/>
                </a:solidFill>
              </a14:hiddenFill>
            </a:ext>
          </a:extLst>
        </p:spPr>
      </p:pic>
      <p:sp>
        <p:nvSpPr>
          <p:cNvPr id="42" name="TextBox 41">
            <a:extLst>
              <a:ext uri="{FF2B5EF4-FFF2-40B4-BE49-F238E27FC236}">
                <a16:creationId xmlns:a16="http://schemas.microsoft.com/office/drawing/2014/main" id="{6433289A-4C8C-42AC-CA77-3B9E3D83FED0}"/>
              </a:ext>
            </a:extLst>
          </p:cNvPr>
          <p:cNvSpPr txBox="1"/>
          <p:nvPr/>
        </p:nvSpPr>
        <p:spPr>
          <a:xfrm>
            <a:off x="5899522" y="4289347"/>
            <a:ext cx="1535906" cy="461665"/>
          </a:xfrm>
          <a:prstGeom prst="rect">
            <a:avLst/>
          </a:prstGeom>
          <a:noFill/>
        </p:spPr>
        <p:txBody>
          <a:bodyPr wrap="square" rtlCol="0">
            <a:spAutoFit/>
          </a:bodyPr>
          <a:lstStyle/>
          <a:p>
            <a:pPr algn="just"/>
            <a:r>
              <a:rPr lang="en-US" sz="2400" i="1" dirty="0">
                <a:solidFill>
                  <a:srgbClr val="000000"/>
                </a:solidFill>
                <a:latin typeface="Calibri" panose="020F0502020204030204" pitchFamily="34" charset="0"/>
                <a:ea typeface="微软雅黑" panose="020B0503020204020204" pitchFamily="34" charset="-122"/>
                <a:cs typeface="Calibri" panose="020F0502020204030204" pitchFamily="34" charset="0"/>
              </a:rPr>
              <a:t>(tai/</a:t>
            </a:r>
            <a:r>
              <a:rPr lang="en-US" sz="2400" i="1" dirty="0" err="1">
                <a:solidFill>
                  <a:srgbClr val="000000"/>
                </a:solidFill>
                <a:latin typeface="Calibri" panose="020F0502020204030204" pitchFamily="34" charset="0"/>
                <a:ea typeface="微软雅黑" panose="020B0503020204020204" pitchFamily="34" charset="-122"/>
                <a:cs typeface="Calibri" panose="020F0502020204030204" pitchFamily="34" charset="0"/>
              </a:rPr>
              <a:t>tay</a:t>
            </a:r>
            <a:r>
              <a:rPr lang="en-US" sz="2400" i="1" dirty="0">
                <a:solidFill>
                  <a:srgbClr val="000000"/>
                </a:solidFill>
                <a:latin typeface="Calibri" panose="020F0502020204030204" pitchFamily="34" charset="0"/>
                <a:ea typeface="微软雅黑" panose="020B0503020204020204" pitchFamily="34" charset="-122"/>
                <a:cs typeface="Calibri" panose="020F0502020204030204" pitchFamily="34" charset="0"/>
              </a:rPr>
              <a:t>)</a:t>
            </a:r>
            <a:endParaRPr lang="vi-VN" sz="2250" i="1" dirty="0">
              <a:solidFill>
                <a:srgbClr val="002060"/>
              </a:solidFill>
              <a:latin typeface="Calibri" panose="020F0502020204030204" pitchFamily="34" charset="0"/>
              <a:ea typeface="微软雅黑" panose="020B0503020204020204" pitchFamily="34" charset="-122"/>
              <a:cs typeface="Calibri" panose="020F0502020204030204" pitchFamily="34" charset="0"/>
            </a:endParaRPr>
          </a:p>
        </p:txBody>
      </p:sp>
      <p:pic>
        <p:nvPicPr>
          <p:cNvPr id="43" name="Picture 2" descr="Thiết Kế Website Thủy Hải Sản Đẹp】™ - Hút Khách Hiệu Quả">
            <a:extLst>
              <a:ext uri="{FF2B5EF4-FFF2-40B4-BE49-F238E27FC236}">
                <a16:creationId xmlns:a16="http://schemas.microsoft.com/office/drawing/2014/main" id="{442490CA-6097-E7DB-E673-F5C5895A2825}"/>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3704" b="98611" l="2146" r="97425">
                        <a14:foregroundMark x1="48498" y1="7407" x2="48498" y2="15278"/>
                        <a14:foregroundMark x1="50644" y1="3704" x2="50644" y2="13889"/>
                        <a14:foregroundMark x1="6009" y1="39815" x2="10730" y2="44444"/>
                        <a14:foregroundMark x1="23176" y1="95833" x2="34335" y2="85185"/>
                        <a14:foregroundMark x1="75107" y1="97222" x2="75536" y2="93056"/>
                        <a14:foregroundMark x1="91845" y1="42130" x2="79828" y2="44907"/>
                        <a14:foregroundMark x1="95279" y1="39815" x2="88412" y2="43056"/>
                        <a14:foregroundMark x1="98283" y1="39352" x2="98283" y2="39352"/>
                        <a14:foregroundMark x1="2146" y1="37963" x2="2146" y2="37963"/>
                        <a14:foregroundMark x1="77682" y1="98611" x2="77682" y2="98611"/>
                        <a14:foregroundMark x1="21459" y1="98611" x2="21459" y2="98611"/>
                      </a14:backgroundRemoval>
                    </a14:imgEffect>
                  </a14:imgLayer>
                </a14:imgProps>
              </a:ext>
              <a:ext uri="{28A0092B-C50C-407E-A947-70E740481C1C}">
                <a14:useLocalDpi xmlns:a14="http://schemas.microsoft.com/office/drawing/2010/main" val="0"/>
              </a:ext>
            </a:extLst>
          </a:blip>
          <a:srcRect/>
          <a:stretch>
            <a:fillRect/>
          </a:stretch>
        </p:blipFill>
        <p:spPr bwMode="auto">
          <a:xfrm>
            <a:off x="5364423" y="4285374"/>
            <a:ext cx="592249" cy="396879"/>
          </a:xfrm>
          <a:prstGeom prst="rect">
            <a:avLst/>
          </a:prstGeom>
          <a:noFill/>
          <a:extLst>
            <a:ext uri="{909E8E84-426E-40DD-AFC4-6F175D3DCCD1}">
              <a14:hiddenFill xmlns:a14="http://schemas.microsoft.com/office/drawing/2010/main">
                <a:solidFill>
                  <a:srgbClr val="FFFFFF"/>
                </a:solidFill>
              </a14:hiddenFill>
            </a:ext>
          </a:extLst>
        </p:spPr>
      </p:pic>
      <p:sp>
        <p:nvSpPr>
          <p:cNvPr id="21" name="TextBox 20"/>
          <p:cNvSpPr txBox="1"/>
          <p:nvPr/>
        </p:nvSpPr>
        <p:spPr>
          <a:xfrm>
            <a:off x="0" y="428604"/>
            <a:ext cx="9144000" cy="469791"/>
          </a:xfrm>
          <a:prstGeom prst="rect">
            <a:avLst/>
          </a:prstGeom>
          <a:noFill/>
        </p:spPr>
        <p:txBody>
          <a:bodyPr wrap="square" lIns="38527" tIns="19264" rIns="38527" bIns="19264" rtlCol="0">
            <a:spAutoFit/>
          </a:bodyPr>
          <a:lstStyle/>
          <a:p>
            <a:pPr algn="ctr"/>
            <a:r>
              <a:rPr lang="en-US" sz="2800" b="1" dirty="0" err="1">
                <a:solidFill>
                  <a:srgbClr val="0000CC"/>
                </a:solidFill>
                <a:latin typeface="Times New Roman" pitchFamily="18" charset="0"/>
                <a:cs typeface="Times New Roman" pitchFamily="18" charset="0"/>
              </a:rPr>
              <a:t>Tiếng</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Việt</a:t>
            </a:r>
            <a:endParaRPr lang="vi-VN" sz="2800" b="1" dirty="0">
              <a:solidFill>
                <a:srgbClr val="0000CC"/>
              </a:solidFill>
              <a:latin typeface="Times New Roman" pitchFamily="18" charset="0"/>
              <a:cs typeface="Times New Roman" pitchFamily="18" charset="0"/>
            </a:endParaRPr>
          </a:p>
        </p:txBody>
      </p:sp>
      <p:sp>
        <p:nvSpPr>
          <p:cNvPr id="22" name="TextBox 21"/>
          <p:cNvSpPr txBox="1"/>
          <p:nvPr/>
        </p:nvSpPr>
        <p:spPr>
          <a:xfrm>
            <a:off x="0" y="857232"/>
            <a:ext cx="9144000" cy="523220"/>
          </a:xfrm>
          <a:prstGeom prst="rect">
            <a:avLst/>
          </a:prstGeom>
          <a:noFill/>
        </p:spPr>
        <p:txBody>
          <a:bodyPr wrap="square" rtlCol="0">
            <a:spAutoFit/>
          </a:bodyPr>
          <a:lstStyle/>
          <a:p>
            <a:pPr algn="ctr"/>
            <a:r>
              <a:rPr lang="en-US" sz="2800" b="1" dirty="0" err="1">
                <a:solidFill>
                  <a:srgbClr val="FF0000"/>
                </a:solidFill>
                <a:latin typeface="Times New Roman" pitchFamily="18" charset="0"/>
                <a:cs typeface="Times New Roman" pitchFamily="18" charset="0"/>
              </a:rPr>
              <a:t>Nghe</a:t>
            </a:r>
            <a:r>
              <a:rPr lang="en-US" sz="2800" b="1" dirty="0">
                <a:solidFill>
                  <a:srgbClr val="FF0000"/>
                </a:solidFill>
                <a:latin typeface="Times New Roman" pitchFamily="18" charset="0"/>
                <a:cs typeface="Times New Roman" pitchFamily="18" charset="0"/>
              </a:rPr>
              <a:t> – </a:t>
            </a:r>
            <a:r>
              <a:rPr lang="en-US" sz="2800" b="1" dirty="0" err="1">
                <a:solidFill>
                  <a:srgbClr val="FF0000"/>
                </a:solidFill>
                <a:latin typeface="Times New Roman" pitchFamily="18" charset="0"/>
                <a:cs typeface="Times New Roman" pitchFamily="18" charset="0"/>
              </a:rPr>
              <a:t>viết</a:t>
            </a:r>
            <a:r>
              <a:rPr lang="en-US" sz="2800" b="1" dirty="0">
                <a:solidFill>
                  <a:srgbClr val="FF0000"/>
                </a:solidFill>
                <a:latin typeface="Times New Roman" pitchFamily="18" charset="0"/>
                <a:cs typeface="Times New Roman" pitchFamily="18" charset="0"/>
              </a:rPr>
              <a:t>: Hai </a:t>
            </a:r>
            <a:r>
              <a:rPr lang="en-US" sz="2800" b="1" dirty="0" err="1">
                <a:solidFill>
                  <a:srgbClr val="FF0000"/>
                </a:solidFill>
                <a:latin typeface="Times New Roman" pitchFamily="18" charset="0"/>
                <a:cs typeface="Times New Roman" pitchFamily="18" charset="0"/>
              </a:rPr>
              <a:t>Bà</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Trưng</a:t>
            </a:r>
            <a:r>
              <a:rPr lang="en-US" sz="2800" b="1" dirty="0">
                <a:solidFill>
                  <a:srgbClr val="FF0000"/>
                </a:solidFill>
                <a:latin typeface="Times New Roman" pitchFamily="18" charset="0"/>
                <a:cs typeface="Times New Roman" pitchFamily="18" charset="0"/>
              </a:rPr>
              <a:t> .</a:t>
            </a:r>
            <a:endParaRPr lang="vi-VN" sz="2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412364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nodeType="clickEffect">
                                  <p:stCondLst>
                                    <p:cond delay="0"/>
                                  </p:stCondLst>
                                  <p:childTnLst>
                                    <p:anim calcmode="lin" valueType="num">
                                      <p:cBhvr additive="base">
                                        <p:cTn id="6" dur="500"/>
                                        <p:tgtEl>
                                          <p:spTgt spid="32"/>
                                        </p:tgtEl>
                                        <p:attrNameLst>
                                          <p:attrName>ppt_x</p:attrName>
                                        </p:attrNameLst>
                                      </p:cBhvr>
                                      <p:tavLst>
                                        <p:tav tm="0">
                                          <p:val>
                                            <p:strVal val="ppt_x"/>
                                          </p:val>
                                        </p:tav>
                                        <p:tav tm="100000">
                                          <p:val>
                                            <p:strVal val="ppt_x"/>
                                          </p:val>
                                        </p:tav>
                                      </p:tavLst>
                                    </p:anim>
                                    <p:anim calcmode="lin" valueType="num">
                                      <p:cBhvr additive="base">
                                        <p:cTn id="7" dur="500"/>
                                        <p:tgtEl>
                                          <p:spTgt spid="32"/>
                                        </p:tgtEl>
                                        <p:attrNameLst>
                                          <p:attrName>ppt_y</p:attrName>
                                        </p:attrNameLst>
                                      </p:cBhvr>
                                      <p:tavLst>
                                        <p:tav tm="0">
                                          <p:val>
                                            <p:strVal val="ppt_y"/>
                                          </p:val>
                                        </p:tav>
                                        <p:tav tm="100000">
                                          <p:val>
                                            <p:strVal val="1+ppt_h/2"/>
                                          </p:val>
                                        </p:tav>
                                      </p:tavLst>
                                    </p:anim>
                                    <p:set>
                                      <p:cBhvr>
                                        <p:cTn id="8" dur="1" fill="hold">
                                          <p:stCondLst>
                                            <p:cond delay="499"/>
                                          </p:stCondLst>
                                        </p:cTn>
                                        <p:tgtEl>
                                          <p:spTgt spid="32"/>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nodeType="clickEffect">
                                  <p:stCondLst>
                                    <p:cond delay="0"/>
                                  </p:stCondLst>
                                  <p:childTnLst>
                                    <p:anim calcmode="lin" valueType="num">
                                      <p:cBhvr additive="base">
                                        <p:cTn id="12" dur="500"/>
                                        <p:tgtEl>
                                          <p:spTgt spid="35"/>
                                        </p:tgtEl>
                                        <p:attrNameLst>
                                          <p:attrName>ppt_x</p:attrName>
                                        </p:attrNameLst>
                                      </p:cBhvr>
                                      <p:tavLst>
                                        <p:tav tm="0">
                                          <p:val>
                                            <p:strVal val="ppt_x"/>
                                          </p:val>
                                        </p:tav>
                                        <p:tav tm="100000">
                                          <p:val>
                                            <p:strVal val="ppt_x"/>
                                          </p:val>
                                        </p:tav>
                                      </p:tavLst>
                                    </p:anim>
                                    <p:anim calcmode="lin" valueType="num">
                                      <p:cBhvr additive="base">
                                        <p:cTn id="13" dur="500"/>
                                        <p:tgtEl>
                                          <p:spTgt spid="35"/>
                                        </p:tgtEl>
                                        <p:attrNameLst>
                                          <p:attrName>ppt_y</p:attrName>
                                        </p:attrNameLst>
                                      </p:cBhvr>
                                      <p:tavLst>
                                        <p:tav tm="0">
                                          <p:val>
                                            <p:strVal val="ppt_y"/>
                                          </p:val>
                                        </p:tav>
                                        <p:tav tm="100000">
                                          <p:val>
                                            <p:strVal val="1+ppt_h/2"/>
                                          </p:val>
                                        </p:tav>
                                      </p:tavLst>
                                    </p:anim>
                                    <p:set>
                                      <p:cBhvr>
                                        <p:cTn id="14" dur="1" fill="hold">
                                          <p:stCondLst>
                                            <p:cond delay="499"/>
                                          </p:stCondLst>
                                        </p:cTn>
                                        <p:tgtEl>
                                          <p:spTgt spid="35"/>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nodeType="clickEffect">
                                  <p:stCondLst>
                                    <p:cond delay="0"/>
                                  </p:stCondLst>
                                  <p:childTnLst>
                                    <p:anim calcmode="lin" valueType="num">
                                      <p:cBhvr additive="base">
                                        <p:cTn id="18" dur="500"/>
                                        <p:tgtEl>
                                          <p:spTgt spid="37"/>
                                        </p:tgtEl>
                                        <p:attrNameLst>
                                          <p:attrName>ppt_x</p:attrName>
                                        </p:attrNameLst>
                                      </p:cBhvr>
                                      <p:tavLst>
                                        <p:tav tm="0">
                                          <p:val>
                                            <p:strVal val="ppt_x"/>
                                          </p:val>
                                        </p:tav>
                                        <p:tav tm="100000">
                                          <p:val>
                                            <p:strVal val="ppt_x"/>
                                          </p:val>
                                        </p:tav>
                                      </p:tavLst>
                                    </p:anim>
                                    <p:anim calcmode="lin" valueType="num">
                                      <p:cBhvr additive="base">
                                        <p:cTn id="19" dur="500"/>
                                        <p:tgtEl>
                                          <p:spTgt spid="37"/>
                                        </p:tgtEl>
                                        <p:attrNameLst>
                                          <p:attrName>ppt_y</p:attrName>
                                        </p:attrNameLst>
                                      </p:cBhvr>
                                      <p:tavLst>
                                        <p:tav tm="0">
                                          <p:val>
                                            <p:strVal val="ppt_y"/>
                                          </p:val>
                                        </p:tav>
                                        <p:tav tm="100000">
                                          <p:val>
                                            <p:strVal val="1+ppt_h/2"/>
                                          </p:val>
                                        </p:tav>
                                      </p:tavLst>
                                    </p:anim>
                                    <p:set>
                                      <p:cBhvr>
                                        <p:cTn id="20" dur="1" fill="hold">
                                          <p:stCondLst>
                                            <p:cond delay="499"/>
                                          </p:stCondLst>
                                        </p:cTn>
                                        <p:tgtEl>
                                          <p:spTgt spid="37"/>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nodeType="clickEffect">
                                  <p:stCondLst>
                                    <p:cond delay="0"/>
                                  </p:stCondLst>
                                  <p:childTnLst>
                                    <p:anim calcmode="lin" valueType="num">
                                      <p:cBhvr additive="base">
                                        <p:cTn id="24" dur="500"/>
                                        <p:tgtEl>
                                          <p:spTgt spid="39"/>
                                        </p:tgtEl>
                                        <p:attrNameLst>
                                          <p:attrName>ppt_x</p:attrName>
                                        </p:attrNameLst>
                                      </p:cBhvr>
                                      <p:tavLst>
                                        <p:tav tm="0">
                                          <p:val>
                                            <p:strVal val="ppt_x"/>
                                          </p:val>
                                        </p:tav>
                                        <p:tav tm="100000">
                                          <p:val>
                                            <p:strVal val="ppt_x"/>
                                          </p:val>
                                        </p:tav>
                                      </p:tavLst>
                                    </p:anim>
                                    <p:anim calcmode="lin" valueType="num">
                                      <p:cBhvr additive="base">
                                        <p:cTn id="25" dur="500"/>
                                        <p:tgtEl>
                                          <p:spTgt spid="39"/>
                                        </p:tgtEl>
                                        <p:attrNameLst>
                                          <p:attrName>ppt_y</p:attrName>
                                        </p:attrNameLst>
                                      </p:cBhvr>
                                      <p:tavLst>
                                        <p:tav tm="0">
                                          <p:val>
                                            <p:strVal val="ppt_y"/>
                                          </p:val>
                                        </p:tav>
                                        <p:tav tm="100000">
                                          <p:val>
                                            <p:strVal val="1+ppt_h/2"/>
                                          </p:val>
                                        </p:tav>
                                      </p:tavLst>
                                    </p:anim>
                                    <p:set>
                                      <p:cBhvr>
                                        <p:cTn id="26" dur="1" fill="hold">
                                          <p:stCondLst>
                                            <p:cond delay="499"/>
                                          </p:stCondLst>
                                        </p:cTn>
                                        <p:tgtEl>
                                          <p:spTgt spid="39"/>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nodeType="clickEffect">
                                  <p:stCondLst>
                                    <p:cond delay="0"/>
                                  </p:stCondLst>
                                  <p:childTnLst>
                                    <p:anim calcmode="lin" valueType="num">
                                      <p:cBhvr additive="base">
                                        <p:cTn id="30" dur="500"/>
                                        <p:tgtEl>
                                          <p:spTgt spid="41"/>
                                        </p:tgtEl>
                                        <p:attrNameLst>
                                          <p:attrName>ppt_x</p:attrName>
                                        </p:attrNameLst>
                                      </p:cBhvr>
                                      <p:tavLst>
                                        <p:tav tm="0">
                                          <p:val>
                                            <p:strVal val="ppt_x"/>
                                          </p:val>
                                        </p:tav>
                                        <p:tav tm="100000">
                                          <p:val>
                                            <p:strVal val="ppt_x"/>
                                          </p:val>
                                        </p:tav>
                                      </p:tavLst>
                                    </p:anim>
                                    <p:anim calcmode="lin" valueType="num">
                                      <p:cBhvr additive="base">
                                        <p:cTn id="31" dur="500"/>
                                        <p:tgtEl>
                                          <p:spTgt spid="41"/>
                                        </p:tgtEl>
                                        <p:attrNameLst>
                                          <p:attrName>ppt_y</p:attrName>
                                        </p:attrNameLst>
                                      </p:cBhvr>
                                      <p:tavLst>
                                        <p:tav tm="0">
                                          <p:val>
                                            <p:strVal val="ppt_y"/>
                                          </p:val>
                                        </p:tav>
                                        <p:tav tm="100000">
                                          <p:val>
                                            <p:strVal val="1+ppt_h/2"/>
                                          </p:val>
                                        </p:tav>
                                      </p:tavLst>
                                    </p:anim>
                                    <p:set>
                                      <p:cBhvr>
                                        <p:cTn id="32" dur="1" fill="hold">
                                          <p:stCondLst>
                                            <p:cond delay="499"/>
                                          </p:stCondLst>
                                        </p:cTn>
                                        <p:tgtEl>
                                          <p:spTgt spid="41"/>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 presetClass="exit" presetSubtype="4" fill="hold" nodeType="clickEffect">
                                  <p:stCondLst>
                                    <p:cond delay="0"/>
                                  </p:stCondLst>
                                  <p:childTnLst>
                                    <p:anim calcmode="lin" valueType="num">
                                      <p:cBhvr additive="base">
                                        <p:cTn id="36" dur="500"/>
                                        <p:tgtEl>
                                          <p:spTgt spid="43"/>
                                        </p:tgtEl>
                                        <p:attrNameLst>
                                          <p:attrName>ppt_x</p:attrName>
                                        </p:attrNameLst>
                                      </p:cBhvr>
                                      <p:tavLst>
                                        <p:tav tm="0">
                                          <p:val>
                                            <p:strVal val="ppt_x"/>
                                          </p:val>
                                        </p:tav>
                                        <p:tav tm="100000">
                                          <p:val>
                                            <p:strVal val="ppt_x"/>
                                          </p:val>
                                        </p:tav>
                                      </p:tavLst>
                                    </p:anim>
                                    <p:anim calcmode="lin" valueType="num">
                                      <p:cBhvr additive="base">
                                        <p:cTn id="37" dur="500"/>
                                        <p:tgtEl>
                                          <p:spTgt spid="43"/>
                                        </p:tgtEl>
                                        <p:attrNameLst>
                                          <p:attrName>ppt_y</p:attrName>
                                        </p:attrNameLst>
                                      </p:cBhvr>
                                      <p:tavLst>
                                        <p:tav tm="0">
                                          <p:val>
                                            <p:strVal val="ppt_y"/>
                                          </p:val>
                                        </p:tav>
                                        <p:tav tm="100000">
                                          <p:val>
                                            <p:strVal val="1+ppt_h/2"/>
                                          </p:val>
                                        </p:tav>
                                      </p:tavLst>
                                    </p:anim>
                                    <p:set>
                                      <p:cBhvr>
                                        <p:cTn id="38" dur="1" fill="hold">
                                          <p:stCondLst>
                                            <p:cond delay="499"/>
                                          </p:stCondLst>
                                        </p:cTn>
                                        <p:tgtEl>
                                          <p:spTgt spid="4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Rounded Corners 27">
            <a:extLst>
              <a:ext uri="{FF2B5EF4-FFF2-40B4-BE49-F238E27FC236}">
                <a16:creationId xmlns:a16="http://schemas.microsoft.com/office/drawing/2014/main" id="{D90B7DAB-99F4-F1AE-6D19-8A9D45AE1AC7}"/>
              </a:ext>
            </a:extLst>
          </p:cNvPr>
          <p:cNvSpPr/>
          <p:nvPr/>
        </p:nvSpPr>
        <p:spPr>
          <a:xfrm>
            <a:off x="5507609" y="4813627"/>
            <a:ext cx="1620000" cy="42148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rgbClr val="002060"/>
                </a:solidFill>
                <a:latin typeface="Calibri" panose="020F0502020204030204" pitchFamily="34" charset="0"/>
                <a:cs typeface="Calibri" panose="020F0502020204030204" pitchFamily="34" charset="0"/>
              </a:rPr>
              <a:t>l…. th….</a:t>
            </a:r>
            <a:endParaRPr lang="en-US" sz="2400" dirty="0">
              <a:solidFill>
                <a:srgbClr val="002060"/>
              </a:solidFill>
              <a:latin typeface="Calibri" panose="020F0502020204030204" pitchFamily="34" charset="0"/>
              <a:cs typeface="Calibri" panose="020F0502020204030204" pitchFamily="34" charset="0"/>
            </a:endParaRPr>
          </a:p>
        </p:txBody>
      </p:sp>
      <p:sp>
        <p:nvSpPr>
          <p:cNvPr id="47" name="TextBox 46">
            <a:extLst>
              <a:ext uri="{FF2B5EF4-FFF2-40B4-BE49-F238E27FC236}">
                <a16:creationId xmlns:a16="http://schemas.microsoft.com/office/drawing/2014/main" id="{CD4C22D0-1D52-49DE-93F1-D8D2F528EF69}"/>
              </a:ext>
            </a:extLst>
          </p:cNvPr>
          <p:cNvSpPr txBox="1"/>
          <p:nvPr/>
        </p:nvSpPr>
        <p:spPr>
          <a:xfrm>
            <a:off x="6440340" y="4792780"/>
            <a:ext cx="417304" cy="461665"/>
          </a:xfrm>
          <a:prstGeom prst="rect">
            <a:avLst/>
          </a:prstGeom>
          <a:noFill/>
        </p:spPr>
        <p:txBody>
          <a:bodyPr wrap="square">
            <a:spAutoFit/>
          </a:bodyPr>
          <a:lstStyle/>
          <a:p>
            <a:r>
              <a:rPr lang="en-US" sz="2400">
                <a:solidFill>
                  <a:srgbClr val="C00000"/>
                </a:solidFill>
                <a:latin typeface="Calibri" panose="020F0502020204030204" pitchFamily="34" charset="0"/>
                <a:ea typeface="Calibri" panose="020F0502020204030204" pitchFamily="34" charset="0"/>
                <a:cs typeface="Calibri" panose="020F0502020204030204" pitchFamily="34" charset="0"/>
              </a:rPr>
              <a:t>ui</a:t>
            </a:r>
            <a:endParaRPr lang="vi-VN" sz="2400"/>
          </a:p>
        </p:txBody>
      </p:sp>
      <p:sp>
        <p:nvSpPr>
          <p:cNvPr id="27" name="Rectangle: Rounded Corners 26">
            <a:extLst>
              <a:ext uri="{FF2B5EF4-FFF2-40B4-BE49-F238E27FC236}">
                <a16:creationId xmlns:a16="http://schemas.microsoft.com/office/drawing/2014/main" id="{2D842384-355A-210B-1011-32A5EB78C9FA}"/>
              </a:ext>
            </a:extLst>
          </p:cNvPr>
          <p:cNvSpPr/>
          <p:nvPr/>
        </p:nvSpPr>
        <p:spPr>
          <a:xfrm>
            <a:off x="3794918" y="4813627"/>
            <a:ext cx="1620000" cy="42148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rgbClr val="002060"/>
                </a:solidFill>
                <a:latin typeface="Calibri" panose="020F0502020204030204" pitchFamily="34" charset="0"/>
                <a:cs typeface="Calibri" panose="020F0502020204030204" pitchFamily="34" charset="0"/>
              </a:rPr>
              <a:t>đốn c…..</a:t>
            </a:r>
            <a:endParaRPr lang="en-US" sz="2400" dirty="0">
              <a:solidFill>
                <a:srgbClr val="002060"/>
              </a:solidFill>
              <a:latin typeface="Calibri" panose="020F0502020204030204" pitchFamily="34" charset="0"/>
              <a:cs typeface="Calibri" panose="020F0502020204030204" pitchFamily="34" charset="0"/>
            </a:endParaRPr>
          </a:p>
        </p:txBody>
      </p:sp>
      <p:sp>
        <p:nvSpPr>
          <p:cNvPr id="45" name="TextBox 44">
            <a:extLst>
              <a:ext uri="{FF2B5EF4-FFF2-40B4-BE49-F238E27FC236}">
                <a16:creationId xmlns:a16="http://schemas.microsoft.com/office/drawing/2014/main" id="{82602AC8-9FFD-7B12-39AD-5944F948B585}"/>
              </a:ext>
            </a:extLst>
          </p:cNvPr>
          <p:cNvSpPr txBox="1"/>
          <p:nvPr/>
        </p:nvSpPr>
        <p:spPr>
          <a:xfrm>
            <a:off x="4704807" y="4798826"/>
            <a:ext cx="417304" cy="461665"/>
          </a:xfrm>
          <a:prstGeom prst="rect">
            <a:avLst/>
          </a:prstGeom>
          <a:noFill/>
        </p:spPr>
        <p:txBody>
          <a:bodyPr wrap="square">
            <a:spAutoFit/>
          </a:bodyPr>
          <a:lstStyle/>
          <a:p>
            <a:r>
              <a:rPr lang="en-US" sz="2400">
                <a:solidFill>
                  <a:srgbClr val="C00000"/>
                </a:solidFill>
                <a:latin typeface="Calibri" panose="020F0502020204030204" pitchFamily="34" charset="0"/>
                <a:ea typeface="Calibri" panose="020F0502020204030204" pitchFamily="34" charset="0"/>
                <a:cs typeface="Calibri" panose="020F0502020204030204" pitchFamily="34" charset="0"/>
              </a:rPr>
              <a:t>ui</a:t>
            </a:r>
            <a:endParaRPr lang="vi-VN" sz="2400"/>
          </a:p>
        </p:txBody>
      </p:sp>
      <p:sp>
        <p:nvSpPr>
          <p:cNvPr id="26" name="Rectangle: Rounded Corners 25">
            <a:extLst>
              <a:ext uri="{FF2B5EF4-FFF2-40B4-BE49-F238E27FC236}">
                <a16:creationId xmlns:a16="http://schemas.microsoft.com/office/drawing/2014/main" id="{13BE2921-8A98-D303-C425-0F42CF6481EF}"/>
              </a:ext>
            </a:extLst>
          </p:cNvPr>
          <p:cNvSpPr/>
          <p:nvPr/>
        </p:nvSpPr>
        <p:spPr>
          <a:xfrm>
            <a:off x="2082228" y="4813627"/>
            <a:ext cx="1620000" cy="42148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rgbClr val="002060"/>
                </a:solidFill>
                <a:latin typeface="Calibri" panose="020F0502020204030204" pitchFamily="34" charset="0"/>
                <a:cs typeface="Calibri" panose="020F0502020204030204" pitchFamily="34" charset="0"/>
              </a:rPr>
              <a:t>lau ch…..</a:t>
            </a:r>
            <a:endParaRPr lang="en-US" sz="2400" dirty="0">
              <a:solidFill>
                <a:srgbClr val="002060"/>
              </a:solidFill>
              <a:latin typeface="Calibri" panose="020F0502020204030204" pitchFamily="34" charset="0"/>
              <a:cs typeface="Calibri" panose="020F0502020204030204" pitchFamily="34" charset="0"/>
            </a:endParaRPr>
          </a:p>
        </p:txBody>
      </p:sp>
      <p:sp>
        <p:nvSpPr>
          <p:cNvPr id="44" name="TextBox 43">
            <a:extLst>
              <a:ext uri="{FF2B5EF4-FFF2-40B4-BE49-F238E27FC236}">
                <a16:creationId xmlns:a16="http://schemas.microsoft.com/office/drawing/2014/main" id="{75DC1A59-EC81-C641-3B8A-17ADB5DCE3D2}"/>
              </a:ext>
            </a:extLst>
          </p:cNvPr>
          <p:cNvSpPr txBox="1"/>
          <p:nvPr/>
        </p:nvSpPr>
        <p:spPr>
          <a:xfrm>
            <a:off x="3009045" y="4794031"/>
            <a:ext cx="417304" cy="461665"/>
          </a:xfrm>
          <a:prstGeom prst="rect">
            <a:avLst/>
          </a:prstGeom>
          <a:noFill/>
        </p:spPr>
        <p:txBody>
          <a:bodyPr wrap="square">
            <a:spAutoFit/>
          </a:bodyPr>
          <a:lstStyle/>
          <a:p>
            <a:r>
              <a:rPr lang="en-US" sz="2400">
                <a:solidFill>
                  <a:srgbClr val="C00000"/>
                </a:solidFill>
                <a:latin typeface="Calibri" panose="020F0502020204030204" pitchFamily="34" charset="0"/>
                <a:ea typeface="Calibri" panose="020F0502020204030204" pitchFamily="34" charset="0"/>
                <a:cs typeface="Calibri" panose="020F0502020204030204" pitchFamily="34" charset="0"/>
              </a:rPr>
              <a:t>ui</a:t>
            </a:r>
            <a:endParaRPr lang="vi-VN" sz="2400"/>
          </a:p>
        </p:txBody>
      </p:sp>
      <p:sp>
        <p:nvSpPr>
          <p:cNvPr id="29" name="Rectangle: Rounded Corners 28">
            <a:extLst>
              <a:ext uri="{FF2B5EF4-FFF2-40B4-BE49-F238E27FC236}">
                <a16:creationId xmlns:a16="http://schemas.microsoft.com/office/drawing/2014/main" id="{F944BE19-5FDD-3B76-011D-17C08315BFBA}"/>
              </a:ext>
            </a:extLst>
          </p:cNvPr>
          <p:cNvSpPr/>
          <p:nvPr/>
        </p:nvSpPr>
        <p:spPr>
          <a:xfrm>
            <a:off x="7220298" y="4809880"/>
            <a:ext cx="1620000" cy="42148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rgbClr val="002060"/>
                </a:solidFill>
                <a:latin typeface="Calibri" panose="020F0502020204030204" pitchFamily="34" charset="0"/>
                <a:cs typeface="Calibri" panose="020F0502020204030204" pitchFamily="34" charset="0"/>
              </a:rPr>
              <a:t>đánh đ…..</a:t>
            </a:r>
            <a:endParaRPr lang="en-US" sz="2400" dirty="0">
              <a:solidFill>
                <a:srgbClr val="002060"/>
              </a:solidFill>
              <a:latin typeface="Calibri" panose="020F0502020204030204" pitchFamily="34" charset="0"/>
              <a:cs typeface="Calibri" panose="020F0502020204030204" pitchFamily="34" charset="0"/>
            </a:endParaRPr>
          </a:p>
        </p:txBody>
      </p:sp>
      <p:sp>
        <p:nvSpPr>
          <p:cNvPr id="43" name="TextBox 42">
            <a:extLst>
              <a:ext uri="{FF2B5EF4-FFF2-40B4-BE49-F238E27FC236}">
                <a16:creationId xmlns:a16="http://schemas.microsoft.com/office/drawing/2014/main" id="{AB1D60E0-66E1-E4FD-A004-7EC82587A8FC}"/>
              </a:ext>
            </a:extLst>
          </p:cNvPr>
          <p:cNvSpPr txBox="1"/>
          <p:nvPr/>
        </p:nvSpPr>
        <p:spPr>
          <a:xfrm>
            <a:off x="8207392" y="4801328"/>
            <a:ext cx="640202" cy="461665"/>
          </a:xfrm>
          <a:prstGeom prst="rect">
            <a:avLst/>
          </a:prstGeom>
          <a:noFill/>
        </p:spPr>
        <p:txBody>
          <a:bodyPr wrap="square">
            <a:spAutoFit/>
          </a:bodyPr>
          <a:lstStyle/>
          <a:p>
            <a:r>
              <a:rPr lang="en-US" sz="2400">
                <a:solidFill>
                  <a:srgbClr val="C00000"/>
                </a:solidFill>
                <a:latin typeface="Calibri" panose="020F0502020204030204" pitchFamily="34" charset="0"/>
                <a:ea typeface="Calibri" panose="020F0502020204030204" pitchFamily="34" charset="0"/>
                <a:cs typeface="Calibri" panose="020F0502020204030204" pitchFamily="34" charset="0"/>
              </a:rPr>
              <a:t>uôi</a:t>
            </a:r>
            <a:endParaRPr lang="vi-VN" sz="2400"/>
          </a:p>
        </p:txBody>
      </p:sp>
      <p:sp>
        <p:nvSpPr>
          <p:cNvPr id="13" name="Rectangle: Rounded Corners 12">
            <a:extLst>
              <a:ext uri="{FF2B5EF4-FFF2-40B4-BE49-F238E27FC236}">
                <a16:creationId xmlns:a16="http://schemas.microsoft.com/office/drawing/2014/main" id="{4CD3D598-74E6-5B85-DE9D-C21DD8CA0F3A}"/>
              </a:ext>
            </a:extLst>
          </p:cNvPr>
          <p:cNvSpPr/>
          <p:nvPr/>
        </p:nvSpPr>
        <p:spPr>
          <a:xfrm>
            <a:off x="5478424" y="3650207"/>
            <a:ext cx="1688828" cy="42148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rgbClr val="002060"/>
                </a:solidFill>
                <a:latin typeface="Calibri" panose="020F0502020204030204" pitchFamily="34" charset="0"/>
                <a:cs typeface="Calibri" panose="020F0502020204030204" pitchFamily="34" charset="0"/>
              </a:rPr>
              <a:t>t....  nguyện</a:t>
            </a:r>
            <a:endParaRPr lang="en-US" sz="2400" dirty="0">
              <a:solidFill>
                <a:srgbClr val="002060"/>
              </a:solidFill>
              <a:latin typeface="Calibri" panose="020F0502020204030204" pitchFamily="34" charset="0"/>
              <a:cs typeface="Calibri" panose="020F0502020204030204" pitchFamily="34" charset="0"/>
            </a:endParaRPr>
          </a:p>
        </p:txBody>
      </p:sp>
      <p:sp>
        <p:nvSpPr>
          <p:cNvPr id="41" name="TextBox 40">
            <a:extLst>
              <a:ext uri="{FF2B5EF4-FFF2-40B4-BE49-F238E27FC236}">
                <a16:creationId xmlns:a16="http://schemas.microsoft.com/office/drawing/2014/main" id="{B82C5B73-DA98-AC87-4DC8-5ED2DEC190C5}"/>
              </a:ext>
            </a:extLst>
          </p:cNvPr>
          <p:cNvSpPr txBox="1"/>
          <p:nvPr/>
        </p:nvSpPr>
        <p:spPr>
          <a:xfrm>
            <a:off x="5637559" y="3639336"/>
            <a:ext cx="640202" cy="461665"/>
          </a:xfrm>
          <a:prstGeom prst="rect">
            <a:avLst/>
          </a:prstGeom>
          <a:noFill/>
        </p:spPr>
        <p:txBody>
          <a:bodyPr wrap="square">
            <a:spAutoFit/>
          </a:bodyPr>
          <a:lstStyle/>
          <a:p>
            <a:r>
              <a:rPr lang="en-US" sz="2400">
                <a:solidFill>
                  <a:srgbClr val="C00000"/>
                </a:solidFill>
                <a:latin typeface="Calibri" panose="020F0502020204030204" pitchFamily="34" charset="0"/>
                <a:ea typeface="Calibri" panose="020F0502020204030204" pitchFamily="34" charset="0"/>
                <a:cs typeface="Calibri" panose="020F0502020204030204" pitchFamily="34" charset="0"/>
              </a:rPr>
              <a:t>oai</a:t>
            </a:r>
            <a:endParaRPr lang="vi-VN" sz="2400"/>
          </a:p>
        </p:txBody>
      </p:sp>
      <p:sp>
        <p:nvSpPr>
          <p:cNvPr id="10" name="Rectangle: Rounded Corners 9">
            <a:extLst>
              <a:ext uri="{FF2B5EF4-FFF2-40B4-BE49-F238E27FC236}">
                <a16:creationId xmlns:a16="http://schemas.microsoft.com/office/drawing/2014/main" id="{0064CFC1-1CBE-08F7-9595-0B1D180DB714}"/>
              </a:ext>
            </a:extLst>
          </p:cNvPr>
          <p:cNvSpPr/>
          <p:nvPr/>
        </p:nvSpPr>
        <p:spPr>
          <a:xfrm>
            <a:off x="2082228" y="3650207"/>
            <a:ext cx="1620000" cy="42148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rgbClr val="002060"/>
                </a:solidFill>
                <a:latin typeface="Calibri" panose="020F0502020204030204" pitchFamily="34" charset="0"/>
                <a:cs typeface="Calibri" panose="020F0502020204030204" pitchFamily="34" charset="0"/>
              </a:rPr>
              <a:t>h….. bão</a:t>
            </a:r>
            <a:endParaRPr lang="en-US" sz="2400" dirty="0">
              <a:solidFill>
                <a:srgbClr val="002060"/>
              </a:solidFill>
              <a:latin typeface="Calibri" panose="020F0502020204030204" pitchFamily="34" charset="0"/>
              <a:cs typeface="Calibri" panose="020F0502020204030204" pitchFamily="34" charset="0"/>
            </a:endParaRPr>
          </a:p>
        </p:txBody>
      </p:sp>
      <p:sp>
        <p:nvSpPr>
          <p:cNvPr id="39" name="TextBox 38">
            <a:extLst>
              <a:ext uri="{FF2B5EF4-FFF2-40B4-BE49-F238E27FC236}">
                <a16:creationId xmlns:a16="http://schemas.microsoft.com/office/drawing/2014/main" id="{E30A11AD-8283-D447-435F-B42B06B462E9}"/>
              </a:ext>
            </a:extLst>
          </p:cNvPr>
          <p:cNvSpPr txBox="1"/>
          <p:nvPr/>
        </p:nvSpPr>
        <p:spPr>
          <a:xfrm>
            <a:off x="2435393" y="3640866"/>
            <a:ext cx="640202" cy="461665"/>
          </a:xfrm>
          <a:prstGeom prst="rect">
            <a:avLst/>
          </a:prstGeom>
          <a:noFill/>
        </p:spPr>
        <p:txBody>
          <a:bodyPr wrap="square">
            <a:spAutoFit/>
          </a:bodyPr>
          <a:lstStyle/>
          <a:p>
            <a:r>
              <a:rPr lang="en-US" sz="2400">
                <a:solidFill>
                  <a:srgbClr val="C00000"/>
                </a:solidFill>
                <a:latin typeface="Calibri" panose="020F0502020204030204" pitchFamily="34" charset="0"/>
                <a:ea typeface="Calibri" panose="020F0502020204030204" pitchFamily="34" charset="0"/>
                <a:cs typeface="Calibri" panose="020F0502020204030204" pitchFamily="34" charset="0"/>
              </a:rPr>
              <a:t>oai</a:t>
            </a:r>
            <a:endParaRPr lang="vi-VN" sz="2400"/>
          </a:p>
        </p:txBody>
      </p:sp>
      <p:sp>
        <p:nvSpPr>
          <p:cNvPr id="11" name="Rectangle: Rounded Corners 10">
            <a:extLst>
              <a:ext uri="{FF2B5EF4-FFF2-40B4-BE49-F238E27FC236}">
                <a16:creationId xmlns:a16="http://schemas.microsoft.com/office/drawing/2014/main" id="{431FCDD1-2048-7956-95BC-CF06A7CEC25B}"/>
              </a:ext>
            </a:extLst>
          </p:cNvPr>
          <p:cNvSpPr/>
          <p:nvPr/>
        </p:nvSpPr>
        <p:spPr>
          <a:xfrm>
            <a:off x="3794918" y="3650207"/>
            <a:ext cx="1620000" cy="42148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rgbClr val="002060"/>
                </a:solidFill>
                <a:latin typeface="Calibri" panose="020F0502020204030204" pitchFamily="34" charset="0"/>
                <a:cs typeface="Calibri" panose="020F0502020204030204" pitchFamily="34" charset="0"/>
              </a:rPr>
              <a:t>mệt nh…..</a:t>
            </a:r>
            <a:endParaRPr lang="en-US" sz="2400" dirty="0">
              <a:solidFill>
                <a:srgbClr val="002060"/>
              </a:solidFill>
              <a:latin typeface="Calibri" panose="020F0502020204030204" pitchFamily="34" charset="0"/>
              <a:cs typeface="Calibri" panose="020F0502020204030204" pitchFamily="34" charset="0"/>
            </a:endParaRPr>
          </a:p>
        </p:txBody>
      </p:sp>
      <p:sp>
        <p:nvSpPr>
          <p:cNvPr id="40" name="TextBox 39">
            <a:extLst>
              <a:ext uri="{FF2B5EF4-FFF2-40B4-BE49-F238E27FC236}">
                <a16:creationId xmlns:a16="http://schemas.microsoft.com/office/drawing/2014/main" id="{27671C16-E6C0-A4C2-9138-BC6ED0449429}"/>
              </a:ext>
            </a:extLst>
          </p:cNvPr>
          <p:cNvSpPr txBox="1"/>
          <p:nvPr/>
        </p:nvSpPr>
        <p:spPr>
          <a:xfrm>
            <a:off x="4795943" y="3632726"/>
            <a:ext cx="640202" cy="461665"/>
          </a:xfrm>
          <a:prstGeom prst="rect">
            <a:avLst/>
          </a:prstGeom>
          <a:noFill/>
        </p:spPr>
        <p:txBody>
          <a:bodyPr wrap="square">
            <a:spAutoFit/>
          </a:bodyPr>
          <a:lstStyle/>
          <a:p>
            <a:r>
              <a:rPr lang="en-US" sz="2400">
                <a:solidFill>
                  <a:srgbClr val="C00000"/>
                </a:solidFill>
                <a:latin typeface="Calibri" panose="020F0502020204030204" pitchFamily="34" charset="0"/>
                <a:ea typeface="Calibri" panose="020F0502020204030204" pitchFamily="34" charset="0"/>
                <a:cs typeface="Calibri" panose="020F0502020204030204" pitchFamily="34" charset="0"/>
              </a:rPr>
              <a:t>oai</a:t>
            </a:r>
            <a:endParaRPr lang="vi-VN" sz="2400"/>
          </a:p>
        </p:txBody>
      </p:sp>
      <p:pic>
        <p:nvPicPr>
          <p:cNvPr id="6" name="Picture 5">
            <a:extLst>
              <a:ext uri="{FF2B5EF4-FFF2-40B4-BE49-F238E27FC236}">
                <a16:creationId xmlns:a16="http://schemas.microsoft.com/office/drawing/2014/main" id="{DD1B4300-4486-5974-44F8-827FFCD3A292}"/>
              </a:ext>
            </a:extLst>
          </p:cNvPr>
          <p:cNvPicPr>
            <a:picLocks noChangeAspect="1"/>
          </p:cNvPicPr>
          <p:nvPr/>
        </p:nvPicPr>
        <p:blipFill>
          <a:blip r:embed="rId2"/>
          <a:stretch>
            <a:fillRect/>
          </a:stretch>
        </p:blipFill>
        <p:spPr>
          <a:xfrm>
            <a:off x="374633" y="2090605"/>
            <a:ext cx="1614905" cy="537154"/>
          </a:xfrm>
          <a:prstGeom prst="rect">
            <a:avLst/>
          </a:prstGeom>
        </p:spPr>
      </p:pic>
      <p:sp>
        <p:nvSpPr>
          <p:cNvPr id="7" name="Rectangle 6">
            <a:extLst>
              <a:ext uri="{FF2B5EF4-FFF2-40B4-BE49-F238E27FC236}">
                <a16:creationId xmlns:a16="http://schemas.microsoft.com/office/drawing/2014/main" id="{9B7274F0-3ADF-B3E7-0219-65FD70DBA89F}"/>
              </a:ext>
            </a:extLst>
          </p:cNvPr>
          <p:cNvSpPr/>
          <p:nvPr/>
        </p:nvSpPr>
        <p:spPr>
          <a:xfrm>
            <a:off x="374634" y="2627759"/>
            <a:ext cx="4795849" cy="376462"/>
          </a:xfrm>
          <a:custGeom>
            <a:avLst/>
            <a:gdLst>
              <a:gd name="connsiteX0" fmla="*/ 0 w 6394465"/>
              <a:gd name="connsiteY0" fmla="*/ 0 h 501949"/>
              <a:gd name="connsiteX1" fmla="*/ 703391 w 6394465"/>
              <a:gd name="connsiteY1" fmla="*/ 0 h 501949"/>
              <a:gd name="connsiteX2" fmla="*/ 1342838 w 6394465"/>
              <a:gd name="connsiteY2" fmla="*/ 0 h 501949"/>
              <a:gd name="connsiteX3" fmla="*/ 1790450 w 6394465"/>
              <a:gd name="connsiteY3" fmla="*/ 0 h 501949"/>
              <a:gd name="connsiteX4" fmla="*/ 2302007 w 6394465"/>
              <a:gd name="connsiteY4" fmla="*/ 0 h 501949"/>
              <a:gd name="connsiteX5" fmla="*/ 3069343 w 6394465"/>
              <a:gd name="connsiteY5" fmla="*/ 0 h 501949"/>
              <a:gd name="connsiteX6" fmla="*/ 3516956 w 6394465"/>
              <a:gd name="connsiteY6" fmla="*/ 0 h 501949"/>
              <a:gd name="connsiteX7" fmla="*/ 4220347 w 6394465"/>
              <a:gd name="connsiteY7" fmla="*/ 0 h 501949"/>
              <a:gd name="connsiteX8" fmla="*/ 4795849 w 6394465"/>
              <a:gd name="connsiteY8" fmla="*/ 0 h 501949"/>
              <a:gd name="connsiteX9" fmla="*/ 5499240 w 6394465"/>
              <a:gd name="connsiteY9" fmla="*/ 0 h 501949"/>
              <a:gd name="connsiteX10" fmla="*/ 6394465 w 6394465"/>
              <a:gd name="connsiteY10" fmla="*/ 0 h 501949"/>
              <a:gd name="connsiteX11" fmla="*/ 6394465 w 6394465"/>
              <a:gd name="connsiteY11" fmla="*/ 501949 h 501949"/>
              <a:gd name="connsiteX12" fmla="*/ 5818963 w 6394465"/>
              <a:gd name="connsiteY12" fmla="*/ 501949 h 501949"/>
              <a:gd name="connsiteX13" fmla="*/ 5371351 w 6394465"/>
              <a:gd name="connsiteY13" fmla="*/ 501949 h 501949"/>
              <a:gd name="connsiteX14" fmla="*/ 4923738 w 6394465"/>
              <a:gd name="connsiteY14" fmla="*/ 501949 h 501949"/>
              <a:gd name="connsiteX15" fmla="*/ 4348236 w 6394465"/>
              <a:gd name="connsiteY15" fmla="*/ 501949 h 501949"/>
              <a:gd name="connsiteX16" fmla="*/ 3580900 w 6394465"/>
              <a:gd name="connsiteY16" fmla="*/ 501949 h 501949"/>
              <a:gd name="connsiteX17" fmla="*/ 2813565 w 6394465"/>
              <a:gd name="connsiteY17" fmla="*/ 501949 h 501949"/>
              <a:gd name="connsiteX18" fmla="*/ 2302007 w 6394465"/>
              <a:gd name="connsiteY18" fmla="*/ 501949 h 501949"/>
              <a:gd name="connsiteX19" fmla="*/ 1662561 w 6394465"/>
              <a:gd name="connsiteY19" fmla="*/ 501949 h 501949"/>
              <a:gd name="connsiteX20" fmla="*/ 1151004 w 6394465"/>
              <a:gd name="connsiteY20" fmla="*/ 501949 h 501949"/>
              <a:gd name="connsiteX21" fmla="*/ 639447 w 6394465"/>
              <a:gd name="connsiteY21" fmla="*/ 501949 h 501949"/>
              <a:gd name="connsiteX22" fmla="*/ 0 w 6394465"/>
              <a:gd name="connsiteY22" fmla="*/ 501949 h 501949"/>
              <a:gd name="connsiteX23" fmla="*/ 0 w 6394465"/>
              <a:gd name="connsiteY23" fmla="*/ 0 h 501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394465" h="501949" fill="none" extrusionOk="0">
                <a:moveTo>
                  <a:pt x="0" y="0"/>
                </a:moveTo>
                <a:cubicBezTo>
                  <a:pt x="193065" y="-27137"/>
                  <a:pt x="539080" y="270"/>
                  <a:pt x="703391" y="0"/>
                </a:cubicBezTo>
                <a:cubicBezTo>
                  <a:pt x="867702" y="-270"/>
                  <a:pt x="1202836" y="10237"/>
                  <a:pt x="1342838" y="0"/>
                </a:cubicBezTo>
                <a:cubicBezTo>
                  <a:pt x="1482840" y="-10237"/>
                  <a:pt x="1699556" y="-17946"/>
                  <a:pt x="1790450" y="0"/>
                </a:cubicBezTo>
                <a:cubicBezTo>
                  <a:pt x="1881344" y="17946"/>
                  <a:pt x="2071377" y="-1410"/>
                  <a:pt x="2302007" y="0"/>
                </a:cubicBezTo>
                <a:cubicBezTo>
                  <a:pt x="2532637" y="1410"/>
                  <a:pt x="2719230" y="-23120"/>
                  <a:pt x="3069343" y="0"/>
                </a:cubicBezTo>
                <a:cubicBezTo>
                  <a:pt x="3419456" y="23120"/>
                  <a:pt x="3374023" y="-18857"/>
                  <a:pt x="3516956" y="0"/>
                </a:cubicBezTo>
                <a:cubicBezTo>
                  <a:pt x="3659889" y="18857"/>
                  <a:pt x="4062293" y="23279"/>
                  <a:pt x="4220347" y="0"/>
                </a:cubicBezTo>
                <a:cubicBezTo>
                  <a:pt x="4378401" y="-23279"/>
                  <a:pt x="4527700" y="390"/>
                  <a:pt x="4795849" y="0"/>
                </a:cubicBezTo>
                <a:cubicBezTo>
                  <a:pt x="5063998" y="-390"/>
                  <a:pt x="5205170" y="7479"/>
                  <a:pt x="5499240" y="0"/>
                </a:cubicBezTo>
                <a:cubicBezTo>
                  <a:pt x="5793310" y="-7479"/>
                  <a:pt x="6215383" y="10001"/>
                  <a:pt x="6394465" y="0"/>
                </a:cubicBezTo>
                <a:cubicBezTo>
                  <a:pt x="6417692" y="199366"/>
                  <a:pt x="6417767" y="281908"/>
                  <a:pt x="6394465" y="501949"/>
                </a:cubicBezTo>
                <a:cubicBezTo>
                  <a:pt x="6241432" y="523529"/>
                  <a:pt x="5971841" y="525997"/>
                  <a:pt x="5818963" y="501949"/>
                </a:cubicBezTo>
                <a:cubicBezTo>
                  <a:pt x="5666085" y="477901"/>
                  <a:pt x="5515401" y="501852"/>
                  <a:pt x="5371351" y="501949"/>
                </a:cubicBezTo>
                <a:cubicBezTo>
                  <a:pt x="5227301" y="502046"/>
                  <a:pt x="5097464" y="512151"/>
                  <a:pt x="4923738" y="501949"/>
                </a:cubicBezTo>
                <a:cubicBezTo>
                  <a:pt x="4750012" y="491747"/>
                  <a:pt x="4493022" y="481749"/>
                  <a:pt x="4348236" y="501949"/>
                </a:cubicBezTo>
                <a:cubicBezTo>
                  <a:pt x="4203450" y="522149"/>
                  <a:pt x="3964201" y="507572"/>
                  <a:pt x="3580900" y="501949"/>
                </a:cubicBezTo>
                <a:cubicBezTo>
                  <a:pt x="3197599" y="496326"/>
                  <a:pt x="3075944" y="497012"/>
                  <a:pt x="2813565" y="501949"/>
                </a:cubicBezTo>
                <a:cubicBezTo>
                  <a:pt x="2551186" y="506886"/>
                  <a:pt x="2555720" y="494221"/>
                  <a:pt x="2302007" y="501949"/>
                </a:cubicBezTo>
                <a:cubicBezTo>
                  <a:pt x="2048294" y="509677"/>
                  <a:pt x="1803990" y="491286"/>
                  <a:pt x="1662561" y="501949"/>
                </a:cubicBezTo>
                <a:cubicBezTo>
                  <a:pt x="1521132" y="512612"/>
                  <a:pt x="1309088" y="478022"/>
                  <a:pt x="1151004" y="501949"/>
                </a:cubicBezTo>
                <a:cubicBezTo>
                  <a:pt x="992920" y="525876"/>
                  <a:pt x="872167" y="526566"/>
                  <a:pt x="639447" y="501949"/>
                </a:cubicBezTo>
                <a:cubicBezTo>
                  <a:pt x="406727" y="477332"/>
                  <a:pt x="168766" y="479498"/>
                  <a:pt x="0" y="501949"/>
                </a:cubicBezTo>
                <a:cubicBezTo>
                  <a:pt x="-7214" y="286144"/>
                  <a:pt x="9083" y="133469"/>
                  <a:pt x="0" y="0"/>
                </a:cubicBezTo>
                <a:close/>
              </a:path>
              <a:path w="6394465" h="501949" stroke="0" extrusionOk="0">
                <a:moveTo>
                  <a:pt x="0" y="0"/>
                </a:moveTo>
                <a:cubicBezTo>
                  <a:pt x="178940" y="-16512"/>
                  <a:pt x="601747" y="-37967"/>
                  <a:pt x="767336" y="0"/>
                </a:cubicBezTo>
                <a:cubicBezTo>
                  <a:pt x="932925" y="37967"/>
                  <a:pt x="1098378" y="26233"/>
                  <a:pt x="1342838" y="0"/>
                </a:cubicBezTo>
                <a:cubicBezTo>
                  <a:pt x="1587298" y="-26233"/>
                  <a:pt x="1768785" y="611"/>
                  <a:pt x="2110173" y="0"/>
                </a:cubicBezTo>
                <a:cubicBezTo>
                  <a:pt x="2451561" y="-611"/>
                  <a:pt x="2415015" y="11998"/>
                  <a:pt x="2621731" y="0"/>
                </a:cubicBezTo>
                <a:cubicBezTo>
                  <a:pt x="2828447" y="-11998"/>
                  <a:pt x="3007787" y="18711"/>
                  <a:pt x="3133288" y="0"/>
                </a:cubicBezTo>
                <a:cubicBezTo>
                  <a:pt x="3258789" y="-18711"/>
                  <a:pt x="3605548" y="6046"/>
                  <a:pt x="3772734" y="0"/>
                </a:cubicBezTo>
                <a:cubicBezTo>
                  <a:pt x="3939920" y="-6046"/>
                  <a:pt x="4035099" y="7569"/>
                  <a:pt x="4220347" y="0"/>
                </a:cubicBezTo>
                <a:cubicBezTo>
                  <a:pt x="4405595" y="-7569"/>
                  <a:pt x="4727469" y="20504"/>
                  <a:pt x="4859793" y="0"/>
                </a:cubicBezTo>
                <a:cubicBezTo>
                  <a:pt x="4992117" y="-20504"/>
                  <a:pt x="5322273" y="-20774"/>
                  <a:pt x="5499240" y="0"/>
                </a:cubicBezTo>
                <a:cubicBezTo>
                  <a:pt x="5676207" y="20774"/>
                  <a:pt x="6116348" y="-15169"/>
                  <a:pt x="6394465" y="0"/>
                </a:cubicBezTo>
                <a:cubicBezTo>
                  <a:pt x="6374106" y="176613"/>
                  <a:pt x="6372800" y="274340"/>
                  <a:pt x="6394465" y="501949"/>
                </a:cubicBezTo>
                <a:cubicBezTo>
                  <a:pt x="6151268" y="484100"/>
                  <a:pt x="5923294" y="482004"/>
                  <a:pt x="5691074" y="501949"/>
                </a:cubicBezTo>
                <a:cubicBezTo>
                  <a:pt x="5458854" y="521894"/>
                  <a:pt x="5197472" y="477809"/>
                  <a:pt x="4923738" y="501949"/>
                </a:cubicBezTo>
                <a:cubicBezTo>
                  <a:pt x="4650004" y="526089"/>
                  <a:pt x="4612296" y="512730"/>
                  <a:pt x="4348236" y="501949"/>
                </a:cubicBezTo>
                <a:cubicBezTo>
                  <a:pt x="4084176" y="491168"/>
                  <a:pt x="4059644" y="508521"/>
                  <a:pt x="3772734" y="501949"/>
                </a:cubicBezTo>
                <a:cubicBezTo>
                  <a:pt x="3485824" y="495377"/>
                  <a:pt x="3251081" y="480247"/>
                  <a:pt x="3005399" y="501949"/>
                </a:cubicBezTo>
                <a:cubicBezTo>
                  <a:pt x="2759718" y="523651"/>
                  <a:pt x="2606155" y="471962"/>
                  <a:pt x="2238063" y="501949"/>
                </a:cubicBezTo>
                <a:cubicBezTo>
                  <a:pt x="1869971" y="531936"/>
                  <a:pt x="1822735" y="532055"/>
                  <a:pt x="1470727" y="501949"/>
                </a:cubicBezTo>
                <a:cubicBezTo>
                  <a:pt x="1118719" y="471843"/>
                  <a:pt x="1101555" y="510054"/>
                  <a:pt x="959170" y="501949"/>
                </a:cubicBezTo>
                <a:cubicBezTo>
                  <a:pt x="816785" y="493844"/>
                  <a:pt x="377046" y="458630"/>
                  <a:pt x="0" y="501949"/>
                </a:cubicBezTo>
                <a:cubicBezTo>
                  <a:pt x="-606" y="305529"/>
                  <a:pt x="-12496" y="209083"/>
                  <a:pt x="0" y="0"/>
                </a:cubicBezTo>
                <a:close/>
              </a:path>
            </a:pathLst>
          </a:custGeom>
          <a:solidFill>
            <a:srgbClr val="FFFB57">
              <a:alpha val="94902"/>
            </a:srgbClr>
          </a:solidFill>
          <a:ln w="28575">
            <a:solidFill>
              <a:srgbClr val="4AC6AE"/>
            </a:solidFill>
            <a:extLst>
              <a:ext uri="{C807C97D-BFC1-408E-A445-0C87EB9F89A2}">
                <ask:lineSketchStyleProps xmlns="" xmlns:ask="http://schemas.microsoft.com/office/drawing/2018/sketchyshapes" sd="330632433">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defRPr/>
            </a:pPr>
            <a:r>
              <a:rPr lang="en-US" sz="2400" b="1">
                <a:solidFill>
                  <a:prstClr val="black"/>
                </a:solidFill>
                <a:latin typeface="Calibri" panose="020F0502020204030204" pitchFamily="34" charset="0"/>
                <a:cs typeface="Calibri" panose="020F0502020204030204" pitchFamily="34" charset="0"/>
              </a:rPr>
              <a:t>3. Điền vần thích hợp vào chỗ chấm:</a:t>
            </a:r>
            <a:endParaRPr lang="en-US" sz="2400" b="1" dirty="0">
              <a:solidFill>
                <a:prstClr val="black"/>
              </a:solidFill>
              <a:latin typeface="Calibri" panose="020F0502020204030204" pitchFamily="34" charset="0"/>
              <a:cs typeface="Calibri" panose="020F0502020204030204" pitchFamily="34" charset="0"/>
            </a:endParaRPr>
          </a:p>
        </p:txBody>
      </p:sp>
      <p:sp>
        <p:nvSpPr>
          <p:cNvPr id="8" name="Rectangle: Rounded Corners 7">
            <a:extLst>
              <a:ext uri="{FF2B5EF4-FFF2-40B4-BE49-F238E27FC236}">
                <a16:creationId xmlns:a16="http://schemas.microsoft.com/office/drawing/2014/main" id="{259DDEF1-1657-8A95-56EB-D996B6088C11}"/>
              </a:ext>
            </a:extLst>
          </p:cNvPr>
          <p:cNvSpPr/>
          <p:nvPr/>
        </p:nvSpPr>
        <p:spPr>
          <a:xfrm>
            <a:off x="369538" y="3650207"/>
            <a:ext cx="1620000" cy="42148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rgbClr val="002060"/>
                </a:solidFill>
                <a:latin typeface="Calibri" panose="020F0502020204030204" pitchFamily="34" charset="0"/>
                <a:cs typeface="Calibri" panose="020F0502020204030204" pitchFamily="34" charset="0"/>
              </a:rPr>
              <a:t>x…..  tròn</a:t>
            </a:r>
            <a:endParaRPr lang="en-US" sz="2400" dirty="0">
              <a:solidFill>
                <a:srgbClr val="002060"/>
              </a:solidFill>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5817F45F-8567-77DA-9F7A-8D7AE0CC5A54}"/>
              </a:ext>
            </a:extLst>
          </p:cNvPr>
          <p:cNvSpPr txBox="1"/>
          <p:nvPr/>
        </p:nvSpPr>
        <p:spPr>
          <a:xfrm>
            <a:off x="369538" y="3084022"/>
            <a:ext cx="2859932" cy="461665"/>
          </a:xfrm>
          <a:prstGeom prst="rect">
            <a:avLst/>
          </a:prstGeom>
          <a:noFill/>
        </p:spPr>
        <p:txBody>
          <a:bodyPr wrap="square" rtlCol="0">
            <a:spAutoFit/>
          </a:bodyPr>
          <a:lstStyle/>
          <a:p>
            <a:r>
              <a:rPr lang="en-US" sz="2400">
                <a:latin typeface="Calibri" panose="020F0502020204030204" pitchFamily="34" charset="0"/>
                <a:ea typeface="Calibri" panose="020F0502020204030204" pitchFamily="34" charset="0"/>
                <a:cs typeface="Calibri" panose="020F0502020204030204" pitchFamily="34" charset="0"/>
              </a:rPr>
              <a:t>a) </a:t>
            </a:r>
            <a:r>
              <a:rPr lang="en-US" sz="2400" b="1" i="1">
                <a:solidFill>
                  <a:srgbClr val="C00000"/>
                </a:solidFill>
                <a:latin typeface="Calibri" panose="020F0502020204030204" pitchFamily="34" charset="0"/>
                <a:ea typeface="Calibri" panose="020F0502020204030204" pitchFamily="34" charset="0"/>
                <a:cs typeface="Calibri" panose="020F0502020204030204" pitchFamily="34" charset="0"/>
              </a:rPr>
              <a:t>oai </a:t>
            </a:r>
            <a:r>
              <a:rPr lang="en-US" sz="2400">
                <a:latin typeface="Calibri" panose="020F0502020204030204" pitchFamily="34" charset="0"/>
                <a:ea typeface="Calibri" panose="020F0502020204030204" pitchFamily="34" charset="0"/>
                <a:cs typeface="Calibri" panose="020F0502020204030204" pitchFamily="34" charset="0"/>
              </a:rPr>
              <a:t>hay </a:t>
            </a:r>
            <a:r>
              <a:rPr lang="en-US" sz="2400" b="1" i="1">
                <a:solidFill>
                  <a:srgbClr val="C00000"/>
                </a:solidFill>
                <a:latin typeface="Calibri" panose="020F0502020204030204" pitchFamily="34" charset="0"/>
                <a:ea typeface="Calibri" panose="020F0502020204030204" pitchFamily="34" charset="0"/>
                <a:cs typeface="Calibri" panose="020F0502020204030204" pitchFamily="34" charset="0"/>
              </a:rPr>
              <a:t>oay </a:t>
            </a:r>
            <a:r>
              <a:rPr lang="en-US" sz="2400">
                <a:latin typeface="Calibri" panose="020F0502020204030204" pitchFamily="34" charset="0"/>
                <a:ea typeface="Calibri" panose="020F0502020204030204" pitchFamily="34" charset="0"/>
                <a:cs typeface="Calibri" panose="020F0502020204030204" pitchFamily="34" charset="0"/>
              </a:rPr>
              <a:t>?</a:t>
            </a:r>
            <a:endParaRPr lang="vi-VN" sz="2400">
              <a:latin typeface="Calibri" panose="020F0502020204030204" pitchFamily="34" charset="0"/>
              <a:ea typeface="Calibri" panose="020F0502020204030204" pitchFamily="34" charset="0"/>
              <a:cs typeface="Calibri" panose="020F0502020204030204" pitchFamily="34" charset="0"/>
            </a:endParaRPr>
          </a:p>
        </p:txBody>
      </p:sp>
      <p:sp>
        <p:nvSpPr>
          <p:cNvPr id="12" name="Rectangle: Rounded Corners 11">
            <a:extLst>
              <a:ext uri="{FF2B5EF4-FFF2-40B4-BE49-F238E27FC236}">
                <a16:creationId xmlns:a16="http://schemas.microsoft.com/office/drawing/2014/main" id="{DBA730BB-6EBC-BC53-035F-D925C5C19EF7}"/>
              </a:ext>
            </a:extLst>
          </p:cNvPr>
          <p:cNvSpPr/>
          <p:nvPr/>
        </p:nvSpPr>
        <p:spPr>
          <a:xfrm>
            <a:off x="4930597" y="3703609"/>
            <a:ext cx="293159" cy="30718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300">
                <a:solidFill>
                  <a:srgbClr val="002060"/>
                </a:solidFill>
                <a:latin typeface="Calibri" panose="020F0502020204030204" pitchFamily="34" charset="0"/>
                <a:cs typeface="Calibri" panose="020F0502020204030204" pitchFamily="34" charset="0"/>
              </a:rPr>
              <a:t>`</a:t>
            </a:r>
            <a:endParaRPr lang="en-US" sz="3300" dirty="0">
              <a:solidFill>
                <a:srgbClr val="002060"/>
              </a:solidFill>
              <a:latin typeface="Calibri" panose="020F0502020204030204" pitchFamily="34" charset="0"/>
              <a:cs typeface="Calibri" panose="020F0502020204030204" pitchFamily="34" charset="0"/>
            </a:endParaRPr>
          </a:p>
        </p:txBody>
      </p:sp>
      <p:sp>
        <p:nvSpPr>
          <p:cNvPr id="14" name="Rectangle: Rounded Corners 13">
            <a:extLst>
              <a:ext uri="{FF2B5EF4-FFF2-40B4-BE49-F238E27FC236}">
                <a16:creationId xmlns:a16="http://schemas.microsoft.com/office/drawing/2014/main" id="{2AC566BF-F161-EE3E-B7BB-9561F33166C8}"/>
              </a:ext>
            </a:extLst>
          </p:cNvPr>
          <p:cNvSpPr/>
          <p:nvPr/>
        </p:nvSpPr>
        <p:spPr>
          <a:xfrm>
            <a:off x="5791893" y="3743082"/>
            <a:ext cx="293159" cy="30718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300">
                <a:solidFill>
                  <a:srgbClr val="002060"/>
                </a:solidFill>
                <a:latin typeface="Calibri" panose="020F0502020204030204" pitchFamily="34" charset="0"/>
                <a:cs typeface="Calibri" panose="020F0502020204030204" pitchFamily="34" charset="0"/>
              </a:rPr>
              <a:t>.</a:t>
            </a:r>
            <a:endParaRPr lang="en-US" sz="3300" dirty="0">
              <a:solidFill>
                <a:srgbClr val="002060"/>
              </a:solidFill>
              <a:latin typeface="Calibri" panose="020F0502020204030204" pitchFamily="34" charset="0"/>
              <a:cs typeface="Calibri" panose="020F0502020204030204" pitchFamily="34" charset="0"/>
            </a:endParaRPr>
          </a:p>
        </p:txBody>
      </p:sp>
      <p:sp>
        <p:nvSpPr>
          <p:cNvPr id="15" name="Rectangle: Rounded Corners 14">
            <a:extLst>
              <a:ext uri="{FF2B5EF4-FFF2-40B4-BE49-F238E27FC236}">
                <a16:creationId xmlns:a16="http://schemas.microsoft.com/office/drawing/2014/main" id="{AFD8AE7E-5295-794D-C797-4F3FC9EE7BA2}"/>
              </a:ext>
            </a:extLst>
          </p:cNvPr>
          <p:cNvSpPr/>
          <p:nvPr/>
        </p:nvSpPr>
        <p:spPr>
          <a:xfrm>
            <a:off x="7220298" y="3646460"/>
            <a:ext cx="1620000" cy="42148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rgbClr val="002060"/>
                </a:solidFill>
                <a:latin typeface="Calibri" panose="020F0502020204030204" pitchFamily="34" charset="0"/>
                <a:cs typeface="Calibri" panose="020F0502020204030204" pitchFamily="34" charset="0"/>
              </a:rPr>
              <a:t>l…..  h…..</a:t>
            </a:r>
            <a:endParaRPr lang="en-US" sz="2400" dirty="0">
              <a:solidFill>
                <a:srgbClr val="002060"/>
              </a:solidFill>
              <a:latin typeface="Calibri" panose="020F0502020204030204" pitchFamily="34" charset="0"/>
              <a:cs typeface="Calibri" panose="020F0502020204030204" pitchFamily="34" charset="0"/>
            </a:endParaRPr>
          </a:p>
        </p:txBody>
      </p:sp>
      <p:sp>
        <p:nvSpPr>
          <p:cNvPr id="16" name="Rectangle: Rounded Corners 15">
            <a:extLst>
              <a:ext uri="{FF2B5EF4-FFF2-40B4-BE49-F238E27FC236}">
                <a16:creationId xmlns:a16="http://schemas.microsoft.com/office/drawing/2014/main" id="{7238BE64-D03C-2888-9BAA-4C2D8762AB44}"/>
              </a:ext>
            </a:extLst>
          </p:cNvPr>
          <p:cNvSpPr/>
          <p:nvPr/>
        </p:nvSpPr>
        <p:spPr>
          <a:xfrm>
            <a:off x="2572890" y="3705721"/>
            <a:ext cx="293159" cy="30718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300">
                <a:solidFill>
                  <a:srgbClr val="002060"/>
                </a:solidFill>
                <a:latin typeface="Calibri" panose="020F0502020204030204" pitchFamily="34" charset="0"/>
                <a:cs typeface="Calibri" panose="020F0502020204030204" pitchFamily="34" charset="0"/>
              </a:rPr>
              <a:t>`</a:t>
            </a:r>
            <a:endParaRPr lang="en-US" sz="3300" dirty="0">
              <a:solidFill>
                <a:srgbClr val="002060"/>
              </a:solidFill>
              <a:latin typeface="Calibri" panose="020F0502020204030204" pitchFamily="34" charset="0"/>
              <a:cs typeface="Calibri" panose="020F0502020204030204" pitchFamily="34" charset="0"/>
            </a:endParaRPr>
          </a:p>
        </p:txBody>
      </p:sp>
      <p:sp>
        <p:nvSpPr>
          <p:cNvPr id="24" name="Rectangle: Rounded Corners 23">
            <a:extLst>
              <a:ext uri="{FF2B5EF4-FFF2-40B4-BE49-F238E27FC236}">
                <a16:creationId xmlns:a16="http://schemas.microsoft.com/office/drawing/2014/main" id="{E39F6B13-AD62-BE3B-39AC-1D3630850047}"/>
              </a:ext>
            </a:extLst>
          </p:cNvPr>
          <p:cNvSpPr/>
          <p:nvPr/>
        </p:nvSpPr>
        <p:spPr>
          <a:xfrm>
            <a:off x="369538" y="4813627"/>
            <a:ext cx="1620000" cy="42148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rgbClr val="002060"/>
                </a:solidFill>
                <a:latin typeface="Calibri" panose="020F0502020204030204" pitchFamily="34" charset="0"/>
                <a:cs typeface="Calibri" panose="020F0502020204030204" pitchFamily="34" charset="0"/>
              </a:rPr>
              <a:t>ngược x…..</a:t>
            </a:r>
            <a:endParaRPr lang="en-US" sz="2400" dirty="0">
              <a:solidFill>
                <a:srgbClr val="002060"/>
              </a:solidFill>
              <a:latin typeface="Calibri" panose="020F0502020204030204" pitchFamily="34" charset="0"/>
              <a:cs typeface="Calibri" panose="020F0502020204030204" pitchFamily="34" charset="0"/>
            </a:endParaRPr>
          </a:p>
        </p:txBody>
      </p:sp>
      <p:sp>
        <p:nvSpPr>
          <p:cNvPr id="25" name="TextBox 24">
            <a:extLst>
              <a:ext uri="{FF2B5EF4-FFF2-40B4-BE49-F238E27FC236}">
                <a16:creationId xmlns:a16="http://schemas.microsoft.com/office/drawing/2014/main" id="{8A286C0E-74A3-F5F5-B429-A59EA3721633}"/>
              </a:ext>
            </a:extLst>
          </p:cNvPr>
          <p:cNvSpPr txBox="1"/>
          <p:nvPr/>
        </p:nvSpPr>
        <p:spPr>
          <a:xfrm>
            <a:off x="373753" y="4225577"/>
            <a:ext cx="2859932" cy="461665"/>
          </a:xfrm>
          <a:prstGeom prst="rect">
            <a:avLst/>
          </a:prstGeom>
          <a:noFill/>
        </p:spPr>
        <p:txBody>
          <a:bodyPr wrap="square" rtlCol="0">
            <a:spAutoFit/>
          </a:bodyPr>
          <a:lstStyle/>
          <a:p>
            <a:r>
              <a:rPr lang="en-US" sz="2400">
                <a:latin typeface="Calibri" panose="020F0502020204030204" pitchFamily="34" charset="0"/>
                <a:ea typeface="Calibri" panose="020F0502020204030204" pitchFamily="34" charset="0"/>
                <a:cs typeface="Calibri" panose="020F0502020204030204" pitchFamily="34" charset="0"/>
              </a:rPr>
              <a:t>b) </a:t>
            </a:r>
            <a:r>
              <a:rPr lang="en-US" sz="2400" b="1" i="1">
                <a:solidFill>
                  <a:srgbClr val="C00000"/>
                </a:solidFill>
                <a:latin typeface="Calibri" panose="020F0502020204030204" pitchFamily="34" charset="0"/>
                <a:ea typeface="Calibri" panose="020F0502020204030204" pitchFamily="34" charset="0"/>
                <a:cs typeface="Calibri" panose="020F0502020204030204" pitchFamily="34" charset="0"/>
              </a:rPr>
              <a:t>ui </a:t>
            </a:r>
            <a:r>
              <a:rPr lang="en-US" sz="2400">
                <a:latin typeface="Calibri" panose="020F0502020204030204" pitchFamily="34" charset="0"/>
                <a:ea typeface="Calibri" panose="020F0502020204030204" pitchFamily="34" charset="0"/>
                <a:cs typeface="Calibri" panose="020F0502020204030204" pitchFamily="34" charset="0"/>
              </a:rPr>
              <a:t>hay </a:t>
            </a:r>
            <a:r>
              <a:rPr lang="en-US" sz="2400" b="1" i="1">
                <a:solidFill>
                  <a:srgbClr val="C00000"/>
                </a:solidFill>
                <a:latin typeface="Calibri" panose="020F0502020204030204" pitchFamily="34" charset="0"/>
                <a:ea typeface="Calibri" panose="020F0502020204030204" pitchFamily="34" charset="0"/>
                <a:cs typeface="Calibri" panose="020F0502020204030204" pitchFamily="34" charset="0"/>
              </a:rPr>
              <a:t>uôi </a:t>
            </a:r>
            <a:r>
              <a:rPr lang="en-US" sz="2400">
                <a:latin typeface="Calibri" panose="020F0502020204030204" pitchFamily="34" charset="0"/>
                <a:ea typeface="Calibri" panose="020F0502020204030204" pitchFamily="34" charset="0"/>
                <a:cs typeface="Calibri" panose="020F0502020204030204" pitchFamily="34" charset="0"/>
              </a:rPr>
              <a:t>?</a:t>
            </a:r>
            <a:endParaRPr lang="vi-VN" sz="2400">
              <a:latin typeface="Calibri" panose="020F0502020204030204" pitchFamily="34" charset="0"/>
              <a:ea typeface="Calibri" panose="020F0502020204030204" pitchFamily="34" charset="0"/>
              <a:cs typeface="Calibri" panose="020F0502020204030204" pitchFamily="34" charset="0"/>
            </a:endParaRPr>
          </a:p>
        </p:txBody>
      </p:sp>
      <p:sp>
        <p:nvSpPr>
          <p:cNvPr id="30" name="Rectangle: Rounded Corners 29">
            <a:extLst>
              <a:ext uri="{FF2B5EF4-FFF2-40B4-BE49-F238E27FC236}">
                <a16:creationId xmlns:a16="http://schemas.microsoft.com/office/drawing/2014/main" id="{6A7497BB-901F-9174-FE2E-29748A2F24B2}"/>
              </a:ext>
            </a:extLst>
          </p:cNvPr>
          <p:cNvSpPr/>
          <p:nvPr/>
        </p:nvSpPr>
        <p:spPr>
          <a:xfrm>
            <a:off x="2994725" y="4859733"/>
            <a:ext cx="293159" cy="30718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300">
                <a:solidFill>
                  <a:srgbClr val="002060"/>
                </a:solidFill>
                <a:latin typeface="Calibri" panose="020F0502020204030204" pitchFamily="34" charset="0"/>
                <a:cs typeface="Calibri" panose="020F0502020204030204" pitchFamily="34" charset="0"/>
              </a:rPr>
              <a:t>`</a:t>
            </a:r>
            <a:endParaRPr lang="en-US" sz="3300" dirty="0">
              <a:solidFill>
                <a:srgbClr val="002060"/>
              </a:solidFill>
              <a:latin typeface="Calibri" panose="020F0502020204030204" pitchFamily="34" charset="0"/>
              <a:cs typeface="Calibri" panose="020F0502020204030204" pitchFamily="34" charset="0"/>
            </a:endParaRPr>
          </a:p>
        </p:txBody>
      </p:sp>
      <p:sp>
        <p:nvSpPr>
          <p:cNvPr id="31" name="Rectangle: Rounded Corners 30">
            <a:extLst>
              <a:ext uri="{FF2B5EF4-FFF2-40B4-BE49-F238E27FC236}">
                <a16:creationId xmlns:a16="http://schemas.microsoft.com/office/drawing/2014/main" id="{7AC372AF-2DF4-C493-4FD9-6A5046346274}"/>
              </a:ext>
            </a:extLst>
          </p:cNvPr>
          <p:cNvSpPr/>
          <p:nvPr/>
        </p:nvSpPr>
        <p:spPr>
          <a:xfrm>
            <a:off x="4822607" y="4867030"/>
            <a:ext cx="293159" cy="30718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300">
                <a:solidFill>
                  <a:srgbClr val="002060"/>
                </a:solidFill>
                <a:latin typeface="Calibri" panose="020F0502020204030204" pitchFamily="34" charset="0"/>
                <a:ea typeface="Calibri" panose="020F0502020204030204" pitchFamily="34" charset="0"/>
                <a:cs typeface="Calibri" panose="020F0502020204030204" pitchFamily="34" charset="0"/>
              </a:rPr>
              <a:t>̓</a:t>
            </a:r>
            <a:endParaRPr lang="en-US" sz="3300" dirty="0">
              <a:solidFill>
                <a:srgbClr val="002060"/>
              </a:solidFill>
              <a:latin typeface="Calibri" panose="020F0502020204030204" pitchFamily="34" charset="0"/>
              <a:cs typeface="Calibri" panose="020F0502020204030204" pitchFamily="34" charset="0"/>
            </a:endParaRPr>
          </a:p>
        </p:txBody>
      </p:sp>
      <p:sp>
        <p:nvSpPr>
          <p:cNvPr id="32" name="Rectangle: Rounded Corners 31">
            <a:extLst>
              <a:ext uri="{FF2B5EF4-FFF2-40B4-BE49-F238E27FC236}">
                <a16:creationId xmlns:a16="http://schemas.microsoft.com/office/drawing/2014/main" id="{6D189D56-6430-60D0-3B29-DC1079BF864B}"/>
              </a:ext>
            </a:extLst>
          </p:cNvPr>
          <p:cNvSpPr/>
          <p:nvPr/>
        </p:nvSpPr>
        <p:spPr>
          <a:xfrm>
            <a:off x="5938473" y="4852438"/>
            <a:ext cx="293159" cy="30718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300">
                <a:solidFill>
                  <a:srgbClr val="002060"/>
                </a:solidFill>
                <a:latin typeface="Calibri" panose="020F0502020204030204" pitchFamily="34" charset="0"/>
                <a:ea typeface="Calibri" panose="020F0502020204030204" pitchFamily="34" charset="0"/>
                <a:cs typeface="Calibri" panose="020F0502020204030204" pitchFamily="34" charset="0"/>
              </a:rPr>
              <a:t>̓</a:t>
            </a:r>
            <a:endParaRPr lang="en-US" sz="3300" dirty="0">
              <a:solidFill>
                <a:srgbClr val="002060"/>
              </a:solidFill>
              <a:latin typeface="Calibri" panose="020F0502020204030204" pitchFamily="34" charset="0"/>
              <a:cs typeface="Calibri" panose="020F0502020204030204" pitchFamily="34" charset="0"/>
            </a:endParaRPr>
          </a:p>
        </p:txBody>
      </p:sp>
      <p:sp>
        <p:nvSpPr>
          <p:cNvPr id="33" name="Rectangle: Rounded Corners 32">
            <a:extLst>
              <a:ext uri="{FF2B5EF4-FFF2-40B4-BE49-F238E27FC236}">
                <a16:creationId xmlns:a16="http://schemas.microsoft.com/office/drawing/2014/main" id="{A53C5D79-7776-C306-31E4-46F35D69C644}"/>
              </a:ext>
            </a:extLst>
          </p:cNvPr>
          <p:cNvSpPr/>
          <p:nvPr/>
        </p:nvSpPr>
        <p:spPr>
          <a:xfrm>
            <a:off x="6550329" y="4867029"/>
            <a:ext cx="293159" cy="30718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300">
                <a:solidFill>
                  <a:srgbClr val="002060"/>
                </a:solidFill>
                <a:latin typeface="Calibri" panose="020F0502020204030204" pitchFamily="34" charset="0"/>
                <a:ea typeface="Calibri" panose="020F0502020204030204" pitchFamily="34" charset="0"/>
                <a:cs typeface="Calibri" panose="020F0502020204030204" pitchFamily="34" charset="0"/>
              </a:rPr>
              <a:t>̓</a:t>
            </a:r>
            <a:endParaRPr lang="en-US" sz="3300" dirty="0">
              <a:solidFill>
                <a:srgbClr val="002060"/>
              </a:solidFill>
              <a:latin typeface="Calibri" panose="020F0502020204030204" pitchFamily="34" charset="0"/>
              <a:cs typeface="Calibri" panose="020F0502020204030204" pitchFamily="34" charset="0"/>
            </a:endParaRPr>
          </a:p>
        </p:txBody>
      </p:sp>
      <p:sp>
        <p:nvSpPr>
          <p:cNvPr id="34" name="Rectangle: Rounded Corners 33">
            <a:extLst>
              <a:ext uri="{FF2B5EF4-FFF2-40B4-BE49-F238E27FC236}">
                <a16:creationId xmlns:a16="http://schemas.microsoft.com/office/drawing/2014/main" id="{40DB8D7A-13F6-6A92-BBBB-2EADC5CC84FE}"/>
              </a:ext>
            </a:extLst>
          </p:cNvPr>
          <p:cNvSpPr/>
          <p:nvPr/>
        </p:nvSpPr>
        <p:spPr>
          <a:xfrm>
            <a:off x="8522339" y="4830549"/>
            <a:ext cx="293159" cy="30718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300">
                <a:solidFill>
                  <a:srgbClr val="002060"/>
                </a:solidFill>
                <a:latin typeface="Calibri" panose="020F0502020204030204" pitchFamily="34" charset="0"/>
                <a:ea typeface="Calibri" panose="020F0502020204030204" pitchFamily="34" charset="0"/>
                <a:cs typeface="Calibri" panose="020F0502020204030204" pitchFamily="34" charset="0"/>
              </a:rPr>
              <a:t>̓</a:t>
            </a:r>
            <a:endParaRPr lang="en-US" sz="3300" dirty="0">
              <a:solidFill>
                <a:srgbClr val="002060"/>
              </a:solidFill>
              <a:latin typeface="Calibri" panose="020F0502020204030204" pitchFamily="34" charset="0"/>
              <a:cs typeface="Calibri" panose="020F0502020204030204" pitchFamily="34" charset="0"/>
            </a:endParaRPr>
          </a:p>
        </p:txBody>
      </p:sp>
      <p:sp>
        <p:nvSpPr>
          <p:cNvPr id="36" name="TextBox 35">
            <a:extLst>
              <a:ext uri="{FF2B5EF4-FFF2-40B4-BE49-F238E27FC236}">
                <a16:creationId xmlns:a16="http://schemas.microsoft.com/office/drawing/2014/main" id="{C0B8D7CB-71A9-81E6-C516-8B195646F3E6}"/>
              </a:ext>
            </a:extLst>
          </p:cNvPr>
          <p:cNvSpPr txBox="1"/>
          <p:nvPr/>
        </p:nvSpPr>
        <p:spPr>
          <a:xfrm>
            <a:off x="661533" y="3629633"/>
            <a:ext cx="640202" cy="461665"/>
          </a:xfrm>
          <a:prstGeom prst="rect">
            <a:avLst/>
          </a:prstGeom>
          <a:noFill/>
        </p:spPr>
        <p:txBody>
          <a:bodyPr wrap="square">
            <a:spAutoFit/>
          </a:bodyPr>
          <a:lstStyle/>
          <a:p>
            <a:r>
              <a:rPr lang="en-US" sz="2400">
                <a:solidFill>
                  <a:srgbClr val="C00000"/>
                </a:solidFill>
                <a:latin typeface="Calibri" panose="020F0502020204030204" pitchFamily="34" charset="0"/>
                <a:ea typeface="Calibri" panose="020F0502020204030204" pitchFamily="34" charset="0"/>
                <a:cs typeface="Calibri" panose="020F0502020204030204" pitchFamily="34" charset="0"/>
              </a:rPr>
              <a:t>oay</a:t>
            </a:r>
            <a:endParaRPr lang="vi-VN" sz="2400"/>
          </a:p>
        </p:txBody>
      </p:sp>
      <p:sp>
        <p:nvSpPr>
          <p:cNvPr id="37" name="TextBox 36">
            <a:extLst>
              <a:ext uri="{FF2B5EF4-FFF2-40B4-BE49-F238E27FC236}">
                <a16:creationId xmlns:a16="http://schemas.microsoft.com/office/drawing/2014/main" id="{F1F311D2-0D36-760D-6180-8E64466D5AFE}"/>
              </a:ext>
            </a:extLst>
          </p:cNvPr>
          <p:cNvSpPr txBox="1"/>
          <p:nvPr/>
        </p:nvSpPr>
        <p:spPr>
          <a:xfrm>
            <a:off x="7482326" y="3626486"/>
            <a:ext cx="640202" cy="461665"/>
          </a:xfrm>
          <a:prstGeom prst="rect">
            <a:avLst/>
          </a:prstGeom>
          <a:noFill/>
        </p:spPr>
        <p:txBody>
          <a:bodyPr wrap="square">
            <a:spAutoFit/>
          </a:bodyPr>
          <a:lstStyle/>
          <a:p>
            <a:r>
              <a:rPr lang="en-US" sz="2400">
                <a:solidFill>
                  <a:srgbClr val="C00000"/>
                </a:solidFill>
                <a:latin typeface="Calibri" panose="020F0502020204030204" pitchFamily="34" charset="0"/>
                <a:ea typeface="Calibri" panose="020F0502020204030204" pitchFamily="34" charset="0"/>
                <a:cs typeface="Calibri" panose="020F0502020204030204" pitchFamily="34" charset="0"/>
              </a:rPr>
              <a:t>oay</a:t>
            </a:r>
            <a:endParaRPr lang="vi-VN" sz="2400"/>
          </a:p>
        </p:txBody>
      </p:sp>
      <p:sp>
        <p:nvSpPr>
          <p:cNvPr id="38" name="TextBox 37">
            <a:extLst>
              <a:ext uri="{FF2B5EF4-FFF2-40B4-BE49-F238E27FC236}">
                <a16:creationId xmlns:a16="http://schemas.microsoft.com/office/drawing/2014/main" id="{396F152B-CB01-4257-761C-251EC83A028E}"/>
              </a:ext>
            </a:extLst>
          </p:cNvPr>
          <p:cNvSpPr txBox="1"/>
          <p:nvPr/>
        </p:nvSpPr>
        <p:spPr>
          <a:xfrm>
            <a:off x="8135797" y="3626274"/>
            <a:ext cx="640202" cy="461665"/>
          </a:xfrm>
          <a:prstGeom prst="rect">
            <a:avLst/>
          </a:prstGeom>
          <a:noFill/>
        </p:spPr>
        <p:txBody>
          <a:bodyPr wrap="square">
            <a:spAutoFit/>
          </a:bodyPr>
          <a:lstStyle/>
          <a:p>
            <a:r>
              <a:rPr lang="en-US" sz="2400">
                <a:solidFill>
                  <a:srgbClr val="C00000"/>
                </a:solidFill>
                <a:latin typeface="Calibri" panose="020F0502020204030204" pitchFamily="34" charset="0"/>
                <a:ea typeface="Calibri" panose="020F0502020204030204" pitchFamily="34" charset="0"/>
                <a:cs typeface="Calibri" panose="020F0502020204030204" pitchFamily="34" charset="0"/>
              </a:rPr>
              <a:t>oay</a:t>
            </a:r>
            <a:endParaRPr lang="vi-VN" sz="2400"/>
          </a:p>
        </p:txBody>
      </p:sp>
      <p:sp>
        <p:nvSpPr>
          <p:cNvPr id="42" name="TextBox 41">
            <a:extLst>
              <a:ext uri="{FF2B5EF4-FFF2-40B4-BE49-F238E27FC236}">
                <a16:creationId xmlns:a16="http://schemas.microsoft.com/office/drawing/2014/main" id="{ADB28B9D-4AFD-FAD9-A4E9-9EC2D342485E}"/>
              </a:ext>
            </a:extLst>
          </p:cNvPr>
          <p:cNvSpPr txBox="1"/>
          <p:nvPr/>
        </p:nvSpPr>
        <p:spPr>
          <a:xfrm>
            <a:off x="1419589" y="4802530"/>
            <a:ext cx="640202" cy="461665"/>
          </a:xfrm>
          <a:prstGeom prst="rect">
            <a:avLst/>
          </a:prstGeom>
          <a:noFill/>
        </p:spPr>
        <p:txBody>
          <a:bodyPr wrap="square">
            <a:spAutoFit/>
          </a:bodyPr>
          <a:lstStyle/>
          <a:p>
            <a:r>
              <a:rPr lang="en-US" sz="2400">
                <a:solidFill>
                  <a:srgbClr val="C00000"/>
                </a:solidFill>
                <a:latin typeface="Calibri" panose="020F0502020204030204" pitchFamily="34" charset="0"/>
                <a:ea typeface="Calibri" panose="020F0502020204030204" pitchFamily="34" charset="0"/>
                <a:cs typeface="Calibri" panose="020F0502020204030204" pitchFamily="34" charset="0"/>
              </a:rPr>
              <a:t>uôi</a:t>
            </a:r>
            <a:endParaRPr lang="vi-VN" sz="2400"/>
          </a:p>
        </p:txBody>
      </p:sp>
      <p:sp>
        <p:nvSpPr>
          <p:cNvPr id="46" name="TextBox 45">
            <a:extLst>
              <a:ext uri="{FF2B5EF4-FFF2-40B4-BE49-F238E27FC236}">
                <a16:creationId xmlns:a16="http://schemas.microsoft.com/office/drawing/2014/main" id="{CE723160-1E51-D479-BF2F-E3DAF64888F1}"/>
              </a:ext>
            </a:extLst>
          </p:cNvPr>
          <p:cNvSpPr txBox="1"/>
          <p:nvPr/>
        </p:nvSpPr>
        <p:spPr>
          <a:xfrm>
            <a:off x="5819281" y="4792780"/>
            <a:ext cx="417304" cy="461665"/>
          </a:xfrm>
          <a:prstGeom prst="rect">
            <a:avLst/>
          </a:prstGeom>
          <a:noFill/>
        </p:spPr>
        <p:txBody>
          <a:bodyPr wrap="square">
            <a:spAutoFit/>
          </a:bodyPr>
          <a:lstStyle/>
          <a:p>
            <a:r>
              <a:rPr lang="en-US" sz="2400">
                <a:solidFill>
                  <a:srgbClr val="C00000"/>
                </a:solidFill>
                <a:latin typeface="Calibri" panose="020F0502020204030204" pitchFamily="34" charset="0"/>
                <a:ea typeface="Calibri" panose="020F0502020204030204" pitchFamily="34" charset="0"/>
                <a:cs typeface="Calibri" panose="020F0502020204030204" pitchFamily="34" charset="0"/>
              </a:rPr>
              <a:t>ui</a:t>
            </a:r>
            <a:endParaRPr lang="vi-VN" sz="2400"/>
          </a:p>
        </p:txBody>
      </p:sp>
      <p:sp>
        <p:nvSpPr>
          <p:cNvPr id="49" name="TextBox 48"/>
          <p:cNvSpPr txBox="1"/>
          <p:nvPr/>
        </p:nvSpPr>
        <p:spPr>
          <a:xfrm>
            <a:off x="0" y="428604"/>
            <a:ext cx="9144000" cy="469791"/>
          </a:xfrm>
          <a:prstGeom prst="rect">
            <a:avLst/>
          </a:prstGeom>
          <a:noFill/>
        </p:spPr>
        <p:txBody>
          <a:bodyPr wrap="square" lIns="38527" tIns="19264" rIns="38527" bIns="19264" rtlCol="0">
            <a:spAutoFit/>
          </a:bodyPr>
          <a:lstStyle/>
          <a:p>
            <a:pPr algn="ctr"/>
            <a:r>
              <a:rPr lang="en-US" sz="2800" b="1" dirty="0" err="1">
                <a:solidFill>
                  <a:srgbClr val="0000CC"/>
                </a:solidFill>
                <a:latin typeface="Times New Roman" pitchFamily="18" charset="0"/>
                <a:cs typeface="Times New Roman" pitchFamily="18" charset="0"/>
              </a:rPr>
              <a:t>Tiếng</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Việt</a:t>
            </a:r>
            <a:endParaRPr lang="vi-VN" sz="2800" b="1" dirty="0">
              <a:solidFill>
                <a:srgbClr val="0000CC"/>
              </a:solidFill>
              <a:latin typeface="Times New Roman" pitchFamily="18" charset="0"/>
              <a:cs typeface="Times New Roman" pitchFamily="18" charset="0"/>
            </a:endParaRPr>
          </a:p>
        </p:txBody>
      </p:sp>
      <p:sp>
        <p:nvSpPr>
          <p:cNvPr id="50" name="TextBox 49"/>
          <p:cNvSpPr txBox="1"/>
          <p:nvPr/>
        </p:nvSpPr>
        <p:spPr>
          <a:xfrm>
            <a:off x="0" y="857232"/>
            <a:ext cx="9144000" cy="523220"/>
          </a:xfrm>
          <a:prstGeom prst="rect">
            <a:avLst/>
          </a:prstGeom>
          <a:noFill/>
        </p:spPr>
        <p:txBody>
          <a:bodyPr wrap="square" rtlCol="0">
            <a:spAutoFit/>
          </a:bodyPr>
          <a:lstStyle/>
          <a:p>
            <a:pPr algn="ctr"/>
            <a:r>
              <a:rPr lang="en-US" sz="2800" b="1" dirty="0" err="1">
                <a:solidFill>
                  <a:srgbClr val="FF0000"/>
                </a:solidFill>
                <a:latin typeface="Times New Roman" pitchFamily="18" charset="0"/>
                <a:cs typeface="Times New Roman" pitchFamily="18" charset="0"/>
              </a:rPr>
              <a:t>Nghe</a:t>
            </a:r>
            <a:r>
              <a:rPr lang="en-US" sz="2800" b="1" dirty="0">
                <a:solidFill>
                  <a:srgbClr val="FF0000"/>
                </a:solidFill>
                <a:latin typeface="Times New Roman" pitchFamily="18" charset="0"/>
                <a:cs typeface="Times New Roman" pitchFamily="18" charset="0"/>
              </a:rPr>
              <a:t> – </a:t>
            </a:r>
            <a:r>
              <a:rPr lang="en-US" sz="2800" b="1" dirty="0" err="1">
                <a:solidFill>
                  <a:srgbClr val="FF0000"/>
                </a:solidFill>
                <a:latin typeface="Times New Roman" pitchFamily="18" charset="0"/>
                <a:cs typeface="Times New Roman" pitchFamily="18" charset="0"/>
              </a:rPr>
              <a:t>viết</a:t>
            </a:r>
            <a:r>
              <a:rPr lang="en-US" sz="2800" b="1" dirty="0">
                <a:solidFill>
                  <a:srgbClr val="FF0000"/>
                </a:solidFill>
                <a:latin typeface="Times New Roman" pitchFamily="18" charset="0"/>
                <a:cs typeface="Times New Roman" pitchFamily="18" charset="0"/>
              </a:rPr>
              <a:t>: Hai </a:t>
            </a:r>
            <a:r>
              <a:rPr lang="en-US" sz="2800" b="1" dirty="0" err="1">
                <a:solidFill>
                  <a:srgbClr val="FF0000"/>
                </a:solidFill>
                <a:latin typeface="Times New Roman" pitchFamily="18" charset="0"/>
                <a:cs typeface="Times New Roman" pitchFamily="18" charset="0"/>
              </a:rPr>
              <a:t>Bà</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Trưng</a:t>
            </a:r>
            <a:r>
              <a:rPr lang="en-US" sz="2800" b="1" dirty="0">
                <a:solidFill>
                  <a:srgbClr val="FF0000"/>
                </a:solidFill>
                <a:latin typeface="Times New Roman" pitchFamily="18" charset="0"/>
                <a:cs typeface="Times New Roman" pitchFamily="18" charset="0"/>
              </a:rPr>
              <a:t> .</a:t>
            </a:r>
            <a:endParaRPr lang="vi-VN" sz="2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359645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fade">
                                      <p:cBhvr>
                                        <p:cTn id="18" dur="500"/>
                                        <p:tgtEl>
                                          <p:spTgt spid="10"/>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500"/>
                                        <p:tgtEl>
                                          <p:spTgt spid="11"/>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fade">
                                      <p:cBhvr>
                                        <p:cTn id="24" dur="500"/>
                                        <p:tgtEl>
                                          <p:spTgt spid="13"/>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fade">
                                      <p:cBhvr>
                                        <p:cTn id="30" dur="500"/>
                                        <p:tgtEl>
                                          <p:spTgt spid="14"/>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fade">
                                      <p:cBhvr>
                                        <p:cTn id="33" dur="500"/>
                                        <p:tgtEl>
                                          <p:spTgt spid="12"/>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fade">
                                      <p:cBhvr>
                                        <p:cTn id="36" dur="500"/>
                                        <p:tgtEl>
                                          <p:spTgt spid="16"/>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fade">
                                      <p:cBhvr>
                                        <p:cTn id="41" dur="500"/>
                                        <p:tgtEl>
                                          <p:spTgt spid="25"/>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24"/>
                                        </p:tgtEl>
                                        <p:attrNameLst>
                                          <p:attrName>style.visibility</p:attrName>
                                        </p:attrNameLst>
                                      </p:cBhvr>
                                      <p:to>
                                        <p:strVal val="visible"/>
                                      </p:to>
                                    </p:set>
                                    <p:animEffect transition="in" filter="fade">
                                      <p:cBhvr>
                                        <p:cTn id="44" dur="500"/>
                                        <p:tgtEl>
                                          <p:spTgt spid="24"/>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26"/>
                                        </p:tgtEl>
                                        <p:attrNameLst>
                                          <p:attrName>style.visibility</p:attrName>
                                        </p:attrNameLst>
                                      </p:cBhvr>
                                      <p:to>
                                        <p:strVal val="visible"/>
                                      </p:to>
                                    </p:set>
                                    <p:animEffect transition="in" filter="fade">
                                      <p:cBhvr>
                                        <p:cTn id="47" dur="500"/>
                                        <p:tgtEl>
                                          <p:spTgt spid="26"/>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27"/>
                                        </p:tgtEl>
                                        <p:attrNameLst>
                                          <p:attrName>style.visibility</p:attrName>
                                        </p:attrNameLst>
                                      </p:cBhvr>
                                      <p:to>
                                        <p:strVal val="visible"/>
                                      </p:to>
                                    </p:set>
                                    <p:animEffect transition="in" filter="fade">
                                      <p:cBhvr>
                                        <p:cTn id="50" dur="500"/>
                                        <p:tgtEl>
                                          <p:spTgt spid="27"/>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28"/>
                                        </p:tgtEl>
                                        <p:attrNameLst>
                                          <p:attrName>style.visibility</p:attrName>
                                        </p:attrNameLst>
                                      </p:cBhvr>
                                      <p:to>
                                        <p:strVal val="visible"/>
                                      </p:to>
                                    </p:set>
                                    <p:animEffect transition="in" filter="fade">
                                      <p:cBhvr>
                                        <p:cTn id="53" dur="500"/>
                                        <p:tgtEl>
                                          <p:spTgt spid="28"/>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29"/>
                                        </p:tgtEl>
                                        <p:attrNameLst>
                                          <p:attrName>style.visibility</p:attrName>
                                        </p:attrNameLst>
                                      </p:cBhvr>
                                      <p:to>
                                        <p:strVal val="visible"/>
                                      </p:to>
                                    </p:set>
                                    <p:animEffect transition="in" filter="fade">
                                      <p:cBhvr>
                                        <p:cTn id="56" dur="500"/>
                                        <p:tgtEl>
                                          <p:spTgt spid="29"/>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30"/>
                                        </p:tgtEl>
                                        <p:attrNameLst>
                                          <p:attrName>style.visibility</p:attrName>
                                        </p:attrNameLst>
                                      </p:cBhvr>
                                      <p:to>
                                        <p:strVal val="visible"/>
                                      </p:to>
                                    </p:set>
                                    <p:animEffect transition="in" filter="fade">
                                      <p:cBhvr>
                                        <p:cTn id="59" dur="500"/>
                                        <p:tgtEl>
                                          <p:spTgt spid="30"/>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31"/>
                                        </p:tgtEl>
                                        <p:attrNameLst>
                                          <p:attrName>style.visibility</p:attrName>
                                        </p:attrNameLst>
                                      </p:cBhvr>
                                      <p:to>
                                        <p:strVal val="visible"/>
                                      </p:to>
                                    </p:set>
                                    <p:animEffect transition="in" filter="fade">
                                      <p:cBhvr>
                                        <p:cTn id="62" dur="500"/>
                                        <p:tgtEl>
                                          <p:spTgt spid="31"/>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32"/>
                                        </p:tgtEl>
                                        <p:attrNameLst>
                                          <p:attrName>style.visibility</p:attrName>
                                        </p:attrNameLst>
                                      </p:cBhvr>
                                      <p:to>
                                        <p:strVal val="visible"/>
                                      </p:to>
                                    </p:set>
                                    <p:animEffect transition="in" filter="fade">
                                      <p:cBhvr>
                                        <p:cTn id="65" dur="500"/>
                                        <p:tgtEl>
                                          <p:spTgt spid="32"/>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33"/>
                                        </p:tgtEl>
                                        <p:attrNameLst>
                                          <p:attrName>style.visibility</p:attrName>
                                        </p:attrNameLst>
                                      </p:cBhvr>
                                      <p:to>
                                        <p:strVal val="visible"/>
                                      </p:to>
                                    </p:set>
                                    <p:animEffect transition="in" filter="fade">
                                      <p:cBhvr>
                                        <p:cTn id="68" dur="500"/>
                                        <p:tgtEl>
                                          <p:spTgt spid="33"/>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34"/>
                                        </p:tgtEl>
                                        <p:attrNameLst>
                                          <p:attrName>style.visibility</p:attrName>
                                        </p:attrNameLst>
                                      </p:cBhvr>
                                      <p:to>
                                        <p:strVal val="visible"/>
                                      </p:to>
                                    </p:set>
                                    <p:animEffect transition="in" filter="fade">
                                      <p:cBhvr>
                                        <p:cTn id="71" dur="500"/>
                                        <p:tgtEl>
                                          <p:spTgt spid="34"/>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36"/>
                                        </p:tgtEl>
                                        <p:attrNameLst>
                                          <p:attrName>style.visibility</p:attrName>
                                        </p:attrNameLst>
                                      </p:cBhvr>
                                      <p:to>
                                        <p:strVal val="visible"/>
                                      </p:to>
                                    </p:set>
                                    <p:animEffect transition="in" filter="fade">
                                      <p:cBhvr>
                                        <p:cTn id="76" dur="500"/>
                                        <p:tgtEl>
                                          <p:spTgt spid="36"/>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39"/>
                                        </p:tgtEl>
                                        <p:attrNameLst>
                                          <p:attrName>style.visibility</p:attrName>
                                        </p:attrNameLst>
                                      </p:cBhvr>
                                      <p:to>
                                        <p:strVal val="visible"/>
                                      </p:to>
                                    </p:set>
                                    <p:animEffect transition="in" filter="fade">
                                      <p:cBhvr>
                                        <p:cTn id="81" dur="500"/>
                                        <p:tgtEl>
                                          <p:spTgt spid="39"/>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40"/>
                                        </p:tgtEl>
                                        <p:attrNameLst>
                                          <p:attrName>style.visibility</p:attrName>
                                        </p:attrNameLst>
                                      </p:cBhvr>
                                      <p:to>
                                        <p:strVal val="visible"/>
                                      </p:to>
                                    </p:set>
                                    <p:animEffect transition="in" filter="fade">
                                      <p:cBhvr>
                                        <p:cTn id="86" dur="500"/>
                                        <p:tgtEl>
                                          <p:spTgt spid="40"/>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ntr" presetSubtype="0" fill="hold" grpId="0" nodeType="clickEffect">
                                  <p:stCondLst>
                                    <p:cond delay="0"/>
                                  </p:stCondLst>
                                  <p:childTnLst>
                                    <p:set>
                                      <p:cBhvr>
                                        <p:cTn id="90" dur="1" fill="hold">
                                          <p:stCondLst>
                                            <p:cond delay="0"/>
                                          </p:stCondLst>
                                        </p:cTn>
                                        <p:tgtEl>
                                          <p:spTgt spid="41"/>
                                        </p:tgtEl>
                                        <p:attrNameLst>
                                          <p:attrName>style.visibility</p:attrName>
                                        </p:attrNameLst>
                                      </p:cBhvr>
                                      <p:to>
                                        <p:strVal val="visible"/>
                                      </p:to>
                                    </p:set>
                                    <p:animEffect transition="in" filter="fade">
                                      <p:cBhvr>
                                        <p:cTn id="91" dur="500"/>
                                        <p:tgtEl>
                                          <p:spTgt spid="41"/>
                                        </p:tgtEl>
                                      </p:cBhvr>
                                    </p:animEffect>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grpId="0" nodeType="clickEffect">
                                  <p:stCondLst>
                                    <p:cond delay="0"/>
                                  </p:stCondLst>
                                  <p:childTnLst>
                                    <p:set>
                                      <p:cBhvr>
                                        <p:cTn id="95" dur="1" fill="hold">
                                          <p:stCondLst>
                                            <p:cond delay="0"/>
                                          </p:stCondLst>
                                        </p:cTn>
                                        <p:tgtEl>
                                          <p:spTgt spid="37"/>
                                        </p:tgtEl>
                                        <p:attrNameLst>
                                          <p:attrName>style.visibility</p:attrName>
                                        </p:attrNameLst>
                                      </p:cBhvr>
                                      <p:to>
                                        <p:strVal val="visible"/>
                                      </p:to>
                                    </p:set>
                                    <p:animEffect transition="in" filter="fade">
                                      <p:cBhvr>
                                        <p:cTn id="96" dur="500"/>
                                        <p:tgtEl>
                                          <p:spTgt spid="37"/>
                                        </p:tgtEl>
                                      </p:cBhvr>
                                    </p:animEffect>
                                  </p:childTnLst>
                                </p:cTn>
                              </p:par>
                            </p:childTnLst>
                          </p:cTn>
                        </p:par>
                      </p:childTnLst>
                    </p:cTn>
                  </p:par>
                  <p:par>
                    <p:cTn id="97" fill="hold">
                      <p:stCondLst>
                        <p:cond delay="indefinite"/>
                      </p:stCondLst>
                      <p:childTnLst>
                        <p:par>
                          <p:cTn id="98" fill="hold">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38"/>
                                        </p:tgtEl>
                                        <p:attrNameLst>
                                          <p:attrName>style.visibility</p:attrName>
                                        </p:attrNameLst>
                                      </p:cBhvr>
                                      <p:to>
                                        <p:strVal val="visible"/>
                                      </p:to>
                                    </p:set>
                                    <p:animEffect transition="in" filter="fade">
                                      <p:cBhvr>
                                        <p:cTn id="101" dur="500"/>
                                        <p:tgtEl>
                                          <p:spTgt spid="38"/>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ntr" presetSubtype="0" fill="hold" grpId="0" nodeType="clickEffect">
                                  <p:stCondLst>
                                    <p:cond delay="0"/>
                                  </p:stCondLst>
                                  <p:childTnLst>
                                    <p:set>
                                      <p:cBhvr>
                                        <p:cTn id="105" dur="1" fill="hold">
                                          <p:stCondLst>
                                            <p:cond delay="0"/>
                                          </p:stCondLst>
                                        </p:cTn>
                                        <p:tgtEl>
                                          <p:spTgt spid="42"/>
                                        </p:tgtEl>
                                        <p:attrNameLst>
                                          <p:attrName>style.visibility</p:attrName>
                                        </p:attrNameLst>
                                      </p:cBhvr>
                                      <p:to>
                                        <p:strVal val="visible"/>
                                      </p:to>
                                    </p:set>
                                    <p:animEffect transition="in" filter="fade">
                                      <p:cBhvr>
                                        <p:cTn id="106" dur="500"/>
                                        <p:tgtEl>
                                          <p:spTgt spid="42"/>
                                        </p:tgtEl>
                                      </p:cBhvr>
                                    </p:animEffect>
                                  </p:childTnLst>
                                </p:cTn>
                              </p:par>
                            </p:childTnLst>
                          </p:cTn>
                        </p:par>
                      </p:childTnLst>
                    </p:cTn>
                  </p:par>
                  <p:par>
                    <p:cTn id="107" fill="hold">
                      <p:stCondLst>
                        <p:cond delay="indefinite"/>
                      </p:stCondLst>
                      <p:childTnLst>
                        <p:par>
                          <p:cTn id="108" fill="hold">
                            <p:stCondLst>
                              <p:cond delay="0"/>
                            </p:stCondLst>
                            <p:childTnLst>
                              <p:par>
                                <p:cTn id="109" presetID="10" presetClass="entr" presetSubtype="0" fill="hold" grpId="0" nodeType="clickEffect">
                                  <p:stCondLst>
                                    <p:cond delay="0"/>
                                  </p:stCondLst>
                                  <p:childTnLst>
                                    <p:set>
                                      <p:cBhvr>
                                        <p:cTn id="110" dur="1" fill="hold">
                                          <p:stCondLst>
                                            <p:cond delay="0"/>
                                          </p:stCondLst>
                                        </p:cTn>
                                        <p:tgtEl>
                                          <p:spTgt spid="44"/>
                                        </p:tgtEl>
                                        <p:attrNameLst>
                                          <p:attrName>style.visibility</p:attrName>
                                        </p:attrNameLst>
                                      </p:cBhvr>
                                      <p:to>
                                        <p:strVal val="visible"/>
                                      </p:to>
                                    </p:set>
                                    <p:animEffect transition="in" filter="fade">
                                      <p:cBhvr>
                                        <p:cTn id="111" dur="500"/>
                                        <p:tgtEl>
                                          <p:spTgt spid="44"/>
                                        </p:tgtEl>
                                      </p:cBhvr>
                                    </p:animEffect>
                                  </p:childTnLst>
                                </p:cTn>
                              </p:par>
                            </p:childTnLst>
                          </p:cTn>
                        </p:par>
                      </p:childTnLst>
                    </p:cTn>
                  </p:par>
                  <p:par>
                    <p:cTn id="112" fill="hold">
                      <p:stCondLst>
                        <p:cond delay="indefinite"/>
                      </p:stCondLst>
                      <p:childTnLst>
                        <p:par>
                          <p:cTn id="113" fill="hold">
                            <p:stCondLst>
                              <p:cond delay="0"/>
                            </p:stCondLst>
                            <p:childTnLst>
                              <p:par>
                                <p:cTn id="114" presetID="10" presetClass="entr" presetSubtype="0" fill="hold" grpId="0" nodeType="clickEffect">
                                  <p:stCondLst>
                                    <p:cond delay="0"/>
                                  </p:stCondLst>
                                  <p:childTnLst>
                                    <p:set>
                                      <p:cBhvr>
                                        <p:cTn id="115" dur="1" fill="hold">
                                          <p:stCondLst>
                                            <p:cond delay="0"/>
                                          </p:stCondLst>
                                        </p:cTn>
                                        <p:tgtEl>
                                          <p:spTgt spid="45"/>
                                        </p:tgtEl>
                                        <p:attrNameLst>
                                          <p:attrName>style.visibility</p:attrName>
                                        </p:attrNameLst>
                                      </p:cBhvr>
                                      <p:to>
                                        <p:strVal val="visible"/>
                                      </p:to>
                                    </p:set>
                                    <p:animEffect transition="in" filter="fade">
                                      <p:cBhvr>
                                        <p:cTn id="116" dur="500"/>
                                        <p:tgtEl>
                                          <p:spTgt spid="45"/>
                                        </p:tgtEl>
                                      </p:cBhvr>
                                    </p:animEffect>
                                  </p:childTnLst>
                                </p:cTn>
                              </p:par>
                            </p:childTnLst>
                          </p:cTn>
                        </p:par>
                      </p:childTnLst>
                    </p:cTn>
                  </p:par>
                  <p:par>
                    <p:cTn id="117" fill="hold">
                      <p:stCondLst>
                        <p:cond delay="indefinite"/>
                      </p:stCondLst>
                      <p:childTnLst>
                        <p:par>
                          <p:cTn id="118" fill="hold">
                            <p:stCondLst>
                              <p:cond delay="0"/>
                            </p:stCondLst>
                            <p:childTnLst>
                              <p:par>
                                <p:cTn id="119" presetID="10" presetClass="entr" presetSubtype="0" fill="hold" grpId="0" nodeType="clickEffect">
                                  <p:stCondLst>
                                    <p:cond delay="0"/>
                                  </p:stCondLst>
                                  <p:childTnLst>
                                    <p:set>
                                      <p:cBhvr>
                                        <p:cTn id="120" dur="1" fill="hold">
                                          <p:stCondLst>
                                            <p:cond delay="0"/>
                                          </p:stCondLst>
                                        </p:cTn>
                                        <p:tgtEl>
                                          <p:spTgt spid="46"/>
                                        </p:tgtEl>
                                        <p:attrNameLst>
                                          <p:attrName>style.visibility</p:attrName>
                                        </p:attrNameLst>
                                      </p:cBhvr>
                                      <p:to>
                                        <p:strVal val="visible"/>
                                      </p:to>
                                    </p:set>
                                    <p:animEffect transition="in" filter="fade">
                                      <p:cBhvr>
                                        <p:cTn id="121" dur="500"/>
                                        <p:tgtEl>
                                          <p:spTgt spid="46"/>
                                        </p:tgtEl>
                                      </p:cBhvr>
                                    </p:animEffect>
                                  </p:childTnLst>
                                </p:cTn>
                              </p:par>
                            </p:childTnLst>
                          </p:cTn>
                        </p:par>
                      </p:childTnLst>
                    </p:cTn>
                  </p:par>
                  <p:par>
                    <p:cTn id="122" fill="hold">
                      <p:stCondLst>
                        <p:cond delay="indefinite"/>
                      </p:stCondLst>
                      <p:childTnLst>
                        <p:par>
                          <p:cTn id="123" fill="hold">
                            <p:stCondLst>
                              <p:cond delay="0"/>
                            </p:stCondLst>
                            <p:childTnLst>
                              <p:par>
                                <p:cTn id="124" presetID="10" presetClass="entr" presetSubtype="0" fill="hold" grpId="0" nodeType="clickEffect">
                                  <p:stCondLst>
                                    <p:cond delay="0"/>
                                  </p:stCondLst>
                                  <p:childTnLst>
                                    <p:set>
                                      <p:cBhvr>
                                        <p:cTn id="125" dur="1" fill="hold">
                                          <p:stCondLst>
                                            <p:cond delay="0"/>
                                          </p:stCondLst>
                                        </p:cTn>
                                        <p:tgtEl>
                                          <p:spTgt spid="47"/>
                                        </p:tgtEl>
                                        <p:attrNameLst>
                                          <p:attrName>style.visibility</p:attrName>
                                        </p:attrNameLst>
                                      </p:cBhvr>
                                      <p:to>
                                        <p:strVal val="visible"/>
                                      </p:to>
                                    </p:set>
                                    <p:animEffect transition="in" filter="fade">
                                      <p:cBhvr>
                                        <p:cTn id="126" dur="500"/>
                                        <p:tgtEl>
                                          <p:spTgt spid="47"/>
                                        </p:tgtEl>
                                      </p:cBhvr>
                                    </p:animEffect>
                                  </p:childTnLst>
                                </p:cTn>
                              </p:par>
                            </p:childTnLst>
                          </p:cTn>
                        </p:par>
                      </p:childTnLst>
                    </p:cTn>
                  </p:par>
                  <p:par>
                    <p:cTn id="127" fill="hold">
                      <p:stCondLst>
                        <p:cond delay="indefinite"/>
                      </p:stCondLst>
                      <p:childTnLst>
                        <p:par>
                          <p:cTn id="128" fill="hold">
                            <p:stCondLst>
                              <p:cond delay="0"/>
                            </p:stCondLst>
                            <p:childTnLst>
                              <p:par>
                                <p:cTn id="129" presetID="10" presetClass="entr" presetSubtype="0" fill="hold" grpId="0" nodeType="clickEffect">
                                  <p:stCondLst>
                                    <p:cond delay="0"/>
                                  </p:stCondLst>
                                  <p:childTnLst>
                                    <p:set>
                                      <p:cBhvr>
                                        <p:cTn id="130" dur="1" fill="hold">
                                          <p:stCondLst>
                                            <p:cond delay="0"/>
                                          </p:stCondLst>
                                        </p:cTn>
                                        <p:tgtEl>
                                          <p:spTgt spid="43"/>
                                        </p:tgtEl>
                                        <p:attrNameLst>
                                          <p:attrName>style.visibility</p:attrName>
                                        </p:attrNameLst>
                                      </p:cBhvr>
                                      <p:to>
                                        <p:strVal val="visible"/>
                                      </p:to>
                                    </p:set>
                                    <p:animEffect transition="in" filter="fade">
                                      <p:cBhvr>
                                        <p:cTn id="131"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47" grpId="0"/>
      <p:bldP spid="27" grpId="0" animBg="1"/>
      <p:bldP spid="45" grpId="0"/>
      <p:bldP spid="26" grpId="0" animBg="1"/>
      <p:bldP spid="44" grpId="0"/>
      <p:bldP spid="29" grpId="0" animBg="1"/>
      <p:bldP spid="43" grpId="0"/>
      <p:bldP spid="13" grpId="0" animBg="1"/>
      <p:bldP spid="41" grpId="0"/>
      <p:bldP spid="10" grpId="0" animBg="1"/>
      <p:bldP spid="39" grpId="0"/>
      <p:bldP spid="11" grpId="0" animBg="1"/>
      <p:bldP spid="40" grpId="0"/>
      <p:bldP spid="7" grpId="0" animBg="1"/>
      <p:bldP spid="8" grpId="0" animBg="1"/>
      <p:bldP spid="9" grpId="0"/>
      <p:bldP spid="12" grpId="0"/>
      <p:bldP spid="14" grpId="0"/>
      <p:bldP spid="15" grpId="0" animBg="1"/>
      <p:bldP spid="16" grpId="0"/>
      <p:bldP spid="24" grpId="0" animBg="1"/>
      <p:bldP spid="25" grpId="0"/>
      <p:bldP spid="30" grpId="0"/>
      <p:bldP spid="31" grpId="0"/>
      <p:bldP spid="32" grpId="0"/>
      <p:bldP spid="33" grpId="0"/>
      <p:bldP spid="34" grpId="0"/>
      <p:bldP spid="36" grpId="0"/>
      <p:bldP spid="37" grpId="0"/>
      <p:bldP spid="38" grpId="0"/>
      <p:bldP spid="42" grpId="0"/>
      <p:bldP spid="4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a:extLst>
              <a:ext uri="{FF2B5EF4-FFF2-40B4-BE49-F238E27FC236}">
                <a16:creationId xmlns:a16="http://schemas.microsoft.com/office/drawing/2014/main" id="{33D94BD0-7D0A-AB99-9870-12E15DFF4DD8}"/>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334127" y="2756343"/>
            <a:ext cx="530963" cy="510389"/>
          </a:xfrm>
          <a:prstGeom prst="rect">
            <a:avLst/>
          </a:prstGeom>
        </p:spPr>
      </p:pic>
      <p:sp>
        <p:nvSpPr>
          <p:cNvPr id="7" name="TextBox 6">
            <a:extLst>
              <a:ext uri="{FF2B5EF4-FFF2-40B4-BE49-F238E27FC236}">
                <a16:creationId xmlns:a16="http://schemas.microsoft.com/office/drawing/2014/main" id="{7AD0FFDC-5108-C500-FFC8-7D002764C32C}"/>
              </a:ext>
            </a:extLst>
          </p:cNvPr>
          <p:cNvSpPr txBox="1"/>
          <p:nvPr/>
        </p:nvSpPr>
        <p:spPr>
          <a:xfrm>
            <a:off x="334128" y="2191514"/>
            <a:ext cx="8809872" cy="954107"/>
          </a:xfrm>
          <a:prstGeom prst="rect">
            <a:avLst/>
          </a:prstGeom>
          <a:noFill/>
        </p:spPr>
        <p:txBody>
          <a:bodyPr wrap="square" rtlCol="0">
            <a:spAutoFit/>
          </a:bodyPr>
          <a:lstStyle/>
          <a:p>
            <a:r>
              <a:rPr lang="en-US" sz="2800" b="1" dirty="0">
                <a:solidFill>
                  <a:srgbClr val="0000FF"/>
                </a:solidFill>
                <a:latin typeface="Times New Roman" panose="02020603050405020304" pitchFamily="18" charset="0"/>
                <a:ea typeface="微软雅黑" panose="020B0503020204020204" pitchFamily="34" charset="-122"/>
                <a:cs typeface="Times New Roman" panose="02020603050405020304" pitchFamily="18" charset="0"/>
              </a:rPr>
              <a:t>* K</a:t>
            </a:r>
            <a:r>
              <a:rPr lang="vi-VN" sz="2800" b="1" dirty="0">
                <a:solidFill>
                  <a:srgbClr val="0000FF"/>
                </a:solidFill>
                <a:latin typeface="Times New Roman" panose="02020603050405020304" pitchFamily="18" charset="0"/>
                <a:ea typeface="微软雅黑" panose="020B0503020204020204" pitchFamily="34" charset="-122"/>
                <a:cs typeface="Times New Roman" panose="02020603050405020304" pitchFamily="18" charset="0"/>
              </a:rPr>
              <a:t>ể cho người thân nghe về một nhân vật lịch sử có công với đất nước theo gợi ý sau:</a:t>
            </a:r>
            <a:endParaRPr lang="en-US" sz="2800" b="1" dirty="0">
              <a:solidFill>
                <a:srgbClr val="0000FF"/>
              </a:solidFill>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8" name="Rectangle 7">
            <a:extLst>
              <a:ext uri="{FF2B5EF4-FFF2-40B4-BE49-F238E27FC236}">
                <a16:creationId xmlns:a16="http://schemas.microsoft.com/office/drawing/2014/main" id="{34348B08-C265-7A07-21FD-40DBB0E1C345}"/>
              </a:ext>
            </a:extLst>
          </p:cNvPr>
          <p:cNvSpPr/>
          <p:nvPr/>
        </p:nvSpPr>
        <p:spPr>
          <a:xfrm>
            <a:off x="2986786" y="3501008"/>
            <a:ext cx="5977702" cy="592745"/>
          </a:xfrm>
          <a:custGeom>
            <a:avLst/>
            <a:gdLst>
              <a:gd name="connsiteX0" fmla="*/ 0 w 6480000"/>
              <a:gd name="connsiteY0" fmla="*/ 0 h 790327"/>
              <a:gd name="connsiteX1" fmla="*/ 453600 w 6480000"/>
              <a:gd name="connsiteY1" fmla="*/ 0 h 790327"/>
              <a:gd name="connsiteX2" fmla="*/ 1231200 w 6480000"/>
              <a:gd name="connsiteY2" fmla="*/ 0 h 790327"/>
              <a:gd name="connsiteX3" fmla="*/ 1684800 w 6480000"/>
              <a:gd name="connsiteY3" fmla="*/ 0 h 790327"/>
              <a:gd name="connsiteX4" fmla="*/ 2397600 w 6480000"/>
              <a:gd name="connsiteY4" fmla="*/ 0 h 790327"/>
              <a:gd name="connsiteX5" fmla="*/ 2980800 w 6480000"/>
              <a:gd name="connsiteY5" fmla="*/ 0 h 790327"/>
              <a:gd name="connsiteX6" fmla="*/ 3693600 w 6480000"/>
              <a:gd name="connsiteY6" fmla="*/ 0 h 790327"/>
              <a:gd name="connsiteX7" fmla="*/ 4341600 w 6480000"/>
              <a:gd name="connsiteY7" fmla="*/ 0 h 790327"/>
              <a:gd name="connsiteX8" fmla="*/ 4989600 w 6480000"/>
              <a:gd name="connsiteY8" fmla="*/ 0 h 790327"/>
              <a:gd name="connsiteX9" fmla="*/ 5637600 w 6480000"/>
              <a:gd name="connsiteY9" fmla="*/ 0 h 790327"/>
              <a:gd name="connsiteX10" fmla="*/ 6480000 w 6480000"/>
              <a:gd name="connsiteY10" fmla="*/ 0 h 790327"/>
              <a:gd name="connsiteX11" fmla="*/ 6480000 w 6480000"/>
              <a:gd name="connsiteY11" fmla="*/ 371454 h 790327"/>
              <a:gd name="connsiteX12" fmla="*/ 6480000 w 6480000"/>
              <a:gd name="connsiteY12" fmla="*/ 790327 h 790327"/>
              <a:gd name="connsiteX13" fmla="*/ 5702400 w 6480000"/>
              <a:gd name="connsiteY13" fmla="*/ 790327 h 790327"/>
              <a:gd name="connsiteX14" fmla="*/ 4924800 w 6480000"/>
              <a:gd name="connsiteY14" fmla="*/ 790327 h 790327"/>
              <a:gd name="connsiteX15" fmla="*/ 4406400 w 6480000"/>
              <a:gd name="connsiteY15" fmla="*/ 790327 h 790327"/>
              <a:gd name="connsiteX16" fmla="*/ 3758400 w 6480000"/>
              <a:gd name="connsiteY16" fmla="*/ 790327 h 790327"/>
              <a:gd name="connsiteX17" fmla="*/ 3240000 w 6480000"/>
              <a:gd name="connsiteY17" fmla="*/ 790327 h 790327"/>
              <a:gd name="connsiteX18" fmla="*/ 2721600 w 6480000"/>
              <a:gd name="connsiteY18" fmla="*/ 790327 h 790327"/>
              <a:gd name="connsiteX19" fmla="*/ 1944000 w 6480000"/>
              <a:gd name="connsiteY19" fmla="*/ 790327 h 790327"/>
              <a:gd name="connsiteX20" fmla="*/ 1296000 w 6480000"/>
              <a:gd name="connsiteY20" fmla="*/ 790327 h 790327"/>
              <a:gd name="connsiteX21" fmla="*/ 777600 w 6480000"/>
              <a:gd name="connsiteY21" fmla="*/ 790327 h 790327"/>
              <a:gd name="connsiteX22" fmla="*/ 0 w 6480000"/>
              <a:gd name="connsiteY22" fmla="*/ 790327 h 790327"/>
              <a:gd name="connsiteX23" fmla="*/ 0 w 6480000"/>
              <a:gd name="connsiteY23" fmla="*/ 403067 h 790327"/>
              <a:gd name="connsiteX24" fmla="*/ 0 w 6480000"/>
              <a:gd name="connsiteY24" fmla="*/ 0 h 790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480000" h="790327" fill="none" extrusionOk="0">
                <a:moveTo>
                  <a:pt x="0" y="0"/>
                </a:moveTo>
                <a:cubicBezTo>
                  <a:pt x="124681" y="-20369"/>
                  <a:pt x="325491" y="-14687"/>
                  <a:pt x="453600" y="0"/>
                </a:cubicBezTo>
                <a:cubicBezTo>
                  <a:pt x="581709" y="14687"/>
                  <a:pt x="1014999" y="15652"/>
                  <a:pt x="1231200" y="0"/>
                </a:cubicBezTo>
                <a:cubicBezTo>
                  <a:pt x="1447401" y="-15652"/>
                  <a:pt x="1501897" y="-16874"/>
                  <a:pt x="1684800" y="0"/>
                </a:cubicBezTo>
                <a:cubicBezTo>
                  <a:pt x="1867703" y="16874"/>
                  <a:pt x="2245635" y="17716"/>
                  <a:pt x="2397600" y="0"/>
                </a:cubicBezTo>
                <a:cubicBezTo>
                  <a:pt x="2549565" y="-17716"/>
                  <a:pt x="2727151" y="-4940"/>
                  <a:pt x="2980800" y="0"/>
                </a:cubicBezTo>
                <a:cubicBezTo>
                  <a:pt x="3234449" y="4940"/>
                  <a:pt x="3384562" y="27322"/>
                  <a:pt x="3693600" y="0"/>
                </a:cubicBezTo>
                <a:cubicBezTo>
                  <a:pt x="4002638" y="-27322"/>
                  <a:pt x="4032333" y="11822"/>
                  <a:pt x="4341600" y="0"/>
                </a:cubicBezTo>
                <a:cubicBezTo>
                  <a:pt x="4650867" y="-11822"/>
                  <a:pt x="4818889" y="-21447"/>
                  <a:pt x="4989600" y="0"/>
                </a:cubicBezTo>
                <a:cubicBezTo>
                  <a:pt x="5160311" y="21447"/>
                  <a:pt x="5326573" y="5150"/>
                  <a:pt x="5637600" y="0"/>
                </a:cubicBezTo>
                <a:cubicBezTo>
                  <a:pt x="5948627" y="-5150"/>
                  <a:pt x="6180984" y="-27101"/>
                  <a:pt x="6480000" y="0"/>
                </a:cubicBezTo>
                <a:cubicBezTo>
                  <a:pt x="6468191" y="145013"/>
                  <a:pt x="6465677" y="211652"/>
                  <a:pt x="6480000" y="371454"/>
                </a:cubicBezTo>
                <a:cubicBezTo>
                  <a:pt x="6494323" y="531256"/>
                  <a:pt x="6461894" y="633542"/>
                  <a:pt x="6480000" y="790327"/>
                </a:cubicBezTo>
                <a:cubicBezTo>
                  <a:pt x="6164527" y="772880"/>
                  <a:pt x="5988335" y="767342"/>
                  <a:pt x="5702400" y="790327"/>
                </a:cubicBezTo>
                <a:cubicBezTo>
                  <a:pt x="5416465" y="813312"/>
                  <a:pt x="5187406" y="792154"/>
                  <a:pt x="4924800" y="790327"/>
                </a:cubicBezTo>
                <a:cubicBezTo>
                  <a:pt x="4662194" y="788500"/>
                  <a:pt x="4541387" y="795619"/>
                  <a:pt x="4406400" y="790327"/>
                </a:cubicBezTo>
                <a:cubicBezTo>
                  <a:pt x="4271413" y="785035"/>
                  <a:pt x="4063739" y="813297"/>
                  <a:pt x="3758400" y="790327"/>
                </a:cubicBezTo>
                <a:cubicBezTo>
                  <a:pt x="3453061" y="767357"/>
                  <a:pt x="3390911" y="812823"/>
                  <a:pt x="3240000" y="790327"/>
                </a:cubicBezTo>
                <a:cubicBezTo>
                  <a:pt x="3089089" y="767831"/>
                  <a:pt x="2845278" y="811015"/>
                  <a:pt x="2721600" y="790327"/>
                </a:cubicBezTo>
                <a:cubicBezTo>
                  <a:pt x="2597922" y="769639"/>
                  <a:pt x="2281530" y="808243"/>
                  <a:pt x="1944000" y="790327"/>
                </a:cubicBezTo>
                <a:cubicBezTo>
                  <a:pt x="1606470" y="772411"/>
                  <a:pt x="1534525" y="792382"/>
                  <a:pt x="1296000" y="790327"/>
                </a:cubicBezTo>
                <a:cubicBezTo>
                  <a:pt x="1057475" y="788272"/>
                  <a:pt x="896654" y="784927"/>
                  <a:pt x="777600" y="790327"/>
                </a:cubicBezTo>
                <a:cubicBezTo>
                  <a:pt x="658546" y="795727"/>
                  <a:pt x="243990" y="798939"/>
                  <a:pt x="0" y="790327"/>
                </a:cubicBezTo>
                <a:cubicBezTo>
                  <a:pt x="3775" y="643209"/>
                  <a:pt x="12306" y="587524"/>
                  <a:pt x="0" y="403067"/>
                </a:cubicBezTo>
                <a:cubicBezTo>
                  <a:pt x="-12306" y="218610"/>
                  <a:pt x="-50" y="89304"/>
                  <a:pt x="0" y="0"/>
                </a:cubicBezTo>
                <a:close/>
              </a:path>
              <a:path w="6480000" h="790327" stroke="0" extrusionOk="0">
                <a:moveTo>
                  <a:pt x="0" y="0"/>
                </a:moveTo>
                <a:cubicBezTo>
                  <a:pt x="220446" y="-38560"/>
                  <a:pt x="423153" y="21548"/>
                  <a:pt x="777600" y="0"/>
                </a:cubicBezTo>
                <a:cubicBezTo>
                  <a:pt x="1132047" y="-21548"/>
                  <a:pt x="1228633" y="-14005"/>
                  <a:pt x="1360800" y="0"/>
                </a:cubicBezTo>
                <a:cubicBezTo>
                  <a:pt x="1492967" y="14005"/>
                  <a:pt x="1845134" y="25670"/>
                  <a:pt x="2138400" y="0"/>
                </a:cubicBezTo>
                <a:cubicBezTo>
                  <a:pt x="2431666" y="-25670"/>
                  <a:pt x="2513288" y="-17792"/>
                  <a:pt x="2656800" y="0"/>
                </a:cubicBezTo>
                <a:cubicBezTo>
                  <a:pt x="2800312" y="17792"/>
                  <a:pt x="2947063" y="-17486"/>
                  <a:pt x="3175200" y="0"/>
                </a:cubicBezTo>
                <a:cubicBezTo>
                  <a:pt x="3403337" y="17486"/>
                  <a:pt x="3614419" y="32329"/>
                  <a:pt x="3823200" y="0"/>
                </a:cubicBezTo>
                <a:cubicBezTo>
                  <a:pt x="4031981" y="-32329"/>
                  <a:pt x="4156072" y="-19399"/>
                  <a:pt x="4276800" y="0"/>
                </a:cubicBezTo>
                <a:cubicBezTo>
                  <a:pt x="4397528" y="19399"/>
                  <a:pt x="4717884" y="4348"/>
                  <a:pt x="4924800" y="0"/>
                </a:cubicBezTo>
                <a:cubicBezTo>
                  <a:pt x="5131716" y="-4348"/>
                  <a:pt x="5353077" y="-21932"/>
                  <a:pt x="5572800" y="0"/>
                </a:cubicBezTo>
                <a:cubicBezTo>
                  <a:pt x="5792523" y="21932"/>
                  <a:pt x="6224985" y="26847"/>
                  <a:pt x="6480000" y="0"/>
                </a:cubicBezTo>
                <a:cubicBezTo>
                  <a:pt x="6461326" y="171050"/>
                  <a:pt x="6460469" y="267200"/>
                  <a:pt x="6480000" y="395164"/>
                </a:cubicBezTo>
                <a:cubicBezTo>
                  <a:pt x="6499531" y="523128"/>
                  <a:pt x="6488810" y="680962"/>
                  <a:pt x="6480000" y="790327"/>
                </a:cubicBezTo>
                <a:cubicBezTo>
                  <a:pt x="6330847" y="778688"/>
                  <a:pt x="6136782" y="813933"/>
                  <a:pt x="5961600" y="790327"/>
                </a:cubicBezTo>
                <a:cubicBezTo>
                  <a:pt x="5786418" y="766721"/>
                  <a:pt x="5654673" y="774766"/>
                  <a:pt x="5378400" y="790327"/>
                </a:cubicBezTo>
                <a:cubicBezTo>
                  <a:pt x="5102127" y="805888"/>
                  <a:pt x="5054201" y="788295"/>
                  <a:pt x="4795200" y="790327"/>
                </a:cubicBezTo>
                <a:cubicBezTo>
                  <a:pt x="4536199" y="792359"/>
                  <a:pt x="4353342" y="787545"/>
                  <a:pt x="4017600" y="790327"/>
                </a:cubicBezTo>
                <a:cubicBezTo>
                  <a:pt x="3681858" y="793109"/>
                  <a:pt x="3541457" y="790539"/>
                  <a:pt x="3240000" y="790327"/>
                </a:cubicBezTo>
                <a:cubicBezTo>
                  <a:pt x="2938543" y="790115"/>
                  <a:pt x="2707031" y="823640"/>
                  <a:pt x="2462400" y="790327"/>
                </a:cubicBezTo>
                <a:cubicBezTo>
                  <a:pt x="2217769" y="757014"/>
                  <a:pt x="2166712" y="792087"/>
                  <a:pt x="1944000" y="790327"/>
                </a:cubicBezTo>
                <a:cubicBezTo>
                  <a:pt x="1721288" y="788567"/>
                  <a:pt x="1668426" y="792830"/>
                  <a:pt x="1490400" y="790327"/>
                </a:cubicBezTo>
                <a:cubicBezTo>
                  <a:pt x="1312374" y="787824"/>
                  <a:pt x="1090314" y="774718"/>
                  <a:pt x="907200" y="790327"/>
                </a:cubicBezTo>
                <a:cubicBezTo>
                  <a:pt x="724086" y="805936"/>
                  <a:pt x="266734" y="788451"/>
                  <a:pt x="0" y="790327"/>
                </a:cubicBezTo>
                <a:cubicBezTo>
                  <a:pt x="1799" y="712046"/>
                  <a:pt x="-18002" y="587034"/>
                  <a:pt x="0" y="403067"/>
                </a:cubicBezTo>
                <a:cubicBezTo>
                  <a:pt x="18002" y="219100"/>
                  <a:pt x="-12150" y="147260"/>
                  <a:pt x="0" y="0"/>
                </a:cubicBezTo>
                <a:close/>
              </a:path>
            </a:pathLst>
          </a:custGeom>
          <a:solidFill>
            <a:srgbClr val="FFFFCC">
              <a:alpha val="94902"/>
            </a:srgbClr>
          </a:solidFill>
          <a:ln w="28575">
            <a:solidFill>
              <a:srgbClr val="4AC6AE"/>
            </a:solidFill>
            <a:extLst>
              <a:ext uri="{C807C97D-BFC1-408E-A445-0C87EB9F89A2}">
                <ask:lineSketchStyleProps xmlns="" xmlns:ask="http://schemas.microsoft.com/office/drawing/2018/sketchyshapes" sd="330632433">
                  <a:prstGeom prst="rect">
                    <a:avLst/>
                  </a:prstGeom>
                  <ask:type>
                    <ask:lineSketchFreehand/>
                  </ask:type>
                </ask:lineSketchStyleProps>
              </a:ext>
            </a:extLs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a:defRPr/>
            </a:pPr>
            <a:r>
              <a:rPr lang="vi-VN" sz="2800" b="1" dirty="0">
                <a:solidFill>
                  <a:srgbClr val="008000"/>
                </a:solidFill>
                <a:latin typeface="Times New Roman" panose="02020603050405020304" pitchFamily="18" charset="0"/>
                <a:ea typeface="Microsoft YaHei"/>
                <a:cs typeface="Times New Roman" panose="02020603050405020304" pitchFamily="18" charset="0"/>
              </a:rPr>
              <a:t>Nhân vật lịch sử em muốn kể là ai? </a:t>
            </a:r>
          </a:p>
        </p:txBody>
      </p:sp>
      <p:sp>
        <p:nvSpPr>
          <p:cNvPr id="9" name="Rectangle 8">
            <a:extLst>
              <a:ext uri="{FF2B5EF4-FFF2-40B4-BE49-F238E27FC236}">
                <a16:creationId xmlns:a16="http://schemas.microsoft.com/office/drawing/2014/main" id="{0FCEE8DB-A1B2-E03A-C369-8548AC3DE59D}"/>
              </a:ext>
            </a:extLst>
          </p:cNvPr>
          <p:cNvSpPr/>
          <p:nvPr/>
        </p:nvSpPr>
        <p:spPr>
          <a:xfrm>
            <a:off x="2986786" y="4251102"/>
            <a:ext cx="5977702" cy="592745"/>
          </a:xfrm>
          <a:custGeom>
            <a:avLst/>
            <a:gdLst>
              <a:gd name="connsiteX0" fmla="*/ 0 w 6480000"/>
              <a:gd name="connsiteY0" fmla="*/ 0 h 790327"/>
              <a:gd name="connsiteX1" fmla="*/ 453600 w 6480000"/>
              <a:gd name="connsiteY1" fmla="*/ 0 h 790327"/>
              <a:gd name="connsiteX2" fmla="*/ 1231200 w 6480000"/>
              <a:gd name="connsiteY2" fmla="*/ 0 h 790327"/>
              <a:gd name="connsiteX3" fmla="*/ 1684800 w 6480000"/>
              <a:gd name="connsiteY3" fmla="*/ 0 h 790327"/>
              <a:gd name="connsiteX4" fmla="*/ 2397600 w 6480000"/>
              <a:gd name="connsiteY4" fmla="*/ 0 h 790327"/>
              <a:gd name="connsiteX5" fmla="*/ 2980800 w 6480000"/>
              <a:gd name="connsiteY5" fmla="*/ 0 h 790327"/>
              <a:gd name="connsiteX6" fmla="*/ 3693600 w 6480000"/>
              <a:gd name="connsiteY6" fmla="*/ 0 h 790327"/>
              <a:gd name="connsiteX7" fmla="*/ 4341600 w 6480000"/>
              <a:gd name="connsiteY7" fmla="*/ 0 h 790327"/>
              <a:gd name="connsiteX8" fmla="*/ 4989600 w 6480000"/>
              <a:gd name="connsiteY8" fmla="*/ 0 h 790327"/>
              <a:gd name="connsiteX9" fmla="*/ 5637600 w 6480000"/>
              <a:gd name="connsiteY9" fmla="*/ 0 h 790327"/>
              <a:gd name="connsiteX10" fmla="*/ 6480000 w 6480000"/>
              <a:gd name="connsiteY10" fmla="*/ 0 h 790327"/>
              <a:gd name="connsiteX11" fmla="*/ 6480000 w 6480000"/>
              <a:gd name="connsiteY11" fmla="*/ 371454 h 790327"/>
              <a:gd name="connsiteX12" fmla="*/ 6480000 w 6480000"/>
              <a:gd name="connsiteY12" fmla="*/ 790327 h 790327"/>
              <a:gd name="connsiteX13" fmla="*/ 5702400 w 6480000"/>
              <a:gd name="connsiteY13" fmla="*/ 790327 h 790327"/>
              <a:gd name="connsiteX14" fmla="*/ 4924800 w 6480000"/>
              <a:gd name="connsiteY14" fmla="*/ 790327 h 790327"/>
              <a:gd name="connsiteX15" fmla="*/ 4406400 w 6480000"/>
              <a:gd name="connsiteY15" fmla="*/ 790327 h 790327"/>
              <a:gd name="connsiteX16" fmla="*/ 3758400 w 6480000"/>
              <a:gd name="connsiteY16" fmla="*/ 790327 h 790327"/>
              <a:gd name="connsiteX17" fmla="*/ 3240000 w 6480000"/>
              <a:gd name="connsiteY17" fmla="*/ 790327 h 790327"/>
              <a:gd name="connsiteX18" fmla="*/ 2721600 w 6480000"/>
              <a:gd name="connsiteY18" fmla="*/ 790327 h 790327"/>
              <a:gd name="connsiteX19" fmla="*/ 1944000 w 6480000"/>
              <a:gd name="connsiteY19" fmla="*/ 790327 h 790327"/>
              <a:gd name="connsiteX20" fmla="*/ 1296000 w 6480000"/>
              <a:gd name="connsiteY20" fmla="*/ 790327 h 790327"/>
              <a:gd name="connsiteX21" fmla="*/ 777600 w 6480000"/>
              <a:gd name="connsiteY21" fmla="*/ 790327 h 790327"/>
              <a:gd name="connsiteX22" fmla="*/ 0 w 6480000"/>
              <a:gd name="connsiteY22" fmla="*/ 790327 h 790327"/>
              <a:gd name="connsiteX23" fmla="*/ 0 w 6480000"/>
              <a:gd name="connsiteY23" fmla="*/ 403067 h 790327"/>
              <a:gd name="connsiteX24" fmla="*/ 0 w 6480000"/>
              <a:gd name="connsiteY24" fmla="*/ 0 h 790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480000" h="790327" fill="none" extrusionOk="0">
                <a:moveTo>
                  <a:pt x="0" y="0"/>
                </a:moveTo>
                <a:cubicBezTo>
                  <a:pt x="124681" y="-20369"/>
                  <a:pt x="325491" y="-14687"/>
                  <a:pt x="453600" y="0"/>
                </a:cubicBezTo>
                <a:cubicBezTo>
                  <a:pt x="581709" y="14687"/>
                  <a:pt x="1014999" y="15652"/>
                  <a:pt x="1231200" y="0"/>
                </a:cubicBezTo>
                <a:cubicBezTo>
                  <a:pt x="1447401" y="-15652"/>
                  <a:pt x="1501897" y="-16874"/>
                  <a:pt x="1684800" y="0"/>
                </a:cubicBezTo>
                <a:cubicBezTo>
                  <a:pt x="1867703" y="16874"/>
                  <a:pt x="2245635" y="17716"/>
                  <a:pt x="2397600" y="0"/>
                </a:cubicBezTo>
                <a:cubicBezTo>
                  <a:pt x="2549565" y="-17716"/>
                  <a:pt x="2727151" y="-4940"/>
                  <a:pt x="2980800" y="0"/>
                </a:cubicBezTo>
                <a:cubicBezTo>
                  <a:pt x="3234449" y="4940"/>
                  <a:pt x="3384562" y="27322"/>
                  <a:pt x="3693600" y="0"/>
                </a:cubicBezTo>
                <a:cubicBezTo>
                  <a:pt x="4002638" y="-27322"/>
                  <a:pt x="4032333" y="11822"/>
                  <a:pt x="4341600" y="0"/>
                </a:cubicBezTo>
                <a:cubicBezTo>
                  <a:pt x="4650867" y="-11822"/>
                  <a:pt x="4818889" y="-21447"/>
                  <a:pt x="4989600" y="0"/>
                </a:cubicBezTo>
                <a:cubicBezTo>
                  <a:pt x="5160311" y="21447"/>
                  <a:pt x="5326573" y="5150"/>
                  <a:pt x="5637600" y="0"/>
                </a:cubicBezTo>
                <a:cubicBezTo>
                  <a:pt x="5948627" y="-5150"/>
                  <a:pt x="6180984" y="-27101"/>
                  <a:pt x="6480000" y="0"/>
                </a:cubicBezTo>
                <a:cubicBezTo>
                  <a:pt x="6468191" y="145013"/>
                  <a:pt x="6465677" y="211652"/>
                  <a:pt x="6480000" y="371454"/>
                </a:cubicBezTo>
                <a:cubicBezTo>
                  <a:pt x="6494323" y="531256"/>
                  <a:pt x="6461894" y="633542"/>
                  <a:pt x="6480000" y="790327"/>
                </a:cubicBezTo>
                <a:cubicBezTo>
                  <a:pt x="6164527" y="772880"/>
                  <a:pt x="5988335" y="767342"/>
                  <a:pt x="5702400" y="790327"/>
                </a:cubicBezTo>
                <a:cubicBezTo>
                  <a:pt x="5416465" y="813312"/>
                  <a:pt x="5187406" y="792154"/>
                  <a:pt x="4924800" y="790327"/>
                </a:cubicBezTo>
                <a:cubicBezTo>
                  <a:pt x="4662194" y="788500"/>
                  <a:pt x="4541387" y="795619"/>
                  <a:pt x="4406400" y="790327"/>
                </a:cubicBezTo>
                <a:cubicBezTo>
                  <a:pt x="4271413" y="785035"/>
                  <a:pt x="4063739" y="813297"/>
                  <a:pt x="3758400" y="790327"/>
                </a:cubicBezTo>
                <a:cubicBezTo>
                  <a:pt x="3453061" y="767357"/>
                  <a:pt x="3390911" y="812823"/>
                  <a:pt x="3240000" y="790327"/>
                </a:cubicBezTo>
                <a:cubicBezTo>
                  <a:pt x="3089089" y="767831"/>
                  <a:pt x="2845278" y="811015"/>
                  <a:pt x="2721600" y="790327"/>
                </a:cubicBezTo>
                <a:cubicBezTo>
                  <a:pt x="2597922" y="769639"/>
                  <a:pt x="2281530" y="808243"/>
                  <a:pt x="1944000" y="790327"/>
                </a:cubicBezTo>
                <a:cubicBezTo>
                  <a:pt x="1606470" y="772411"/>
                  <a:pt x="1534525" y="792382"/>
                  <a:pt x="1296000" y="790327"/>
                </a:cubicBezTo>
                <a:cubicBezTo>
                  <a:pt x="1057475" y="788272"/>
                  <a:pt x="896654" y="784927"/>
                  <a:pt x="777600" y="790327"/>
                </a:cubicBezTo>
                <a:cubicBezTo>
                  <a:pt x="658546" y="795727"/>
                  <a:pt x="243990" y="798939"/>
                  <a:pt x="0" y="790327"/>
                </a:cubicBezTo>
                <a:cubicBezTo>
                  <a:pt x="3775" y="643209"/>
                  <a:pt x="12306" y="587524"/>
                  <a:pt x="0" y="403067"/>
                </a:cubicBezTo>
                <a:cubicBezTo>
                  <a:pt x="-12306" y="218610"/>
                  <a:pt x="-50" y="89304"/>
                  <a:pt x="0" y="0"/>
                </a:cubicBezTo>
                <a:close/>
              </a:path>
              <a:path w="6480000" h="790327" stroke="0" extrusionOk="0">
                <a:moveTo>
                  <a:pt x="0" y="0"/>
                </a:moveTo>
                <a:cubicBezTo>
                  <a:pt x="220446" y="-38560"/>
                  <a:pt x="423153" y="21548"/>
                  <a:pt x="777600" y="0"/>
                </a:cubicBezTo>
                <a:cubicBezTo>
                  <a:pt x="1132047" y="-21548"/>
                  <a:pt x="1228633" y="-14005"/>
                  <a:pt x="1360800" y="0"/>
                </a:cubicBezTo>
                <a:cubicBezTo>
                  <a:pt x="1492967" y="14005"/>
                  <a:pt x="1845134" y="25670"/>
                  <a:pt x="2138400" y="0"/>
                </a:cubicBezTo>
                <a:cubicBezTo>
                  <a:pt x="2431666" y="-25670"/>
                  <a:pt x="2513288" y="-17792"/>
                  <a:pt x="2656800" y="0"/>
                </a:cubicBezTo>
                <a:cubicBezTo>
                  <a:pt x="2800312" y="17792"/>
                  <a:pt x="2947063" y="-17486"/>
                  <a:pt x="3175200" y="0"/>
                </a:cubicBezTo>
                <a:cubicBezTo>
                  <a:pt x="3403337" y="17486"/>
                  <a:pt x="3614419" y="32329"/>
                  <a:pt x="3823200" y="0"/>
                </a:cubicBezTo>
                <a:cubicBezTo>
                  <a:pt x="4031981" y="-32329"/>
                  <a:pt x="4156072" y="-19399"/>
                  <a:pt x="4276800" y="0"/>
                </a:cubicBezTo>
                <a:cubicBezTo>
                  <a:pt x="4397528" y="19399"/>
                  <a:pt x="4717884" y="4348"/>
                  <a:pt x="4924800" y="0"/>
                </a:cubicBezTo>
                <a:cubicBezTo>
                  <a:pt x="5131716" y="-4348"/>
                  <a:pt x="5353077" y="-21932"/>
                  <a:pt x="5572800" y="0"/>
                </a:cubicBezTo>
                <a:cubicBezTo>
                  <a:pt x="5792523" y="21932"/>
                  <a:pt x="6224985" y="26847"/>
                  <a:pt x="6480000" y="0"/>
                </a:cubicBezTo>
                <a:cubicBezTo>
                  <a:pt x="6461326" y="171050"/>
                  <a:pt x="6460469" y="267200"/>
                  <a:pt x="6480000" y="395164"/>
                </a:cubicBezTo>
                <a:cubicBezTo>
                  <a:pt x="6499531" y="523128"/>
                  <a:pt x="6488810" y="680962"/>
                  <a:pt x="6480000" y="790327"/>
                </a:cubicBezTo>
                <a:cubicBezTo>
                  <a:pt x="6330847" y="778688"/>
                  <a:pt x="6136782" y="813933"/>
                  <a:pt x="5961600" y="790327"/>
                </a:cubicBezTo>
                <a:cubicBezTo>
                  <a:pt x="5786418" y="766721"/>
                  <a:pt x="5654673" y="774766"/>
                  <a:pt x="5378400" y="790327"/>
                </a:cubicBezTo>
                <a:cubicBezTo>
                  <a:pt x="5102127" y="805888"/>
                  <a:pt x="5054201" y="788295"/>
                  <a:pt x="4795200" y="790327"/>
                </a:cubicBezTo>
                <a:cubicBezTo>
                  <a:pt x="4536199" y="792359"/>
                  <a:pt x="4353342" y="787545"/>
                  <a:pt x="4017600" y="790327"/>
                </a:cubicBezTo>
                <a:cubicBezTo>
                  <a:pt x="3681858" y="793109"/>
                  <a:pt x="3541457" y="790539"/>
                  <a:pt x="3240000" y="790327"/>
                </a:cubicBezTo>
                <a:cubicBezTo>
                  <a:pt x="2938543" y="790115"/>
                  <a:pt x="2707031" y="823640"/>
                  <a:pt x="2462400" y="790327"/>
                </a:cubicBezTo>
                <a:cubicBezTo>
                  <a:pt x="2217769" y="757014"/>
                  <a:pt x="2166712" y="792087"/>
                  <a:pt x="1944000" y="790327"/>
                </a:cubicBezTo>
                <a:cubicBezTo>
                  <a:pt x="1721288" y="788567"/>
                  <a:pt x="1668426" y="792830"/>
                  <a:pt x="1490400" y="790327"/>
                </a:cubicBezTo>
                <a:cubicBezTo>
                  <a:pt x="1312374" y="787824"/>
                  <a:pt x="1090314" y="774718"/>
                  <a:pt x="907200" y="790327"/>
                </a:cubicBezTo>
                <a:cubicBezTo>
                  <a:pt x="724086" y="805936"/>
                  <a:pt x="266734" y="788451"/>
                  <a:pt x="0" y="790327"/>
                </a:cubicBezTo>
                <a:cubicBezTo>
                  <a:pt x="1799" y="712046"/>
                  <a:pt x="-18002" y="587034"/>
                  <a:pt x="0" y="403067"/>
                </a:cubicBezTo>
                <a:cubicBezTo>
                  <a:pt x="18002" y="219100"/>
                  <a:pt x="-12150" y="147260"/>
                  <a:pt x="0" y="0"/>
                </a:cubicBezTo>
                <a:close/>
              </a:path>
            </a:pathLst>
          </a:custGeom>
          <a:solidFill>
            <a:srgbClr val="FFFFCC">
              <a:alpha val="94902"/>
            </a:srgbClr>
          </a:solidFill>
          <a:ln w="28575">
            <a:solidFill>
              <a:srgbClr val="4AC6AE"/>
            </a:solidFill>
            <a:extLst>
              <a:ext uri="{C807C97D-BFC1-408E-A445-0C87EB9F89A2}">
                <ask:lineSketchStyleProps xmlns="" xmlns:ask="http://schemas.microsoft.com/office/drawing/2018/sketchyshapes" sd="330632433">
                  <a:prstGeom prst="rect">
                    <a:avLst/>
                  </a:prstGeom>
                  <ask:type>
                    <ask:lineSketchFreehand/>
                  </ask:type>
                </ask:lineSketchStyleProps>
              </a:ext>
            </a:extLs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vi-VN" sz="2800" b="1" dirty="0">
                <a:solidFill>
                  <a:srgbClr val="008000"/>
                </a:solidFill>
                <a:latin typeface="Times New Roman" panose="02020603050405020304" pitchFamily="18" charset="0"/>
                <a:cs typeface="Times New Roman" panose="02020603050405020304" pitchFamily="18" charset="0"/>
              </a:rPr>
              <a:t>Người ấy quê ở đâu? </a:t>
            </a:r>
            <a:endParaRPr lang="vi-VN" sz="2800" b="1" dirty="0">
              <a:solidFill>
                <a:srgbClr val="008000"/>
              </a:solidFill>
              <a:latin typeface="Times New Roman" panose="02020603050405020304" pitchFamily="18" charset="0"/>
              <a:ea typeface="Microsoft YaHei"/>
              <a:cs typeface="Times New Roman" panose="02020603050405020304" pitchFamily="18" charset="0"/>
            </a:endParaRPr>
          </a:p>
        </p:txBody>
      </p:sp>
      <p:sp>
        <p:nvSpPr>
          <p:cNvPr id="10" name="Rectangle 9">
            <a:extLst>
              <a:ext uri="{FF2B5EF4-FFF2-40B4-BE49-F238E27FC236}">
                <a16:creationId xmlns:a16="http://schemas.microsoft.com/office/drawing/2014/main" id="{4ED564EE-86ED-BD92-CDBB-DDB967318CA6}"/>
              </a:ext>
            </a:extLst>
          </p:cNvPr>
          <p:cNvSpPr/>
          <p:nvPr/>
        </p:nvSpPr>
        <p:spPr>
          <a:xfrm>
            <a:off x="2986786" y="4951189"/>
            <a:ext cx="5977702" cy="592745"/>
          </a:xfrm>
          <a:custGeom>
            <a:avLst/>
            <a:gdLst>
              <a:gd name="connsiteX0" fmla="*/ 0 w 6480000"/>
              <a:gd name="connsiteY0" fmla="*/ 0 h 790327"/>
              <a:gd name="connsiteX1" fmla="*/ 453600 w 6480000"/>
              <a:gd name="connsiteY1" fmla="*/ 0 h 790327"/>
              <a:gd name="connsiteX2" fmla="*/ 1231200 w 6480000"/>
              <a:gd name="connsiteY2" fmla="*/ 0 h 790327"/>
              <a:gd name="connsiteX3" fmla="*/ 1684800 w 6480000"/>
              <a:gd name="connsiteY3" fmla="*/ 0 h 790327"/>
              <a:gd name="connsiteX4" fmla="*/ 2397600 w 6480000"/>
              <a:gd name="connsiteY4" fmla="*/ 0 h 790327"/>
              <a:gd name="connsiteX5" fmla="*/ 2980800 w 6480000"/>
              <a:gd name="connsiteY5" fmla="*/ 0 h 790327"/>
              <a:gd name="connsiteX6" fmla="*/ 3693600 w 6480000"/>
              <a:gd name="connsiteY6" fmla="*/ 0 h 790327"/>
              <a:gd name="connsiteX7" fmla="*/ 4341600 w 6480000"/>
              <a:gd name="connsiteY7" fmla="*/ 0 h 790327"/>
              <a:gd name="connsiteX8" fmla="*/ 4989600 w 6480000"/>
              <a:gd name="connsiteY8" fmla="*/ 0 h 790327"/>
              <a:gd name="connsiteX9" fmla="*/ 5637600 w 6480000"/>
              <a:gd name="connsiteY9" fmla="*/ 0 h 790327"/>
              <a:gd name="connsiteX10" fmla="*/ 6480000 w 6480000"/>
              <a:gd name="connsiteY10" fmla="*/ 0 h 790327"/>
              <a:gd name="connsiteX11" fmla="*/ 6480000 w 6480000"/>
              <a:gd name="connsiteY11" fmla="*/ 371454 h 790327"/>
              <a:gd name="connsiteX12" fmla="*/ 6480000 w 6480000"/>
              <a:gd name="connsiteY12" fmla="*/ 790327 h 790327"/>
              <a:gd name="connsiteX13" fmla="*/ 5702400 w 6480000"/>
              <a:gd name="connsiteY13" fmla="*/ 790327 h 790327"/>
              <a:gd name="connsiteX14" fmla="*/ 4924800 w 6480000"/>
              <a:gd name="connsiteY14" fmla="*/ 790327 h 790327"/>
              <a:gd name="connsiteX15" fmla="*/ 4406400 w 6480000"/>
              <a:gd name="connsiteY15" fmla="*/ 790327 h 790327"/>
              <a:gd name="connsiteX16" fmla="*/ 3758400 w 6480000"/>
              <a:gd name="connsiteY16" fmla="*/ 790327 h 790327"/>
              <a:gd name="connsiteX17" fmla="*/ 3240000 w 6480000"/>
              <a:gd name="connsiteY17" fmla="*/ 790327 h 790327"/>
              <a:gd name="connsiteX18" fmla="*/ 2721600 w 6480000"/>
              <a:gd name="connsiteY18" fmla="*/ 790327 h 790327"/>
              <a:gd name="connsiteX19" fmla="*/ 1944000 w 6480000"/>
              <a:gd name="connsiteY19" fmla="*/ 790327 h 790327"/>
              <a:gd name="connsiteX20" fmla="*/ 1296000 w 6480000"/>
              <a:gd name="connsiteY20" fmla="*/ 790327 h 790327"/>
              <a:gd name="connsiteX21" fmla="*/ 777600 w 6480000"/>
              <a:gd name="connsiteY21" fmla="*/ 790327 h 790327"/>
              <a:gd name="connsiteX22" fmla="*/ 0 w 6480000"/>
              <a:gd name="connsiteY22" fmla="*/ 790327 h 790327"/>
              <a:gd name="connsiteX23" fmla="*/ 0 w 6480000"/>
              <a:gd name="connsiteY23" fmla="*/ 403067 h 790327"/>
              <a:gd name="connsiteX24" fmla="*/ 0 w 6480000"/>
              <a:gd name="connsiteY24" fmla="*/ 0 h 790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480000" h="790327" fill="none" extrusionOk="0">
                <a:moveTo>
                  <a:pt x="0" y="0"/>
                </a:moveTo>
                <a:cubicBezTo>
                  <a:pt x="124681" y="-20369"/>
                  <a:pt x="325491" y="-14687"/>
                  <a:pt x="453600" y="0"/>
                </a:cubicBezTo>
                <a:cubicBezTo>
                  <a:pt x="581709" y="14687"/>
                  <a:pt x="1014999" y="15652"/>
                  <a:pt x="1231200" y="0"/>
                </a:cubicBezTo>
                <a:cubicBezTo>
                  <a:pt x="1447401" y="-15652"/>
                  <a:pt x="1501897" y="-16874"/>
                  <a:pt x="1684800" y="0"/>
                </a:cubicBezTo>
                <a:cubicBezTo>
                  <a:pt x="1867703" y="16874"/>
                  <a:pt x="2245635" y="17716"/>
                  <a:pt x="2397600" y="0"/>
                </a:cubicBezTo>
                <a:cubicBezTo>
                  <a:pt x="2549565" y="-17716"/>
                  <a:pt x="2727151" y="-4940"/>
                  <a:pt x="2980800" y="0"/>
                </a:cubicBezTo>
                <a:cubicBezTo>
                  <a:pt x="3234449" y="4940"/>
                  <a:pt x="3384562" y="27322"/>
                  <a:pt x="3693600" y="0"/>
                </a:cubicBezTo>
                <a:cubicBezTo>
                  <a:pt x="4002638" y="-27322"/>
                  <a:pt x="4032333" y="11822"/>
                  <a:pt x="4341600" y="0"/>
                </a:cubicBezTo>
                <a:cubicBezTo>
                  <a:pt x="4650867" y="-11822"/>
                  <a:pt x="4818889" y="-21447"/>
                  <a:pt x="4989600" y="0"/>
                </a:cubicBezTo>
                <a:cubicBezTo>
                  <a:pt x="5160311" y="21447"/>
                  <a:pt x="5326573" y="5150"/>
                  <a:pt x="5637600" y="0"/>
                </a:cubicBezTo>
                <a:cubicBezTo>
                  <a:pt x="5948627" y="-5150"/>
                  <a:pt x="6180984" y="-27101"/>
                  <a:pt x="6480000" y="0"/>
                </a:cubicBezTo>
                <a:cubicBezTo>
                  <a:pt x="6468191" y="145013"/>
                  <a:pt x="6465677" y="211652"/>
                  <a:pt x="6480000" y="371454"/>
                </a:cubicBezTo>
                <a:cubicBezTo>
                  <a:pt x="6494323" y="531256"/>
                  <a:pt x="6461894" y="633542"/>
                  <a:pt x="6480000" y="790327"/>
                </a:cubicBezTo>
                <a:cubicBezTo>
                  <a:pt x="6164527" y="772880"/>
                  <a:pt x="5988335" y="767342"/>
                  <a:pt x="5702400" y="790327"/>
                </a:cubicBezTo>
                <a:cubicBezTo>
                  <a:pt x="5416465" y="813312"/>
                  <a:pt x="5187406" y="792154"/>
                  <a:pt x="4924800" y="790327"/>
                </a:cubicBezTo>
                <a:cubicBezTo>
                  <a:pt x="4662194" y="788500"/>
                  <a:pt x="4541387" y="795619"/>
                  <a:pt x="4406400" y="790327"/>
                </a:cubicBezTo>
                <a:cubicBezTo>
                  <a:pt x="4271413" y="785035"/>
                  <a:pt x="4063739" y="813297"/>
                  <a:pt x="3758400" y="790327"/>
                </a:cubicBezTo>
                <a:cubicBezTo>
                  <a:pt x="3453061" y="767357"/>
                  <a:pt x="3390911" y="812823"/>
                  <a:pt x="3240000" y="790327"/>
                </a:cubicBezTo>
                <a:cubicBezTo>
                  <a:pt x="3089089" y="767831"/>
                  <a:pt x="2845278" y="811015"/>
                  <a:pt x="2721600" y="790327"/>
                </a:cubicBezTo>
                <a:cubicBezTo>
                  <a:pt x="2597922" y="769639"/>
                  <a:pt x="2281530" y="808243"/>
                  <a:pt x="1944000" y="790327"/>
                </a:cubicBezTo>
                <a:cubicBezTo>
                  <a:pt x="1606470" y="772411"/>
                  <a:pt x="1534525" y="792382"/>
                  <a:pt x="1296000" y="790327"/>
                </a:cubicBezTo>
                <a:cubicBezTo>
                  <a:pt x="1057475" y="788272"/>
                  <a:pt x="896654" y="784927"/>
                  <a:pt x="777600" y="790327"/>
                </a:cubicBezTo>
                <a:cubicBezTo>
                  <a:pt x="658546" y="795727"/>
                  <a:pt x="243990" y="798939"/>
                  <a:pt x="0" y="790327"/>
                </a:cubicBezTo>
                <a:cubicBezTo>
                  <a:pt x="3775" y="643209"/>
                  <a:pt x="12306" y="587524"/>
                  <a:pt x="0" y="403067"/>
                </a:cubicBezTo>
                <a:cubicBezTo>
                  <a:pt x="-12306" y="218610"/>
                  <a:pt x="-50" y="89304"/>
                  <a:pt x="0" y="0"/>
                </a:cubicBezTo>
                <a:close/>
              </a:path>
              <a:path w="6480000" h="790327" stroke="0" extrusionOk="0">
                <a:moveTo>
                  <a:pt x="0" y="0"/>
                </a:moveTo>
                <a:cubicBezTo>
                  <a:pt x="220446" y="-38560"/>
                  <a:pt x="423153" y="21548"/>
                  <a:pt x="777600" y="0"/>
                </a:cubicBezTo>
                <a:cubicBezTo>
                  <a:pt x="1132047" y="-21548"/>
                  <a:pt x="1228633" y="-14005"/>
                  <a:pt x="1360800" y="0"/>
                </a:cubicBezTo>
                <a:cubicBezTo>
                  <a:pt x="1492967" y="14005"/>
                  <a:pt x="1845134" y="25670"/>
                  <a:pt x="2138400" y="0"/>
                </a:cubicBezTo>
                <a:cubicBezTo>
                  <a:pt x="2431666" y="-25670"/>
                  <a:pt x="2513288" y="-17792"/>
                  <a:pt x="2656800" y="0"/>
                </a:cubicBezTo>
                <a:cubicBezTo>
                  <a:pt x="2800312" y="17792"/>
                  <a:pt x="2947063" y="-17486"/>
                  <a:pt x="3175200" y="0"/>
                </a:cubicBezTo>
                <a:cubicBezTo>
                  <a:pt x="3403337" y="17486"/>
                  <a:pt x="3614419" y="32329"/>
                  <a:pt x="3823200" y="0"/>
                </a:cubicBezTo>
                <a:cubicBezTo>
                  <a:pt x="4031981" y="-32329"/>
                  <a:pt x="4156072" y="-19399"/>
                  <a:pt x="4276800" y="0"/>
                </a:cubicBezTo>
                <a:cubicBezTo>
                  <a:pt x="4397528" y="19399"/>
                  <a:pt x="4717884" y="4348"/>
                  <a:pt x="4924800" y="0"/>
                </a:cubicBezTo>
                <a:cubicBezTo>
                  <a:pt x="5131716" y="-4348"/>
                  <a:pt x="5353077" y="-21932"/>
                  <a:pt x="5572800" y="0"/>
                </a:cubicBezTo>
                <a:cubicBezTo>
                  <a:pt x="5792523" y="21932"/>
                  <a:pt x="6224985" y="26847"/>
                  <a:pt x="6480000" y="0"/>
                </a:cubicBezTo>
                <a:cubicBezTo>
                  <a:pt x="6461326" y="171050"/>
                  <a:pt x="6460469" y="267200"/>
                  <a:pt x="6480000" y="395164"/>
                </a:cubicBezTo>
                <a:cubicBezTo>
                  <a:pt x="6499531" y="523128"/>
                  <a:pt x="6488810" y="680962"/>
                  <a:pt x="6480000" y="790327"/>
                </a:cubicBezTo>
                <a:cubicBezTo>
                  <a:pt x="6330847" y="778688"/>
                  <a:pt x="6136782" y="813933"/>
                  <a:pt x="5961600" y="790327"/>
                </a:cubicBezTo>
                <a:cubicBezTo>
                  <a:pt x="5786418" y="766721"/>
                  <a:pt x="5654673" y="774766"/>
                  <a:pt x="5378400" y="790327"/>
                </a:cubicBezTo>
                <a:cubicBezTo>
                  <a:pt x="5102127" y="805888"/>
                  <a:pt x="5054201" y="788295"/>
                  <a:pt x="4795200" y="790327"/>
                </a:cubicBezTo>
                <a:cubicBezTo>
                  <a:pt x="4536199" y="792359"/>
                  <a:pt x="4353342" y="787545"/>
                  <a:pt x="4017600" y="790327"/>
                </a:cubicBezTo>
                <a:cubicBezTo>
                  <a:pt x="3681858" y="793109"/>
                  <a:pt x="3541457" y="790539"/>
                  <a:pt x="3240000" y="790327"/>
                </a:cubicBezTo>
                <a:cubicBezTo>
                  <a:pt x="2938543" y="790115"/>
                  <a:pt x="2707031" y="823640"/>
                  <a:pt x="2462400" y="790327"/>
                </a:cubicBezTo>
                <a:cubicBezTo>
                  <a:pt x="2217769" y="757014"/>
                  <a:pt x="2166712" y="792087"/>
                  <a:pt x="1944000" y="790327"/>
                </a:cubicBezTo>
                <a:cubicBezTo>
                  <a:pt x="1721288" y="788567"/>
                  <a:pt x="1668426" y="792830"/>
                  <a:pt x="1490400" y="790327"/>
                </a:cubicBezTo>
                <a:cubicBezTo>
                  <a:pt x="1312374" y="787824"/>
                  <a:pt x="1090314" y="774718"/>
                  <a:pt x="907200" y="790327"/>
                </a:cubicBezTo>
                <a:cubicBezTo>
                  <a:pt x="724086" y="805936"/>
                  <a:pt x="266734" y="788451"/>
                  <a:pt x="0" y="790327"/>
                </a:cubicBezTo>
                <a:cubicBezTo>
                  <a:pt x="1799" y="712046"/>
                  <a:pt x="-18002" y="587034"/>
                  <a:pt x="0" y="403067"/>
                </a:cubicBezTo>
                <a:cubicBezTo>
                  <a:pt x="18002" y="219100"/>
                  <a:pt x="-12150" y="147260"/>
                  <a:pt x="0" y="0"/>
                </a:cubicBezTo>
                <a:close/>
              </a:path>
            </a:pathLst>
          </a:custGeom>
          <a:solidFill>
            <a:srgbClr val="FFFFCC">
              <a:alpha val="94902"/>
            </a:srgbClr>
          </a:solidFill>
          <a:ln w="28575">
            <a:solidFill>
              <a:srgbClr val="4AC6AE"/>
            </a:solidFill>
            <a:extLst>
              <a:ext uri="{C807C97D-BFC1-408E-A445-0C87EB9F89A2}">
                <ask:lineSketchStyleProps xmlns="" xmlns:ask="http://schemas.microsoft.com/office/drawing/2018/sketchyshapes" sd="330632433">
                  <a:prstGeom prst="rect">
                    <a:avLst/>
                  </a:prstGeom>
                  <ask:type>
                    <ask:lineSketchFreehand/>
                  </ask:type>
                </ask:lineSketchStyleProps>
              </a:ext>
            </a:extLs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vi-VN" sz="2800" b="1" dirty="0">
                <a:solidFill>
                  <a:srgbClr val="008000"/>
                </a:solidFill>
                <a:latin typeface="Times New Roman" panose="02020603050405020304" pitchFamily="18" charset="0"/>
                <a:cs typeface="Times New Roman" panose="02020603050405020304" pitchFamily="18" charset="0"/>
              </a:rPr>
              <a:t>Người ấy có công gì với đất nước? </a:t>
            </a:r>
            <a:endParaRPr lang="vi-VN" sz="2800" b="1" dirty="0">
              <a:solidFill>
                <a:srgbClr val="008000"/>
              </a:solidFill>
              <a:latin typeface="Times New Roman" panose="02020603050405020304" pitchFamily="18" charset="0"/>
              <a:ea typeface="Microsoft YaHei"/>
              <a:cs typeface="Times New Roman" panose="02020603050405020304" pitchFamily="18" charset="0"/>
            </a:endParaRPr>
          </a:p>
        </p:txBody>
      </p:sp>
      <p:sp>
        <p:nvSpPr>
          <p:cNvPr id="11" name="Rectangle 10">
            <a:extLst>
              <a:ext uri="{FF2B5EF4-FFF2-40B4-BE49-F238E27FC236}">
                <a16:creationId xmlns:a16="http://schemas.microsoft.com/office/drawing/2014/main" id="{C1EF7EBD-9410-181A-2A5E-4BFC35CD7714}"/>
              </a:ext>
            </a:extLst>
          </p:cNvPr>
          <p:cNvSpPr/>
          <p:nvPr/>
        </p:nvSpPr>
        <p:spPr>
          <a:xfrm>
            <a:off x="2986786" y="5679852"/>
            <a:ext cx="5977702" cy="978508"/>
          </a:xfrm>
          <a:custGeom>
            <a:avLst/>
            <a:gdLst>
              <a:gd name="connsiteX0" fmla="*/ 0 w 6480000"/>
              <a:gd name="connsiteY0" fmla="*/ 0 h 1304677"/>
              <a:gd name="connsiteX1" fmla="*/ 453600 w 6480000"/>
              <a:gd name="connsiteY1" fmla="*/ 0 h 1304677"/>
              <a:gd name="connsiteX2" fmla="*/ 1231200 w 6480000"/>
              <a:gd name="connsiteY2" fmla="*/ 0 h 1304677"/>
              <a:gd name="connsiteX3" fmla="*/ 1684800 w 6480000"/>
              <a:gd name="connsiteY3" fmla="*/ 0 h 1304677"/>
              <a:gd name="connsiteX4" fmla="*/ 2397600 w 6480000"/>
              <a:gd name="connsiteY4" fmla="*/ 0 h 1304677"/>
              <a:gd name="connsiteX5" fmla="*/ 2980800 w 6480000"/>
              <a:gd name="connsiteY5" fmla="*/ 0 h 1304677"/>
              <a:gd name="connsiteX6" fmla="*/ 3693600 w 6480000"/>
              <a:gd name="connsiteY6" fmla="*/ 0 h 1304677"/>
              <a:gd name="connsiteX7" fmla="*/ 4341600 w 6480000"/>
              <a:gd name="connsiteY7" fmla="*/ 0 h 1304677"/>
              <a:gd name="connsiteX8" fmla="*/ 4989600 w 6480000"/>
              <a:gd name="connsiteY8" fmla="*/ 0 h 1304677"/>
              <a:gd name="connsiteX9" fmla="*/ 5637600 w 6480000"/>
              <a:gd name="connsiteY9" fmla="*/ 0 h 1304677"/>
              <a:gd name="connsiteX10" fmla="*/ 6480000 w 6480000"/>
              <a:gd name="connsiteY10" fmla="*/ 0 h 1304677"/>
              <a:gd name="connsiteX11" fmla="*/ 6480000 w 6480000"/>
              <a:gd name="connsiteY11" fmla="*/ 613198 h 1304677"/>
              <a:gd name="connsiteX12" fmla="*/ 6480000 w 6480000"/>
              <a:gd name="connsiteY12" fmla="*/ 1304677 h 1304677"/>
              <a:gd name="connsiteX13" fmla="*/ 5702400 w 6480000"/>
              <a:gd name="connsiteY13" fmla="*/ 1304677 h 1304677"/>
              <a:gd name="connsiteX14" fmla="*/ 4924800 w 6480000"/>
              <a:gd name="connsiteY14" fmla="*/ 1304677 h 1304677"/>
              <a:gd name="connsiteX15" fmla="*/ 4406400 w 6480000"/>
              <a:gd name="connsiteY15" fmla="*/ 1304677 h 1304677"/>
              <a:gd name="connsiteX16" fmla="*/ 3758400 w 6480000"/>
              <a:gd name="connsiteY16" fmla="*/ 1304677 h 1304677"/>
              <a:gd name="connsiteX17" fmla="*/ 3240000 w 6480000"/>
              <a:gd name="connsiteY17" fmla="*/ 1304677 h 1304677"/>
              <a:gd name="connsiteX18" fmla="*/ 2721600 w 6480000"/>
              <a:gd name="connsiteY18" fmla="*/ 1304677 h 1304677"/>
              <a:gd name="connsiteX19" fmla="*/ 1944000 w 6480000"/>
              <a:gd name="connsiteY19" fmla="*/ 1304677 h 1304677"/>
              <a:gd name="connsiteX20" fmla="*/ 1296000 w 6480000"/>
              <a:gd name="connsiteY20" fmla="*/ 1304677 h 1304677"/>
              <a:gd name="connsiteX21" fmla="*/ 777600 w 6480000"/>
              <a:gd name="connsiteY21" fmla="*/ 1304677 h 1304677"/>
              <a:gd name="connsiteX22" fmla="*/ 0 w 6480000"/>
              <a:gd name="connsiteY22" fmla="*/ 1304677 h 1304677"/>
              <a:gd name="connsiteX23" fmla="*/ 0 w 6480000"/>
              <a:gd name="connsiteY23" fmla="*/ 665385 h 1304677"/>
              <a:gd name="connsiteX24" fmla="*/ 0 w 6480000"/>
              <a:gd name="connsiteY24" fmla="*/ 0 h 1304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480000" h="1304677" fill="none" extrusionOk="0">
                <a:moveTo>
                  <a:pt x="0" y="0"/>
                </a:moveTo>
                <a:cubicBezTo>
                  <a:pt x="124681" y="-20369"/>
                  <a:pt x="325491" y="-14687"/>
                  <a:pt x="453600" y="0"/>
                </a:cubicBezTo>
                <a:cubicBezTo>
                  <a:pt x="581709" y="14687"/>
                  <a:pt x="1014999" y="15652"/>
                  <a:pt x="1231200" y="0"/>
                </a:cubicBezTo>
                <a:cubicBezTo>
                  <a:pt x="1447401" y="-15652"/>
                  <a:pt x="1501897" y="-16874"/>
                  <a:pt x="1684800" y="0"/>
                </a:cubicBezTo>
                <a:cubicBezTo>
                  <a:pt x="1867703" y="16874"/>
                  <a:pt x="2245635" y="17716"/>
                  <a:pt x="2397600" y="0"/>
                </a:cubicBezTo>
                <a:cubicBezTo>
                  <a:pt x="2549565" y="-17716"/>
                  <a:pt x="2727151" y="-4940"/>
                  <a:pt x="2980800" y="0"/>
                </a:cubicBezTo>
                <a:cubicBezTo>
                  <a:pt x="3234449" y="4940"/>
                  <a:pt x="3384562" y="27322"/>
                  <a:pt x="3693600" y="0"/>
                </a:cubicBezTo>
                <a:cubicBezTo>
                  <a:pt x="4002638" y="-27322"/>
                  <a:pt x="4032333" y="11822"/>
                  <a:pt x="4341600" y="0"/>
                </a:cubicBezTo>
                <a:cubicBezTo>
                  <a:pt x="4650867" y="-11822"/>
                  <a:pt x="4818889" y="-21447"/>
                  <a:pt x="4989600" y="0"/>
                </a:cubicBezTo>
                <a:cubicBezTo>
                  <a:pt x="5160311" y="21447"/>
                  <a:pt x="5326573" y="5150"/>
                  <a:pt x="5637600" y="0"/>
                </a:cubicBezTo>
                <a:cubicBezTo>
                  <a:pt x="5948627" y="-5150"/>
                  <a:pt x="6180984" y="-27101"/>
                  <a:pt x="6480000" y="0"/>
                </a:cubicBezTo>
                <a:cubicBezTo>
                  <a:pt x="6456143" y="193064"/>
                  <a:pt x="6462465" y="476677"/>
                  <a:pt x="6480000" y="613198"/>
                </a:cubicBezTo>
                <a:cubicBezTo>
                  <a:pt x="6497535" y="749719"/>
                  <a:pt x="6486791" y="984979"/>
                  <a:pt x="6480000" y="1304677"/>
                </a:cubicBezTo>
                <a:cubicBezTo>
                  <a:pt x="6164527" y="1287230"/>
                  <a:pt x="5988335" y="1281692"/>
                  <a:pt x="5702400" y="1304677"/>
                </a:cubicBezTo>
                <a:cubicBezTo>
                  <a:pt x="5416465" y="1327662"/>
                  <a:pt x="5187406" y="1306504"/>
                  <a:pt x="4924800" y="1304677"/>
                </a:cubicBezTo>
                <a:cubicBezTo>
                  <a:pt x="4662194" y="1302850"/>
                  <a:pt x="4541387" y="1309969"/>
                  <a:pt x="4406400" y="1304677"/>
                </a:cubicBezTo>
                <a:cubicBezTo>
                  <a:pt x="4271413" y="1299385"/>
                  <a:pt x="4063739" y="1327647"/>
                  <a:pt x="3758400" y="1304677"/>
                </a:cubicBezTo>
                <a:cubicBezTo>
                  <a:pt x="3453061" y="1281707"/>
                  <a:pt x="3390911" y="1327173"/>
                  <a:pt x="3240000" y="1304677"/>
                </a:cubicBezTo>
                <a:cubicBezTo>
                  <a:pt x="3089089" y="1282181"/>
                  <a:pt x="2845278" y="1325365"/>
                  <a:pt x="2721600" y="1304677"/>
                </a:cubicBezTo>
                <a:cubicBezTo>
                  <a:pt x="2597922" y="1283989"/>
                  <a:pt x="2281530" y="1322593"/>
                  <a:pt x="1944000" y="1304677"/>
                </a:cubicBezTo>
                <a:cubicBezTo>
                  <a:pt x="1606470" y="1286761"/>
                  <a:pt x="1534525" y="1306732"/>
                  <a:pt x="1296000" y="1304677"/>
                </a:cubicBezTo>
                <a:cubicBezTo>
                  <a:pt x="1057475" y="1302622"/>
                  <a:pt x="896654" y="1299277"/>
                  <a:pt x="777600" y="1304677"/>
                </a:cubicBezTo>
                <a:cubicBezTo>
                  <a:pt x="658546" y="1310077"/>
                  <a:pt x="243990" y="1313289"/>
                  <a:pt x="0" y="1304677"/>
                </a:cubicBezTo>
                <a:cubicBezTo>
                  <a:pt x="10753" y="1041565"/>
                  <a:pt x="14043" y="841066"/>
                  <a:pt x="0" y="665385"/>
                </a:cubicBezTo>
                <a:cubicBezTo>
                  <a:pt x="-14043" y="489704"/>
                  <a:pt x="-16336" y="190280"/>
                  <a:pt x="0" y="0"/>
                </a:cubicBezTo>
                <a:close/>
              </a:path>
              <a:path w="6480000" h="1304677" stroke="0" extrusionOk="0">
                <a:moveTo>
                  <a:pt x="0" y="0"/>
                </a:moveTo>
                <a:cubicBezTo>
                  <a:pt x="220446" y="-38560"/>
                  <a:pt x="423153" y="21548"/>
                  <a:pt x="777600" y="0"/>
                </a:cubicBezTo>
                <a:cubicBezTo>
                  <a:pt x="1132047" y="-21548"/>
                  <a:pt x="1228633" y="-14005"/>
                  <a:pt x="1360800" y="0"/>
                </a:cubicBezTo>
                <a:cubicBezTo>
                  <a:pt x="1492967" y="14005"/>
                  <a:pt x="1845134" y="25670"/>
                  <a:pt x="2138400" y="0"/>
                </a:cubicBezTo>
                <a:cubicBezTo>
                  <a:pt x="2431666" y="-25670"/>
                  <a:pt x="2513288" y="-17792"/>
                  <a:pt x="2656800" y="0"/>
                </a:cubicBezTo>
                <a:cubicBezTo>
                  <a:pt x="2800312" y="17792"/>
                  <a:pt x="2947063" y="-17486"/>
                  <a:pt x="3175200" y="0"/>
                </a:cubicBezTo>
                <a:cubicBezTo>
                  <a:pt x="3403337" y="17486"/>
                  <a:pt x="3614419" y="32329"/>
                  <a:pt x="3823200" y="0"/>
                </a:cubicBezTo>
                <a:cubicBezTo>
                  <a:pt x="4031981" y="-32329"/>
                  <a:pt x="4156072" y="-19399"/>
                  <a:pt x="4276800" y="0"/>
                </a:cubicBezTo>
                <a:cubicBezTo>
                  <a:pt x="4397528" y="19399"/>
                  <a:pt x="4717884" y="4348"/>
                  <a:pt x="4924800" y="0"/>
                </a:cubicBezTo>
                <a:cubicBezTo>
                  <a:pt x="5131716" y="-4348"/>
                  <a:pt x="5353077" y="-21932"/>
                  <a:pt x="5572800" y="0"/>
                </a:cubicBezTo>
                <a:cubicBezTo>
                  <a:pt x="5792523" y="21932"/>
                  <a:pt x="6224985" y="26847"/>
                  <a:pt x="6480000" y="0"/>
                </a:cubicBezTo>
                <a:cubicBezTo>
                  <a:pt x="6448334" y="193060"/>
                  <a:pt x="6502210" y="408723"/>
                  <a:pt x="6480000" y="652339"/>
                </a:cubicBezTo>
                <a:cubicBezTo>
                  <a:pt x="6457790" y="895955"/>
                  <a:pt x="6495864" y="1059731"/>
                  <a:pt x="6480000" y="1304677"/>
                </a:cubicBezTo>
                <a:cubicBezTo>
                  <a:pt x="6330847" y="1293038"/>
                  <a:pt x="6136782" y="1328283"/>
                  <a:pt x="5961600" y="1304677"/>
                </a:cubicBezTo>
                <a:cubicBezTo>
                  <a:pt x="5786418" y="1281071"/>
                  <a:pt x="5654673" y="1289116"/>
                  <a:pt x="5378400" y="1304677"/>
                </a:cubicBezTo>
                <a:cubicBezTo>
                  <a:pt x="5102127" y="1320238"/>
                  <a:pt x="5054201" y="1302645"/>
                  <a:pt x="4795200" y="1304677"/>
                </a:cubicBezTo>
                <a:cubicBezTo>
                  <a:pt x="4536199" y="1306709"/>
                  <a:pt x="4353342" y="1301895"/>
                  <a:pt x="4017600" y="1304677"/>
                </a:cubicBezTo>
                <a:cubicBezTo>
                  <a:pt x="3681858" y="1307459"/>
                  <a:pt x="3541457" y="1304889"/>
                  <a:pt x="3240000" y="1304677"/>
                </a:cubicBezTo>
                <a:cubicBezTo>
                  <a:pt x="2938543" y="1304465"/>
                  <a:pt x="2707031" y="1337990"/>
                  <a:pt x="2462400" y="1304677"/>
                </a:cubicBezTo>
                <a:cubicBezTo>
                  <a:pt x="2217769" y="1271364"/>
                  <a:pt x="2166712" y="1306437"/>
                  <a:pt x="1944000" y="1304677"/>
                </a:cubicBezTo>
                <a:cubicBezTo>
                  <a:pt x="1721288" y="1302917"/>
                  <a:pt x="1668426" y="1307180"/>
                  <a:pt x="1490400" y="1304677"/>
                </a:cubicBezTo>
                <a:cubicBezTo>
                  <a:pt x="1312374" y="1302174"/>
                  <a:pt x="1090314" y="1289068"/>
                  <a:pt x="907200" y="1304677"/>
                </a:cubicBezTo>
                <a:cubicBezTo>
                  <a:pt x="724086" y="1320286"/>
                  <a:pt x="266734" y="1302801"/>
                  <a:pt x="0" y="1304677"/>
                </a:cubicBezTo>
                <a:cubicBezTo>
                  <a:pt x="-24108" y="996791"/>
                  <a:pt x="12211" y="944208"/>
                  <a:pt x="0" y="665385"/>
                </a:cubicBezTo>
                <a:cubicBezTo>
                  <a:pt x="-12211" y="386562"/>
                  <a:pt x="-16669" y="154510"/>
                  <a:pt x="0" y="0"/>
                </a:cubicBezTo>
                <a:close/>
              </a:path>
            </a:pathLst>
          </a:custGeom>
          <a:solidFill>
            <a:srgbClr val="FFFFCC">
              <a:alpha val="94902"/>
            </a:srgbClr>
          </a:solidFill>
          <a:ln w="28575">
            <a:solidFill>
              <a:srgbClr val="4AC6AE"/>
            </a:solidFill>
            <a:extLst>
              <a:ext uri="{C807C97D-BFC1-408E-A445-0C87EB9F89A2}">
                <ask:lineSketchStyleProps xmlns="" xmlns:ask="http://schemas.microsoft.com/office/drawing/2018/sketchyshapes" sd="330632433">
                  <a:prstGeom prst="rect">
                    <a:avLst/>
                  </a:prstGeom>
                  <ask:type>
                    <ask:lineSketchFreehand/>
                  </ask:type>
                </ask:lineSketchStyleProps>
              </a:ext>
            </a:extLs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vi-VN" sz="2800" b="1" dirty="0">
                <a:solidFill>
                  <a:srgbClr val="008000"/>
                </a:solidFill>
                <a:latin typeface="Times New Roman" panose="02020603050405020304" pitchFamily="18" charset="0"/>
                <a:cs typeface="Times New Roman" panose="02020603050405020304" pitchFamily="18" charset="0"/>
              </a:rPr>
              <a:t>Em có cảm nghĩ như thế nào về nhân vật lịch sử sẽ kể?</a:t>
            </a:r>
            <a:endParaRPr lang="vi-VN" sz="2800" b="1" dirty="0">
              <a:solidFill>
                <a:srgbClr val="008000"/>
              </a:solidFill>
              <a:latin typeface="Times New Roman" panose="02020603050405020304" pitchFamily="18" charset="0"/>
              <a:ea typeface="Microsoft YaHei"/>
              <a:cs typeface="Times New Roman" panose="02020603050405020304" pitchFamily="18" charset="0"/>
            </a:endParaRPr>
          </a:p>
        </p:txBody>
      </p:sp>
      <p:sp>
        <p:nvSpPr>
          <p:cNvPr id="13" name="TextBox 12"/>
          <p:cNvSpPr txBox="1"/>
          <p:nvPr/>
        </p:nvSpPr>
        <p:spPr>
          <a:xfrm>
            <a:off x="0" y="428604"/>
            <a:ext cx="9144000" cy="469791"/>
          </a:xfrm>
          <a:prstGeom prst="rect">
            <a:avLst/>
          </a:prstGeom>
          <a:noFill/>
        </p:spPr>
        <p:txBody>
          <a:bodyPr wrap="square" lIns="38527" tIns="19264" rIns="38527" bIns="19264" rtlCol="0">
            <a:spAutoFit/>
          </a:bodyPr>
          <a:lstStyle/>
          <a:p>
            <a:pPr algn="ctr"/>
            <a:r>
              <a:rPr lang="en-US" sz="2800" b="1" dirty="0" err="1">
                <a:solidFill>
                  <a:srgbClr val="0000CC"/>
                </a:solidFill>
                <a:latin typeface="Times New Roman" pitchFamily="18" charset="0"/>
                <a:cs typeface="Times New Roman" pitchFamily="18" charset="0"/>
              </a:rPr>
              <a:t>Tiếng</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Việt</a:t>
            </a:r>
            <a:endParaRPr lang="vi-VN" sz="2800" b="1" dirty="0">
              <a:solidFill>
                <a:srgbClr val="0000CC"/>
              </a:solidFill>
              <a:latin typeface="Times New Roman" pitchFamily="18" charset="0"/>
              <a:cs typeface="Times New Roman" pitchFamily="18" charset="0"/>
            </a:endParaRPr>
          </a:p>
        </p:txBody>
      </p:sp>
      <p:sp>
        <p:nvSpPr>
          <p:cNvPr id="14" name="TextBox 13"/>
          <p:cNvSpPr txBox="1"/>
          <p:nvPr/>
        </p:nvSpPr>
        <p:spPr>
          <a:xfrm>
            <a:off x="0" y="857232"/>
            <a:ext cx="9144000" cy="523220"/>
          </a:xfrm>
          <a:prstGeom prst="rect">
            <a:avLst/>
          </a:prstGeom>
          <a:noFill/>
        </p:spPr>
        <p:txBody>
          <a:bodyPr wrap="square" rtlCol="0">
            <a:spAutoFit/>
          </a:bodyPr>
          <a:lstStyle/>
          <a:p>
            <a:pPr algn="ctr"/>
            <a:r>
              <a:rPr lang="en-US" sz="2800" b="1" dirty="0" err="1">
                <a:solidFill>
                  <a:srgbClr val="FF0000"/>
                </a:solidFill>
                <a:latin typeface="Times New Roman" pitchFamily="18" charset="0"/>
                <a:cs typeface="Times New Roman" pitchFamily="18" charset="0"/>
              </a:rPr>
              <a:t>Nghe</a:t>
            </a:r>
            <a:r>
              <a:rPr lang="en-US" sz="2800" b="1" dirty="0">
                <a:solidFill>
                  <a:srgbClr val="FF0000"/>
                </a:solidFill>
                <a:latin typeface="Times New Roman" pitchFamily="18" charset="0"/>
                <a:cs typeface="Times New Roman" pitchFamily="18" charset="0"/>
              </a:rPr>
              <a:t> – </a:t>
            </a:r>
            <a:r>
              <a:rPr lang="en-US" sz="2800" b="1" dirty="0" err="1">
                <a:solidFill>
                  <a:srgbClr val="FF0000"/>
                </a:solidFill>
                <a:latin typeface="Times New Roman" pitchFamily="18" charset="0"/>
                <a:cs typeface="Times New Roman" pitchFamily="18" charset="0"/>
              </a:rPr>
              <a:t>viết</a:t>
            </a:r>
            <a:r>
              <a:rPr lang="en-US" sz="2800" b="1" dirty="0">
                <a:solidFill>
                  <a:srgbClr val="FF0000"/>
                </a:solidFill>
                <a:latin typeface="Times New Roman" pitchFamily="18" charset="0"/>
                <a:cs typeface="Times New Roman" pitchFamily="18" charset="0"/>
              </a:rPr>
              <a:t>: Hai </a:t>
            </a:r>
            <a:r>
              <a:rPr lang="en-US" sz="2800" b="1" dirty="0" err="1">
                <a:solidFill>
                  <a:srgbClr val="FF0000"/>
                </a:solidFill>
                <a:latin typeface="Times New Roman" pitchFamily="18" charset="0"/>
                <a:cs typeface="Times New Roman" pitchFamily="18" charset="0"/>
              </a:rPr>
              <a:t>Bà</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Trưng</a:t>
            </a:r>
            <a:r>
              <a:rPr lang="en-US" sz="2800" b="1" dirty="0">
                <a:solidFill>
                  <a:srgbClr val="FF0000"/>
                </a:solidFill>
                <a:latin typeface="Times New Roman" pitchFamily="18" charset="0"/>
                <a:cs typeface="Times New Roman" pitchFamily="18" charset="0"/>
              </a:rPr>
              <a:t> .</a:t>
            </a:r>
            <a:endParaRPr lang="vi-VN" sz="2800" b="1" dirty="0">
              <a:solidFill>
                <a:srgbClr val="FF0000"/>
              </a:solidFill>
              <a:latin typeface="Times New Roman" pitchFamily="18" charset="0"/>
              <a:cs typeface="Times New Roman" pitchFamily="18" charset="0"/>
            </a:endParaRPr>
          </a:p>
        </p:txBody>
      </p:sp>
      <p:sp>
        <p:nvSpPr>
          <p:cNvPr id="2" name="TextBox 1"/>
          <p:cNvSpPr txBox="1"/>
          <p:nvPr/>
        </p:nvSpPr>
        <p:spPr>
          <a:xfrm>
            <a:off x="0" y="1556792"/>
            <a:ext cx="4427984" cy="523220"/>
          </a:xfrm>
          <a:prstGeom prst="rect">
            <a:avLst/>
          </a:prstGeom>
          <a:noFill/>
        </p:spPr>
        <p:txBody>
          <a:bodyPr wrap="square" rtlCol="0">
            <a:spAutoFit/>
          </a:bodyPr>
          <a:lstStyle/>
          <a:p>
            <a:r>
              <a:rPr lang="en-US" sz="2800" b="1" dirty="0">
                <a:solidFill>
                  <a:srgbClr val="008000"/>
                </a:solidFill>
                <a:latin typeface="Times New Roman" panose="02020603050405020304" pitchFamily="18" charset="0"/>
                <a:cs typeface="Times New Roman" panose="02020603050405020304" pitchFamily="18" charset="0"/>
              </a:rPr>
              <a:t>* VẬN DỤNG: </a:t>
            </a:r>
          </a:p>
        </p:txBody>
      </p:sp>
    </p:spTree>
    <p:extLst>
      <p:ext uri="{BB962C8B-B14F-4D97-AF65-F5344CB8AC3E}">
        <p14:creationId xmlns:p14="http://schemas.microsoft.com/office/powerpoint/2010/main" val="2990614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p:cTn id="15" dur="500" fill="hold"/>
                                        <p:tgtEl>
                                          <p:spTgt spid="8"/>
                                        </p:tgtEl>
                                        <p:attrNameLst>
                                          <p:attrName>ppt_w</p:attrName>
                                        </p:attrNameLst>
                                      </p:cBhvr>
                                      <p:tavLst>
                                        <p:tav tm="0">
                                          <p:val>
                                            <p:fltVal val="0"/>
                                          </p:val>
                                        </p:tav>
                                        <p:tav tm="100000">
                                          <p:val>
                                            <p:strVal val="#ppt_w"/>
                                          </p:val>
                                        </p:tav>
                                      </p:tavLst>
                                    </p:anim>
                                    <p:anim calcmode="lin" valueType="num">
                                      <p:cBhvr>
                                        <p:cTn id="16" dur="500" fill="hold"/>
                                        <p:tgtEl>
                                          <p:spTgt spid="8"/>
                                        </p:tgtEl>
                                        <p:attrNameLst>
                                          <p:attrName>ppt_h</p:attrName>
                                        </p:attrNameLst>
                                      </p:cBhvr>
                                      <p:tavLst>
                                        <p:tav tm="0">
                                          <p:val>
                                            <p:fltVal val="0"/>
                                          </p:val>
                                        </p:tav>
                                        <p:tav tm="100000">
                                          <p:val>
                                            <p:strVal val="#ppt_h"/>
                                          </p:val>
                                        </p:tav>
                                      </p:tavLst>
                                    </p:anim>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p:cTn id="22" dur="500" fill="hold"/>
                                        <p:tgtEl>
                                          <p:spTgt spid="9"/>
                                        </p:tgtEl>
                                        <p:attrNameLst>
                                          <p:attrName>ppt_w</p:attrName>
                                        </p:attrNameLst>
                                      </p:cBhvr>
                                      <p:tavLst>
                                        <p:tav tm="0">
                                          <p:val>
                                            <p:fltVal val="0"/>
                                          </p:val>
                                        </p:tav>
                                        <p:tav tm="100000">
                                          <p:val>
                                            <p:strVal val="#ppt_w"/>
                                          </p:val>
                                        </p:tav>
                                      </p:tavLst>
                                    </p:anim>
                                    <p:anim calcmode="lin" valueType="num">
                                      <p:cBhvr>
                                        <p:cTn id="23" dur="500" fill="hold"/>
                                        <p:tgtEl>
                                          <p:spTgt spid="9"/>
                                        </p:tgtEl>
                                        <p:attrNameLst>
                                          <p:attrName>ppt_h</p:attrName>
                                        </p:attrNameLst>
                                      </p:cBhvr>
                                      <p:tavLst>
                                        <p:tav tm="0">
                                          <p:val>
                                            <p:fltVal val="0"/>
                                          </p:val>
                                        </p:tav>
                                        <p:tav tm="100000">
                                          <p:val>
                                            <p:strVal val="#ppt_h"/>
                                          </p:val>
                                        </p:tav>
                                      </p:tavLst>
                                    </p:anim>
                                    <p:animEffect transition="in" filter="fade">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p:cTn id="29" dur="500" fill="hold"/>
                                        <p:tgtEl>
                                          <p:spTgt spid="10"/>
                                        </p:tgtEl>
                                        <p:attrNameLst>
                                          <p:attrName>ppt_w</p:attrName>
                                        </p:attrNameLst>
                                      </p:cBhvr>
                                      <p:tavLst>
                                        <p:tav tm="0">
                                          <p:val>
                                            <p:fltVal val="0"/>
                                          </p:val>
                                        </p:tav>
                                        <p:tav tm="100000">
                                          <p:val>
                                            <p:strVal val="#ppt_w"/>
                                          </p:val>
                                        </p:tav>
                                      </p:tavLst>
                                    </p:anim>
                                    <p:anim calcmode="lin" valueType="num">
                                      <p:cBhvr>
                                        <p:cTn id="30" dur="500" fill="hold"/>
                                        <p:tgtEl>
                                          <p:spTgt spid="10"/>
                                        </p:tgtEl>
                                        <p:attrNameLst>
                                          <p:attrName>ppt_h</p:attrName>
                                        </p:attrNameLst>
                                      </p:cBhvr>
                                      <p:tavLst>
                                        <p:tav tm="0">
                                          <p:val>
                                            <p:fltVal val="0"/>
                                          </p:val>
                                        </p:tav>
                                        <p:tav tm="100000">
                                          <p:val>
                                            <p:strVal val="#ppt_h"/>
                                          </p:val>
                                        </p:tav>
                                      </p:tavLst>
                                    </p:anim>
                                    <p:animEffect transition="in" filter="fade">
                                      <p:cBhvr>
                                        <p:cTn id="31" dur="500"/>
                                        <p:tgtEl>
                                          <p:spTgt spid="10"/>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 calcmode="lin" valueType="num">
                                      <p:cBhvr>
                                        <p:cTn id="36" dur="500" fill="hold"/>
                                        <p:tgtEl>
                                          <p:spTgt spid="11"/>
                                        </p:tgtEl>
                                        <p:attrNameLst>
                                          <p:attrName>ppt_w</p:attrName>
                                        </p:attrNameLst>
                                      </p:cBhvr>
                                      <p:tavLst>
                                        <p:tav tm="0">
                                          <p:val>
                                            <p:fltVal val="0"/>
                                          </p:val>
                                        </p:tav>
                                        <p:tav tm="100000">
                                          <p:val>
                                            <p:strVal val="#ppt_w"/>
                                          </p:val>
                                        </p:tav>
                                      </p:tavLst>
                                    </p:anim>
                                    <p:anim calcmode="lin" valueType="num">
                                      <p:cBhvr>
                                        <p:cTn id="37" dur="500" fill="hold"/>
                                        <p:tgtEl>
                                          <p:spTgt spid="11"/>
                                        </p:tgtEl>
                                        <p:attrNameLst>
                                          <p:attrName>ppt_h</p:attrName>
                                        </p:attrNameLst>
                                      </p:cBhvr>
                                      <p:tavLst>
                                        <p:tav tm="0">
                                          <p:val>
                                            <p:fltVal val="0"/>
                                          </p:val>
                                        </p:tav>
                                        <p:tav tm="100000">
                                          <p:val>
                                            <p:strVal val="#ppt_h"/>
                                          </p:val>
                                        </p:tav>
                                      </p:tavLst>
                                    </p:anim>
                                    <p:animEffect transition="in" filter="fade">
                                      <p:cBhvr>
                                        <p:cTn id="3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9" grpId="0" animBg="1"/>
      <p:bldP spid="10" grpId="0" animBg="1"/>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1907704" y="2420888"/>
            <a:ext cx="5472609" cy="1743615"/>
          </a:xfrm>
          <a:prstGeom prst="rect">
            <a:avLst/>
          </a:prstGeom>
        </p:spPr>
        <p:txBody>
          <a:bodyPr wrap="none" fromWordArt="1">
            <a:prstTxWarp prst="textPlain">
              <a:avLst>
                <a:gd name="adj" fmla="val 50000"/>
              </a:avLst>
            </a:prstTxWarp>
          </a:bodyPr>
          <a:lstStyle/>
          <a:p>
            <a:pPr algn="ctr"/>
            <a:r>
              <a:rPr lang="en-US" sz="3202" b="1" kern="10" dirty="0">
                <a:ln w="19050">
                  <a:solidFill>
                    <a:srgbClr val="FFFF00"/>
                  </a:solidFill>
                  <a:round/>
                  <a:headEnd/>
                  <a:tailEnd/>
                </a:ln>
                <a:solidFill>
                  <a:srgbClr val="008000"/>
                </a:solidFill>
                <a:effectLst>
                  <a:outerShdw dist="35921" dir="2700000" algn="ctr" rotWithShape="0">
                    <a:srgbClr val="990000"/>
                  </a:outerShdw>
                </a:effectLst>
                <a:latin typeface="Arial"/>
                <a:cs typeface="Arial"/>
              </a:rPr>
              <a:t>CHÀO </a:t>
            </a:r>
            <a:r>
              <a:rPr lang="vi-VN" sz="3202" b="1" kern="10" dirty="0">
                <a:ln w="19050">
                  <a:solidFill>
                    <a:srgbClr val="FFFF00"/>
                  </a:solidFill>
                  <a:round/>
                  <a:headEnd/>
                  <a:tailEnd/>
                </a:ln>
                <a:solidFill>
                  <a:srgbClr val="008000"/>
                </a:solidFill>
                <a:effectLst>
                  <a:outerShdw dist="35921" dir="2700000" algn="ctr" rotWithShape="0">
                    <a:srgbClr val="990000"/>
                  </a:outerShdw>
                </a:effectLst>
                <a:latin typeface="Arial"/>
                <a:cs typeface="Arial"/>
              </a:rPr>
              <a:t>CÁC EM</a:t>
            </a:r>
            <a:r>
              <a:rPr lang="en-US" sz="3202" b="1" kern="10" dirty="0">
                <a:ln w="19050">
                  <a:solidFill>
                    <a:srgbClr val="FFFF00"/>
                  </a:solidFill>
                  <a:round/>
                  <a:headEnd/>
                  <a:tailEnd/>
                </a:ln>
                <a:solidFill>
                  <a:srgbClr val="008000"/>
                </a:solidFill>
                <a:effectLst>
                  <a:outerShdw dist="35921" dir="2700000" algn="ctr" rotWithShape="0">
                    <a:srgbClr val="990000"/>
                  </a:outerShdw>
                </a:effectLst>
                <a:latin typeface="Arial"/>
                <a:cs typeface="Arial"/>
              </a:rPr>
              <a:t>!</a:t>
            </a:r>
          </a:p>
        </p:txBody>
      </p:sp>
    </p:spTree>
    <p:custDataLst>
      <p:tags r:id="rId1"/>
    </p:custDataLst>
    <p:extLst>
      <p:ext uri="{BB962C8B-B14F-4D97-AF65-F5344CB8AC3E}">
        <p14:creationId xmlns:p14="http://schemas.microsoft.com/office/powerpoint/2010/main" val="41217200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tags/tag1.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TotalTime>
  <Words>609</Words>
  <Application>Microsoft Office PowerPoint</Application>
  <PresentationFormat>On-screen Show (4:3)</PresentationFormat>
  <Paragraphs>94</Paragraphs>
  <Slides>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微软雅黑</vt:lpstr>
      <vt:lpstr>微软雅黑</vt:lpstr>
      <vt:lpstr>Arial</vt:lpstr>
      <vt:lpstr>Arial-Rounded</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21AK22.COM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21AK22</dc:creator>
  <cp:lastModifiedBy>Administrator</cp:lastModifiedBy>
  <cp:revision>13</cp:revision>
  <dcterms:created xsi:type="dcterms:W3CDTF">2024-04-19T15:32:06Z</dcterms:created>
  <dcterms:modified xsi:type="dcterms:W3CDTF">2026-04-12T09:30:28Z</dcterms:modified>
</cp:coreProperties>
</file>