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14"/>
  </p:notesMasterIdLst>
  <p:sldIdLst>
    <p:sldId id="520" r:id="rId3"/>
    <p:sldId id="327" r:id="rId4"/>
    <p:sldId id="485" r:id="rId5"/>
    <p:sldId id="486" r:id="rId6"/>
    <p:sldId id="328" r:id="rId7"/>
    <p:sldId id="521" r:id="rId8"/>
    <p:sldId id="528" r:id="rId9"/>
    <p:sldId id="531" r:id="rId10"/>
    <p:sldId id="532" r:id="rId11"/>
    <p:sldId id="533" r:id="rId12"/>
    <p:sldId id="4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4671" autoAdjust="0"/>
  </p:normalViewPr>
  <p:slideViewPr>
    <p:cSldViewPr snapToGrid="0">
      <p:cViewPr varScale="1">
        <p:scale>
          <a:sx n="63" d="100"/>
          <a:sy n="63" d="100"/>
        </p:scale>
        <p:origin x="73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99" r:id="rId18"/>
    <p:sldLayoutId id="2147483698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tmp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14">
            <a:extLst>
              <a:ext uri="{FF2B5EF4-FFF2-40B4-BE49-F238E27FC236}">
                <a16:creationId xmlns:a16="http://schemas.microsoft.com/office/drawing/2014/main" id="{31151818-B080-433D-A619-EB2880751D59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9" name="15">
              <a:extLst>
                <a:ext uri="{FF2B5EF4-FFF2-40B4-BE49-F238E27FC236}">
                  <a16:creationId xmlns:a16="http://schemas.microsoft.com/office/drawing/2014/main" id="{AB2C2D91-B1D8-4AD3-B0DB-F2C0AB8ADB6E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0C9978AA-7B78-494D-9DD5-BC5A62EAF02C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97" y="1351128"/>
            <a:ext cx="9868651" cy="528629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211313"/>
            <a:ext cx="4426382" cy="12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Q,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kiểu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3" y="2006221"/>
            <a:ext cx="4111507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006221"/>
            <a:ext cx="4237851" cy="42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Q kiểu 2 cỡ nhỏ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137" y="409433"/>
            <a:ext cx="11423176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viết hoa cỡ nhỏ kiểu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423081" y="423081"/>
            <a:ext cx="11368585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637731"/>
            <a:ext cx="7770267" cy="110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:HỒ GƯƠM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8" y="0"/>
            <a:ext cx="10058400" cy="66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42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90" y="893323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790"/>
            <a:ext cx="4057819" cy="30331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04093" y="4503477"/>
            <a:ext cx="6073253" cy="873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em hoặc nơi em sống có điều gì thú vị?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 vật, hoạt động, món ăn nổi tiếng,...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19496" y="3493827"/>
            <a:ext cx="5813946" cy="81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 i="1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Quê em ở đâu? Em đang sống ở đâu?</a:t>
            </a:r>
            <a:r>
              <a:rPr lang="vi-VN" sz="2400" i="1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(thành phố hay nông thôn?)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2830" y="5659535"/>
            <a:ext cx="5409063" cy="84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 có tình cảm như thế nào với nơi đó?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1" y="418751"/>
            <a:ext cx="3086099" cy="2495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23" y="4066745"/>
            <a:ext cx="2927689" cy="25094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02455" y="3037313"/>
            <a:ext cx="2492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Nông thôn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68388" y="624478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Thành thị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-75290"/>
            <a:ext cx="3252673" cy="9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456" y="1406338"/>
            <a:ext cx="9553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2.</a:t>
            </a:r>
            <a:r>
              <a:rPr lang="en-US"/>
              <a:t>. </a:t>
            </a:r>
            <a:r>
              <a:rPr lang="en-US" sz="2800"/>
              <a:t>Nói những điều em biết thêm về quê hương đất nước qua trao đổi với bạn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98" y="3268640"/>
            <a:ext cx="3319157" cy="358936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673755" y="1883392"/>
            <a:ext cx="5131559" cy="2674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biết thêm về quê nội của bạn Sơn. Quê bạn ấy gần sông Hồng, có ngh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làm đậu phụ.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ậu phụ quê bạn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ấ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ăn rất ngon. Em thích quê của bạn và muốn được một l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vế quê bạn chơi.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14" y="0"/>
            <a:ext cx="4767576" cy="14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187</Words>
  <Application>Microsoft Office PowerPoint</Application>
  <PresentationFormat>Widescreen</PresentationFormat>
  <Paragraphs>18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Palatino Linotype</vt:lpstr>
      <vt:lpstr>Roboto</vt:lpstr>
      <vt:lpstr>Roboto Condensed Light</vt:lpstr>
      <vt:lpstr>Tahoma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92</cp:revision>
  <dcterms:created xsi:type="dcterms:W3CDTF">2021-06-19T10:18:58Z</dcterms:created>
  <dcterms:modified xsi:type="dcterms:W3CDTF">2025-05-21T01:26:59Z</dcterms:modified>
</cp:coreProperties>
</file>