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2" r:id="rId3"/>
    <p:sldMasterId id="2147483714" r:id="rId4"/>
    <p:sldMasterId id="2147483717" r:id="rId5"/>
    <p:sldMasterId id="2147483729" r:id="rId6"/>
    <p:sldMasterId id="2147483743" r:id="rId7"/>
    <p:sldMasterId id="2147483751" r:id="rId8"/>
  </p:sldMasterIdLst>
  <p:notesMasterIdLst>
    <p:notesMasterId r:id="rId29"/>
  </p:notesMasterIdLst>
  <p:sldIdLst>
    <p:sldId id="304" r:id="rId9"/>
    <p:sldId id="305" r:id="rId10"/>
    <p:sldId id="307" r:id="rId11"/>
    <p:sldId id="306" r:id="rId12"/>
    <p:sldId id="308" r:id="rId13"/>
    <p:sldId id="260" r:id="rId14"/>
    <p:sldId id="2636" r:id="rId15"/>
    <p:sldId id="285" r:id="rId16"/>
    <p:sldId id="286" r:id="rId17"/>
    <p:sldId id="368" r:id="rId18"/>
    <p:sldId id="369" r:id="rId19"/>
    <p:sldId id="290" r:id="rId20"/>
    <p:sldId id="318" r:id="rId21"/>
    <p:sldId id="319" r:id="rId22"/>
    <p:sldId id="298" r:id="rId23"/>
    <p:sldId id="366" r:id="rId24"/>
    <p:sldId id="283" r:id="rId25"/>
    <p:sldId id="367" r:id="rId26"/>
    <p:sldId id="296" r:id="rId27"/>
    <p:sldId id="32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6BD2E-02E2-45A4-A2DA-F8CA7974DDE1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1D802-7196-4E2A-944E-D408F6E32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5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42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7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991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255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80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00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831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4035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838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618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66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927414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273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046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7411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435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40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97824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855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60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854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6030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503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46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4691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703803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58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23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659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429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87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29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749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46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259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4488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13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104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3783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7488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8864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05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6960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5959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2335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37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5887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145321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895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3807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435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290110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57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04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7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875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10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3784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814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6199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35769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1930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1353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63487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1813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8405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668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719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8035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39956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002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477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698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7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361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2543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66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1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90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2024/9/1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9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7" y="6356749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6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2024/9/1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69356F-4983-439E-813B-0412D08DE06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7841" y="365125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88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09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4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01/09/2024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30D3A97-C001-581C-159F-13CB91DBCA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8922" y="93891"/>
            <a:ext cx="1609013" cy="1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8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tags" Target="../tags/tag1.xml"/><Relationship Id="rId21" Type="http://schemas.openxmlformats.org/officeDocument/2006/relationships/slide" Target="slide5.xml"/><Relationship Id="rId7" Type="http://schemas.openxmlformats.org/officeDocument/2006/relationships/image" Target="../media/image22.png"/><Relationship Id="rId12" Type="http://schemas.microsoft.com/office/2007/relationships/hdphoto" Target="../media/hdphoto1.wdp"/><Relationship Id="rId17" Type="http://schemas.openxmlformats.org/officeDocument/2006/relationships/image" Target="../media/image26.png"/><Relationship Id="rId2" Type="http://schemas.microsoft.com/office/2007/relationships/media" Target="../media/media1.mp3"/><Relationship Id="rId16" Type="http://schemas.microsoft.com/office/2007/relationships/hdphoto" Target="../media/hdphoto3.wdp"/><Relationship Id="rId20" Type="http://schemas.openxmlformats.org/officeDocument/2006/relationships/image" Target="../media/image28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25.png"/><Relationship Id="rId10" Type="http://schemas.openxmlformats.org/officeDocument/2006/relationships/slide" Target="slide3.xml"/><Relationship Id="rId19" Type="http://schemas.microsoft.com/office/2007/relationships/hdphoto" Target="../media/hdphoto4.wdp"/><Relationship Id="rId4" Type="http://schemas.openxmlformats.org/officeDocument/2006/relationships/slideLayout" Target="../slideLayouts/slideLayout30.xml"/><Relationship Id="rId9" Type="http://schemas.openxmlformats.org/officeDocument/2006/relationships/slide" Target="slide4.xml"/><Relationship Id="rId14" Type="http://schemas.microsoft.com/office/2007/relationships/hdphoto" Target="../media/hdphoto2.wdp"/><Relationship Id="rId22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32.png"/><Relationship Id="rId7" Type="http://schemas.microsoft.com/office/2007/relationships/hdphoto" Target="../media/hdphoto1.wdp"/><Relationship Id="rId12" Type="http://schemas.openxmlformats.org/officeDocument/2006/relationships/slide" Target="slide1.xml"/><Relationship Id="rId17" Type="http://schemas.openxmlformats.org/officeDocument/2006/relationships/image" Target="../media/image28.png"/><Relationship Id="rId2" Type="http://schemas.microsoft.com/office/2007/relationships/media" Target="../media/media1.mp3"/><Relationship Id="rId16" Type="http://schemas.openxmlformats.org/officeDocument/2006/relationships/slide" Target="slide7.xml"/><Relationship Id="rId20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5" Type="http://schemas.microsoft.com/office/2007/relationships/hdphoto" Target="../media/hdphoto4.wdp"/><Relationship Id="rId23" Type="http://schemas.openxmlformats.org/officeDocument/2006/relationships/image" Target="../media/image33.png"/><Relationship Id="rId10" Type="http://schemas.openxmlformats.org/officeDocument/2006/relationships/image" Target="../media/image25.png"/><Relationship Id="rId19" Type="http://schemas.openxmlformats.org/officeDocument/2006/relationships/slide" Target="slide3.xml"/><Relationship Id="rId4" Type="http://schemas.openxmlformats.org/officeDocument/2006/relationships/image" Target="../media/image21.png"/><Relationship Id="rId9" Type="http://schemas.microsoft.com/office/2007/relationships/hdphoto" Target="../media/hdphoto2.wdp"/><Relationship Id="rId14" Type="http://schemas.openxmlformats.org/officeDocument/2006/relationships/image" Target="../media/image27.png"/><Relationship Id="rId22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4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6.png"/><Relationship Id="rId11" Type="http://schemas.openxmlformats.org/officeDocument/2006/relationships/image" Target="../media/image42.png"/><Relationship Id="rId5" Type="http://schemas.openxmlformats.org/officeDocument/2006/relationships/image" Target="../media/image65.png"/><Relationship Id="rId1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30.xml"/><Relationship Id="rId7" Type="http://schemas.microsoft.com/office/2007/relationships/hdphoto" Target="../media/hdphoto4.wdp"/><Relationship Id="rId12" Type="http://schemas.openxmlformats.org/officeDocument/2006/relationships/slide" Target="slide3.xml"/><Relationship Id="rId17" Type="http://schemas.openxmlformats.org/officeDocument/2006/relationships/slide" Target="slide1.xml"/><Relationship Id="rId2" Type="http://schemas.microsoft.com/office/2007/relationships/media" Target="../media/media1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microsoft.com/office/2007/relationships/hdphoto" Target="../media/hdphoto3.wdp"/><Relationship Id="rId5" Type="http://schemas.openxmlformats.org/officeDocument/2006/relationships/image" Target="../media/image22.png"/><Relationship Id="rId15" Type="http://schemas.openxmlformats.org/officeDocument/2006/relationships/slide" Target="slide4.xml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microsoft.com/office/2007/relationships/hdphoto" Target="../media/hdphoto1.wdp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slide" Target="slide4.xml"/><Relationship Id="rId3" Type="http://schemas.openxmlformats.org/officeDocument/2006/relationships/slideLayout" Target="../slideLayouts/slideLayout30.xml"/><Relationship Id="rId7" Type="http://schemas.microsoft.com/office/2007/relationships/hdphoto" Target="../media/hdphoto3.wdp"/><Relationship Id="rId12" Type="http://schemas.openxmlformats.org/officeDocument/2006/relationships/slide" Target="slide7.xml"/><Relationship Id="rId17" Type="http://schemas.openxmlformats.org/officeDocument/2006/relationships/image" Target="../media/image32.png"/><Relationship Id="rId2" Type="http://schemas.microsoft.com/office/2007/relationships/media" Target="../media/media1.mp3"/><Relationship Id="rId16" Type="http://schemas.openxmlformats.org/officeDocument/2006/relationships/image" Target="../media/image31.png"/><Relationship Id="rId20" Type="http://schemas.openxmlformats.org/officeDocument/2006/relationships/slide" Target="slide1.xml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5" Type="http://schemas.openxmlformats.org/officeDocument/2006/relationships/slide" Target="slide3.xml"/><Relationship Id="rId10" Type="http://schemas.openxmlformats.org/officeDocument/2006/relationships/image" Target="../media/image27.png"/><Relationship Id="rId19" Type="http://schemas.openxmlformats.org/officeDocument/2006/relationships/image" Target="../media/image33.png"/><Relationship Id="rId4" Type="http://schemas.openxmlformats.org/officeDocument/2006/relationships/image" Target="../media/image21.png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tags" Target="../tags/tag2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30.xml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8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2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8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2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8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9" y="25083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8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4" y="2499005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40" y="4576295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50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8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328531" y="1843083"/>
            <a:ext cx="640145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mật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tổ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nhé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91226" y="2973993"/>
            <a:ext cx="386676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nắn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nót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9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23287" y="2973993"/>
            <a:ext cx="380264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lộng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8FB0E9-D865-4AFE-B46D-37B9B66A75B4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trong lớp học</a:t>
            </a:r>
            <a:endParaRPr lang="en-US" sz="3000" b="1" dirty="0">
              <a:solidFill>
                <a:srgbClr val="7030A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41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về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tư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thế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ngồi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08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1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199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25081" y="2625893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cs typeface="+mn-cs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cs typeface="+mn-cs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cs typeface="+mn-cs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cs typeface="+mn-cs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cs typeface="+mn-cs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BC0E7EA-5EE8-432A-9690-FB6D723894CF}"/>
              </a:ext>
            </a:extLst>
          </p:cNvPr>
          <p:cNvSpPr txBox="1"/>
          <p:nvPr/>
        </p:nvSpPr>
        <p:spPr>
          <a:xfrm>
            <a:off x="1260630" y="921400"/>
            <a:ext cx="729562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3FD212-8A85-4B3B-BEC3-A59904DD3283}"/>
              </a:ext>
            </a:extLst>
          </p:cNvPr>
          <p:cNvSpPr txBox="1"/>
          <p:nvPr/>
        </p:nvSpPr>
        <p:spPr>
          <a:xfrm>
            <a:off x="1260630" y="1503717"/>
            <a:ext cx="686650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cha, </a:t>
            </a:r>
            <a:r>
              <a:rPr lang="en-US" sz="2800" b="1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r>
              <a:rPr lang="en-US" sz="2800" b="1" dirty="0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B5B5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A5B66B-212F-48D9-A75D-5384076CBDE4}"/>
              </a:ext>
            </a:extLst>
          </p:cNvPr>
          <p:cNvSpPr/>
          <p:nvPr/>
        </p:nvSpPr>
        <p:spPr>
          <a:xfrm>
            <a:off x="3220351" y="1695635"/>
            <a:ext cx="641435" cy="400545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DED2F0-4559-4188-B8C0-E7399900E434}"/>
              </a:ext>
            </a:extLst>
          </p:cNvPr>
          <p:cNvSpPr/>
          <p:nvPr/>
        </p:nvSpPr>
        <p:spPr>
          <a:xfrm>
            <a:off x="4721522" y="2480929"/>
            <a:ext cx="373841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3403CF-7638-4B18-8368-BBEBE356D693}"/>
              </a:ext>
            </a:extLst>
          </p:cNvPr>
          <p:cNvSpPr txBox="1"/>
          <p:nvPr/>
        </p:nvSpPr>
        <p:spPr>
          <a:xfrm>
            <a:off x="1127464" y="2800547"/>
            <a:ext cx="10102788" cy="318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d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2" descr="20210409090849_wm_shs-tieng-viet-2-tap-1">
            <a:extLst>
              <a:ext uri="{FF2B5EF4-FFF2-40B4-BE49-F238E27FC236}">
                <a16:creationId xmlns:a16="http://schemas.microsoft.com/office/drawing/2014/main" id="{A0445BE9-7E42-4C35-B673-15F078606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3253458" y="3742847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90849_wm_shs-tieng-viet-2-tap-1">
            <a:extLst>
              <a:ext uri="{FF2B5EF4-FFF2-40B4-BE49-F238E27FC236}">
                <a16:creationId xmlns:a16="http://schemas.microsoft.com/office/drawing/2014/main" id="{5E19F392-3029-43D2-9BA5-D7CD7C677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3369075" y="4582528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90849_wm_shs-tieng-viet-2-tap-1">
            <a:extLst>
              <a:ext uri="{FF2B5EF4-FFF2-40B4-BE49-F238E27FC236}">
                <a16:creationId xmlns:a16="http://schemas.microsoft.com/office/drawing/2014/main" id="{69AD6D20-94B0-4A9C-8A2F-270223F13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2937860" y="5435181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F62EA0B-39E8-4746-8111-FD01A9B5CE0B}"/>
              </a:ext>
            </a:extLst>
          </p:cNvPr>
          <p:cNvSpPr/>
          <p:nvPr/>
        </p:nvSpPr>
        <p:spPr>
          <a:xfrm>
            <a:off x="3151057" y="3709577"/>
            <a:ext cx="1570465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9C8F3A-7042-40EF-86C8-56E3BE67FE06}"/>
              </a:ext>
            </a:extLst>
          </p:cNvPr>
          <p:cNvSpPr/>
          <p:nvPr/>
        </p:nvSpPr>
        <p:spPr>
          <a:xfrm>
            <a:off x="3281408" y="4564371"/>
            <a:ext cx="1440114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D4946D-48BB-4904-AF0F-AF3B662A6457}"/>
              </a:ext>
            </a:extLst>
          </p:cNvPr>
          <p:cNvSpPr/>
          <p:nvPr/>
        </p:nvSpPr>
        <p:spPr>
          <a:xfrm>
            <a:off x="2787588" y="5388487"/>
            <a:ext cx="1162975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/>
      <p:bldP spid="12" grpId="1"/>
      <p:bldP spid="13" grpId="0" animBg="1"/>
      <p:bldP spid="13" grpId="1" animBg="1"/>
      <p:bldP spid="14" grpId="0" animBg="1"/>
      <p:bldP spid="14" grpId="1" animBg="1"/>
      <p:bldP spid="15" grpId="0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BA271C33-4EA0-45F0-8CD6-CF62C6FCD267}"/>
              </a:ext>
            </a:extLst>
          </p:cNvPr>
          <p:cNvSpPr txBox="1"/>
          <p:nvPr/>
        </p:nvSpPr>
        <p:spPr>
          <a:xfrm>
            <a:off x="548640" y="1205427"/>
            <a:ext cx="11521440" cy="362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Picture 2" descr="20210409090849_wm_shs-tieng-viet-2-tap-1">
            <a:extLst>
              <a:ext uri="{FF2B5EF4-FFF2-40B4-BE49-F238E27FC236}">
                <a16:creationId xmlns:a16="http://schemas.microsoft.com/office/drawing/2014/main" id="{3E15B87D-5D8E-4E78-9E3A-644860F47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2927432" y="2288660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20210409090849_wm_shs-tieng-viet-2-tap-1">
            <a:extLst>
              <a:ext uri="{FF2B5EF4-FFF2-40B4-BE49-F238E27FC236}">
                <a16:creationId xmlns:a16="http://schemas.microsoft.com/office/drawing/2014/main" id="{4DDD476E-1890-452E-92A1-B7C41B5D9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2917990" y="3139081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20210409090849_wm_shs-tieng-viet-2-tap-1">
            <a:extLst>
              <a:ext uri="{FF2B5EF4-FFF2-40B4-BE49-F238E27FC236}">
                <a16:creationId xmlns:a16="http://schemas.microsoft.com/office/drawing/2014/main" id="{5ADECD59-1668-4DF2-9DAA-1C0C01E08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2914213" y="4222314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70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04490" y="-444840"/>
            <a:ext cx="13115615" cy="6181078"/>
            <a:chOff x="9835" y="-455139"/>
            <a:chExt cx="12341727" cy="6181078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555" y="84131"/>
              <a:ext cx="10549622" cy="5641808"/>
            </a:xfrm>
            <a:prstGeom prst="rect">
              <a:avLst/>
            </a:prstGeom>
          </p:spPr>
        </p:pic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30" y="5741177"/>
            <a:ext cx="3531115" cy="1106868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28024437-2606-48A5-93FB-AE2EE5317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22" name="Rounded Rectangle 16">
            <a:extLst>
              <a:ext uri="{FF2B5EF4-FFF2-40B4-BE49-F238E27FC236}">
                <a16:creationId xmlns:a16="http://schemas.microsoft.com/office/drawing/2014/main" id="{69291445-7934-46F5-967C-B60715122BA4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r, d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B32B4-6BE8-4F20-81B0-08AA663B6C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8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airplan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53403CF-7638-4B18-8368-BBEBE356D693}"/>
              </a:ext>
            </a:extLst>
          </p:cNvPr>
          <p:cNvSpPr txBox="1"/>
          <p:nvPr/>
        </p:nvSpPr>
        <p:spPr>
          <a:xfrm>
            <a:off x="863304" y="1195267"/>
            <a:ext cx="11328696" cy="362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2" descr="20210409090849_wm_shs-tieng-viet-2-tap-1">
            <a:extLst>
              <a:ext uri="{FF2B5EF4-FFF2-40B4-BE49-F238E27FC236}">
                <a16:creationId xmlns:a16="http://schemas.microsoft.com/office/drawing/2014/main" id="{A0445BE9-7E42-4C35-B673-15F0786065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3224440" y="2257825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90849_wm_shs-tieng-viet-2-tap-1">
            <a:extLst>
              <a:ext uri="{FF2B5EF4-FFF2-40B4-BE49-F238E27FC236}">
                <a16:creationId xmlns:a16="http://schemas.microsoft.com/office/drawing/2014/main" id="{5E19F392-3029-43D2-9BA5-D7CD7C677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3308115" y="3203370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20210409090849_wm_shs-tieng-viet-2-tap-1">
            <a:extLst>
              <a:ext uri="{FF2B5EF4-FFF2-40B4-BE49-F238E27FC236}">
                <a16:creationId xmlns:a16="http://schemas.microsoft.com/office/drawing/2014/main" id="{69AD6D20-94B0-4A9C-8A2F-270223F13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2966221" y="4226236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EF62EA0B-39E8-4746-8111-FD01A9B5CE0B}"/>
              </a:ext>
            </a:extLst>
          </p:cNvPr>
          <p:cNvSpPr/>
          <p:nvPr/>
        </p:nvSpPr>
        <p:spPr>
          <a:xfrm>
            <a:off x="3104915" y="2247870"/>
            <a:ext cx="1570465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09C8F3A-7042-40EF-86C8-56E3BE67FE06}"/>
              </a:ext>
            </a:extLst>
          </p:cNvPr>
          <p:cNvSpPr/>
          <p:nvPr/>
        </p:nvSpPr>
        <p:spPr>
          <a:xfrm>
            <a:off x="3224440" y="3178602"/>
            <a:ext cx="1440114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D4946D-48BB-4904-AF0F-AF3B662A6457}"/>
              </a:ext>
            </a:extLst>
          </p:cNvPr>
          <p:cNvSpPr/>
          <p:nvPr/>
        </p:nvSpPr>
        <p:spPr>
          <a:xfrm>
            <a:off x="2966221" y="4117150"/>
            <a:ext cx="1266252" cy="581258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480" y="1464310"/>
            <a:ext cx="9478010" cy="289369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444750" y="4229735"/>
            <a:ext cx="1104900" cy="689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90185" y="4168775"/>
            <a:ext cx="1468755" cy="689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Bảng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474710" y="4229735"/>
            <a:ext cx="1468755" cy="6896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Đàn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3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99563" y="150632"/>
            <a:ext cx="8178206" cy="3224099"/>
            <a:chOff x="5667646" y="720179"/>
            <a:chExt cx="7991705" cy="3034994"/>
          </a:xfrm>
        </p:grpSpPr>
        <p:sp>
          <p:nvSpPr>
            <p:cNvPr id="82" name="Rectangle 81"/>
            <p:cNvSpPr/>
            <p:nvPr/>
          </p:nvSpPr>
          <p:spPr>
            <a:xfrm>
              <a:off x="6145081" y="1924156"/>
              <a:ext cx="7514270" cy="1831017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Hoàn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thành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thơ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ngồi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linh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…..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+mn-cs"/>
              </a:endParaRP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Cloud 2">
            <a:extLst>
              <a:ext uri="{FF2B5EF4-FFF2-40B4-BE49-F238E27FC236}">
                <a16:creationId xmlns:a16="http://schemas.microsoft.com/office/drawing/2014/main" id="{0D72DA30-840F-4187-9879-6340484384A2}"/>
              </a:ext>
            </a:extLst>
          </p:cNvPr>
          <p:cNvSpPr/>
          <p:nvPr/>
        </p:nvSpPr>
        <p:spPr>
          <a:xfrm>
            <a:off x="4498766" y="4038747"/>
            <a:ext cx="4889293" cy="183884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1893040" y="146195"/>
            <a:ext cx="8727337" cy="3149081"/>
            <a:chOff x="5667646" y="720179"/>
            <a:chExt cx="6642725" cy="3149081"/>
          </a:xfrm>
        </p:grpSpPr>
        <p:sp>
          <p:nvSpPr>
            <p:cNvPr id="123" name="Rectangle 122"/>
            <p:cNvSpPr/>
            <p:nvPr/>
          </p:nvSpPr>
          <p:spPr>
            <a:xfrm>
              <a:off x="6531073" y="1924156"/>
              <a:ext cx="5779298" cy="1945104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Hoàn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thành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thơ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…..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 vu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grpSp>
          <p:nvGrpSpPr>
            <p:cNvPr id="124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5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6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7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8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29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3" name="Rounded Rectangle 142">
            <a:hlinkClick r:id="rId17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72" name="Cloud 71">
            <a:extLst>
              <a:ext uri="{FF2B5EF4-FFF2-40B4-BE49-F238E27FC236}">
                <a16:creationId xmlns:a16="http://schemas.microsoft.com/office/drawing/2014/main" id="{3B11AE4E-F6EA-4401-8546-C4318878ED16}"/>
              </a:ext>
            </a:extLst>
          </p:cNvPr>
          <p:cNvSpPr/>
          <p:nvPr/>
        </p:nvSpPr>
        <p:spPr>
          <a:xfrm>
            <a:off x="4069534" y="3690047"/>
            <a:ext cx="4788169" cy="1564872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gió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3" y="6753398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grpSp>
        <p:nvGrpSpPr>
          <p:cNvPr id="126" name="Group 125"/>
          <p:cNvGrpSpPr/>
          <p:nvPr/>
        </p:nvGrpSpPr>
        <p:grpSpPr>
          <a:xfrm>
            <a:off x="1985445" y="183107"/>
            <a:ext cx="7718565" cy="3336138"/>
            <a:chOff x="5667646" y="720179"/>
            <a:chExt cx="6753685" cy="2847872"/>
          </a:xfrm>
        </p:grpSpPr>
        <p:sp>
          <p:nvSpPr>
            <p:cNvPr id="127" name="Rectangle 126"/>
            <p:cNvSpPr/>
            <p:nvPr/>
          </p:nvSpPr>
          <p:spPr>
            <a:xfrm>
              <a:off x="6531073" y="1924156"/>
              <a:ext cx="5890258" cy="1643895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Hoàn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thành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câu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thơ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+mn-cs"/>
                </a:rPr>
                <a:t>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râm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ran.</a:t>
              </a:r>
            </a:p>
          </p:txBody>
        </p:sp>
        <p:grpSp>
          <p:nvGrpSpPr>
            <p:cNvPr id="128" name="Google Shape;1012;p37"/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129" name="Google Shape;1013;p37"/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0" name="Google Shape;1014;p37"/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1" name="Google Shape;1015;p37"/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2" name="Google Shape;1016;p37"/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3" name="Google Shape;1017;p37"/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4" name="Google Shape;1018;p37"/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5" name="Google Shape;1019;p37"/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6" name="Google Shape;1020;p37"/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7" name="Google Shape;1021;p37"/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8" name="Google Shape;1022;p37"/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39" name="Google Shape;1023;p37"/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0" name="Google Shape;1024;p37"/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oogle Shape;1025;p37"/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2" name="Google Shape;1026;p37"/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3" name="Google Shape;1027;p37"/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4" name="Google Shape;1028;p37"/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5" name="Google Shape;1029;p37"/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46" name="Google Shape;1030;p37"/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7" name="Rounded Rectangle 146">
            <a:hlinkClick r:id="rId20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84" name="Cloud 83">
            <a:extLst>
              <a:ext uri="{FF2B5EF4-FFF2-40B4-BE49-F238E27FC236}">
                <a16:creationId xmlns:a16="http://schemas.microsoft.com/office/drawing/2014/main" id="{D898EA26-B46F-4F2F-8923-830DF1331552}"/>
              </a:ext>
            </a:extLst>
          </p:cNvPr>
          <p:cNvSpPr/>
          <p:nvPr/>
        </p:nvSpPr>
        <p:spPr>
          <a:xfrm>
            <a:off x="3921830" y="4392593"/>
            <a:ext cx="4455808" cy="1517286"/>
          </a:xfrm>
          <a:prstGeom prst="cloud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0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51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30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06EC036-431F-0010-7B6E-D475C349296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6253432" y="4727616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38" y="481110"/>
            <a:ext cx="6812662" cy="5633786"/>
          </a:xfrm>
          <a:prstGeom prst="rect">
            <a:avLst/>
          </a:prstGeom>
        </p:spPr>
      </p:pic>
      <p:sp>
        <p:nvSpPr>
          <p:cNvPr id="15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1771650" y="481110"/>
            <a:ext cx="8553449" cy="3728033"/>
          </a:xfrm>
          <a:custGeom>
            <a:avLst/>
            <a:gdLst>
              <a:gd name="connsiteX0" fmla="*/ 0 w 8553449"/>
              <a:gd name="connsiteY0" fmla="*/ 621351 h 3728033"/>
              <a:gd name="connsiteX1" fmla="*/ 649463 w 8553449"/>
              <a:gd name="connsiteY1" fmla="*/ 0 h 3728033"/>
              <a:gd name="connsiteX2" fmla="*/ 7903985 w 8553449"/>
              <a:gd name="connsiteY2" fmla="*/ 0 h 3728033"/>
              <a:gd name="connsiteX3" fmla="*/ 8553449 w 8553449"/>
              <a:gd name="connsiteY3" fmla="*/ 621351 h 3728033"/>
              <a:gd name="connsiteX4" fmla="*/ 8553449 w 8553449"/>
              <a:gd name="connsiteY4" fmla="*/ 3106682 h 3728033"/>
              <a:gd name="connsiteX5" fmla="*/ 7903985 w 8553449"/>
              <a:gd name="connsiteY5" fmla="*/ 3728033 h 3728033"/>
              <a:gd name="connsiteX6" fmla="*/ 649463 w 8553449"/>
              <a:gd name="connsiteY6" fmla="*/ 3728033 h 3728033"/>
              <a:gd name="connsiteX7" fmla="*/ 0 w 8553449"/>
              <a:gd name="connsiteY7" fmla="*/ 3106682 h 3728033"/>
              <a:gd name="connsiteX8" fmla="*/ 0 w 8553449"/>
              <a:gd name="connsiteY8" fmla="*/ 621351 h 3728033"/>
              <a:gd name="connsiteX0" fmla="*/ 0 w 8553449"/>
              <a:gd name="connsiteY0" fmla="*/ 621351 h 3728033"/>
              <a:gd name="connsiteX1" fmla="*/ 649463 w 8553449"/>
              <a:gd name="connsiteY1" fmla="*/ 0 h 3728033"/>
              <a:gd name="connsiteX2" fmla="*/ 7903985 w 8553449"/>
              <a:gd name="connsiteY2" fmla="*/ 0 h 3728033"/>
              <a:gd name="connsiteX3" fmla="*/ 8553449 w 8553449"/>
              <a:gd name="connsiteY3" fmla="*/ 621351 h 3728033"/>
              <a:gd name="connsiteX4" fmla="*/ 8553449 w 8553449"/>
              <a:gd name="connsiteY4" fmla="*/ 3106682 h 3728033"/>
              <a:gd name="connsiteX5" fmla="*/ 7903985 w 8553449"/>
              <a:gd name="connsiteY5" fmla="*/ 3728033 h 3728033"/>
              <a:gd name="connsiteX6" fmla="*/ 649463 w 8553449"/>
              <a:gd name="connsiteY6" fmla="*/ 3728033 h 3728033"/>
              <a:gd name="connsiteX7" fmla="*/ 0 w 8553449"/>
              <a:gd name="connsiteY7" fmla="*/ 3106682 h 3728033"/>
              <a:gd name="connsiteX8" fmla="*/ 0 w 8553449"/>
              <a:gd name="connsiteY8" fmla="*/ 621351 h 3728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53449" h="3728033" fill="none" extrusionOk="0">
                <a:moveTo>
                  <a:pt x="0" y="621351"/>
                </a:moveTo>
                <a:cubicBezTo>
                  <a:pt x="3639" y="373923"/>
                  <a:pt x="330373" y="64372"/>
                  <a:pt x="649463" y="0"/>
                </a:cubicBezTo>
                <a:cubicBezTo>
                  <a:pt x="2127472" y="89174"/>
                  <a:pt x="5634117" y="483561"/>
                  <a:pt x="7903985" y="0"/>
                </a:cubicBezTo>
                <a:cubicBezTo>
                  <a:pt x="8253617" y="-60886"/>
                  <a:pt x="8462625" y="251074"/>
                  <a:pt x="8553449" y="621351"/>
                </a:cubicBezTo>
                <a:cubicBezTo>
                  <a:pt x="8697028" y="1014135"/>
                  <a:pt x="8425624" y="2031957"/>
                  <a:pt x="8553449" y="3106682"/>
                </a:cubicBezTo>
                <a:cubicBezTo>
                  <a:pt x="8563527" y="3399539"/>
                  <a:pt x="8231017" y="3693434"/>
                  <a:pt x="7903985" y="3728033"/>
                </a:cubicBezTo>
                <a:cubicBezTo>
                  <a:pt x="4845210" y="3772289"/>
                  <a:pt x="3128412" y="3736615"/>
                  <a:pt x="649463" y="3728033"/>
                </a:cubicBezTo>
                <a:cubicBezTo>
                  <a:pt x="316866" y="3725138"/>
                  <a:pt x="-108860" y="3470930"/>
                  <a:pt x="0" y="3106682"/>
                </a:cubicBezTo>
                <a:cubicBezTo>
                  <a:pt x="60271" y="2222266"/>
                  <a:pt x="-15127" y="1552746"/>
                  <a:pt x="0" y="621351"/>
                </a:cubicBezTo>
                <a:close/>
              </a:path>
              <a:path w="8553449" h="3728033" stroke="0" extrusionOk="0">
                <a:moveTo>
                  <a:pt x="0" y="621351"/>
                </a:moveTo>
                <a:cubicBezTo>
                  <a:pt x="1267" y="325779"/>
                  <a:pt x="314797" y="1615"/>
                  <a:pt x="649463" y="0"/>
                </a:cubicBezTo>
                <a:cubicBezTo>
                  <a:pt x="3905442" y="80052"/>
                  <a:pt x="6627716" y="37617"/>
                  <a:pt x="7903985" y="0"/>
                </a:cubicBezTo>
                <a:cubicBezTo>
                  <a:pt x="8187148" y="-4292"/>
                  <a:pt x="8617783" y="257817"/>
                  <a:pt x="8553449" y="621351"/>
                </a:cubicBezTo>
                <a:cubicBezTo>
                  <a:pt x="8661749" y="1449169"/>
                  <a:pt x="8736606" y="2537666"/>
                  <a:pt x="8553449" y="3106682"/>
                </a:cubicBezTo>
                <a:cubicBezTo>
                  <a:pt x="8502162" y="3433269"/>
                  <a:pt x="8234866" y="3716230"/>
                  <a:pt x="7903985" y="3728033"/>
                </a:cubicBezTo>
                <a:cubicBezTo>
                  <a:pt x="6724958" y="3484225"/>
                  <a:pt x="1448547" y="3897612"/>
                  <a:pt x="649463" y="3728033"/>
                </a:cubicBezTo>
                <a:cubicBezTo>
                  <a:pt x="289054" y="3742597"/>
                  <a:pt x="-41714" y="3376898"/>
                  <a:pt x="0" y="3106682"/>
                </a:cubicBezTo>
                <a:cubicBezTo>
                  <a:pt x="34662" y="2177552"/>
                  <a:pt x="64035" y="1578191"/>
                  <a:pt x="0" y="621351"/>
                </a:cubicBezTo>
                <a:close/>
              </a:path>
              <a:path w="8553449" h="3728033" fill="none" stroke="0" extrusionOk="0">
                <a:moveTo>
                  <a:pt x="0" y="621351"/>
                </a:moveTo>
                <a:cubicBezTo>
                  <a:pt x="12831" y="342231"/>
                  <a:pt x="325894" y="59443"/>
                  <a:pt x="649463" y="0"/>
                </a:cubicBezTo>
                <a:cubicBezTo>
                  <a:pt x="2533496" y="155624"/>
                  <a:pt x="5143590" y="415583"/>
                  <a:pt x="7903985" y="0"/>
                </a:cubicBezTo>
                <a:cubicBezTo>
                  <a:pt x="8252016" y="-36600"/>
                  <a:pt x="8535187" y="252067"/>
                  <a:pt x="8553449" y="621351"/>
                </a:cubicBezTo>
                <a:cubicBezTo>
                  <a:pt x="8774624" y="890216"/>
                  <a:pt x="8485696" y="1969070"/>
                  <a:pt x="8553449" y="3106682"/>
                </a:cubicBezTo>
                <a:cubicBezTo>
                  <a:pt x="8501562" y="3451206"/>
                  <a:pt x="8238470" y="3707419"/>
                  <a:pt x="7903985" y="3728033"/>
                </a:cubicBezTo>
                <a:cubicBezTo>
                  <a:pt x="4760265" y="3577122"/>
                  <a:pt x="2942259" y="3741648"/>
                  <a:pt x="649463" y="3728033"/>
                </a:cubicBezTo>
                <a:cubicBezTo>
                  <a:pt x="283102" y="3723023"/>
                  <a:pt x="-82814" y="3445376"/>
                  <a:pt x="0" y="3106682"/>
                </a:cubicBezTo>
                <a:cubicBezTo>
                  <a:pt x="36337" y="2294755"/>
                  <a:pt x="-87528" y="1626608"/>
                  <a:pt x="0" y="62135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8183203"/>
                      <a:gd name="connsiteY0" fmla="*/ 621351 h 3728033"/>
                      <a:gd name="connsiteX1" fmla="*/ 621351 w 8183203"/>
                      <a:gd name="connsiteY1" fmla="*/ 0 h 3728033"/>
                      <a:gd name="connsiteX2" fmla="*/ 7561852 w 8183203"/>
                      <a:gd name="connsiteY2" fmla="*/ 0 h 3728033"/>
                      <a:gd name="connsiteX3" fmla="*/ 8183203 w 8183203"/>
                      <a:gd name="connsiteY3" fmla="*/ 621351 h 3728033"/>
                      <a:gd name="connsiteX4" fmla="*/ 8183203 w 8183203"/>
                      <a:gd name="connsiteY4" fmla="*/ 3106682 h 3728033"/>
                      <a:gd name="connsiteX5" fmla="*/ 7561852 w 8183203"/>
                      <a:gd name="connsiteY5" fmla="*/ 3728033 h 3728033"/>
                      <a:gd name="connsiteX6" fmla="*/ 621351 w 8183203"/>
                      <a:gd name="connsiteY6" fmla="*/ 3728033 h 3728033"/>
                      <a:gd name="connsiteX7" fmla="*/ 0 w 8183203"/>
                      <a:gd name="connsiteY7" fmla="*/ 3106682 h 3728033"/>
                      <a:gd name="connsiteX8" fmla="*/ 0 w 8183203"/>
                      <a:gd name="connsiteY8" fmla="*/ 621351 h 37280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183203" h="3728033" fill="none" extrusionOk="0">
                        <a:moveTo>
                          <a:pt x="0" y="621351"/>
                        </a:moveTo>
                        <a:cubicBezTo>
                          <a:pt x="2261" y="339378"/>
                          <a:pt x="305674" y="46131"/>
                          <a:pt x="621351" y="0"/>
                        </a:cubicBezTo>
                        <a:cubicBezTo>
                          <a:pt x="2305334" y="72427"/>
                          <a:pt x="5209004" y="61419"/>
                          <a:pt x="7561852" y="0"/>
                        </a:cubicBezTo>
                        <a:cubicBezTo>
                          <a:pt x="7900337" y="-32204"/>
                          <a:pt x="8157085" y="270288"/>
                          <a:pt x="8183203" y="621351"/>
                        </a:cubicBezTo>
                        <a:cubicBezTo>
                          <a:pt x="8284079" y="988617"/>
                          <a:pt x="8075890" y="2001068"/>
                          <a:pt x="8183203" y="3106682"/>
                        </a:cubicBezTo>
                        <a:cubicBezTo>
                          <a:pt x="8186915" y="3431003"/>
                          <a:pt x="7887485" y="3708382"/>
                          <a:pt x="7561852" y="3728033"/>
                        </a:cubicBezTo>
                        <a:cubicBezTo>
                          <a:pt x="4596794" y="3757860"/>
                          <a:pt x="2986322" y="3648727"/>
                          <a:pt x="621351" y="3728033"/>
                        </a:cubicBezTo>
                        <a:cubicBezTo>
                          <a:pt x="288863" y="3726826"/>
                          <a:pt x="-49232" y="3459580"/>
                          <a:pt x="0" y="3106682"/>
                        </a:cubicBezTo>
                        <a:cubicBezTo>
                          <a:pt x="50037" y="2237106"/>
                          <a:pt x="770" y="1593841"/>
                          <a:pt x="0" y="621351"/>
                        </a:cubicBezTo>
                        <a:close/>
                      </a:path>
                      <a:path w="8183203" h="3728033" stroke="0" extrusionOk="0">
                        <a:moveTo>
                          <a:pt x="0" y="621351"/>
                        </a:moveTo>
                        <a:cubicBezTo>
                          <a:pt x="18238" y="283159"/>
                          <a:pt x="306637" y="59273"/>
                          <a:pt x="621351" y="0"/>
                        </a:cubicBezTo>
                        <a:cubicBezTo>
                          <a:pt x="3732699" y="123000"/>
                          <a:pt x="6246449" y="-96860"/>
                          <a:pt x="7561852" y="0"/>
                        </a:cubicBezTo>
                        <a:cubicBezTo>
                          <a:pt x="7891287" y="-10463"/>
                          <a:pt x="8198486" y="247378"/>
                          <a:pt x="8183203" y="621351"/>
                        </a:cubicBezTo>
                        <a:cubicBezTo>
                          <a:pt x="8186376" y="1461809"/>
                          <a:pt x="8277470" y="2519737"/>
                          <a:pt x="8183203" y="3106682"/>
                        </a:cubicBezTo>
                        <a:cubicBezTo>
                          <a:pt x="8123875" y="3471339"/>
                          <a:pt x="7896350" y="3726615"/>
                          <a:pt x="7561852" y="3728033"/>
                        </a:cubicBezTo>
                        <a:cubicBezTo>
                          <a:pt x="6426184" y="3567326"/>
                          <a:pt x="1403916" y="3767700"/>
                          <a:pt x="621351" y="3728033"/>
                        </a:cubicBezTo>
                        <a:cubicBezTo>
                          <a:pt x="271238" y="3726629"/>
                          <a:pt x="-27957" y="3437180"/>
                          <a:pt x="0" y="3106682"/>
                        </a:cubicBezTo>
                        <a:cubicBezTo>
                          <a:pt x="32216" y="2191339"/>
                          <a:pt x="57206" y="1645274"/>
                          <a:pt x="0" y="62135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690">
            <a:off x="-38100" y="-930178"/>
            <a:ext cx="5270500" cy="37623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295">
            <a:off x="8510654" y="2508279"/>
            <a:ext cx="3905387" cy="45831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6E7B85-039F-794A-B923-97D27BC426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330" y="746325"/>
            <a:ext cx="3090940" cy="1231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6A84E6-CF4D-112C-F687-E8A1E3AAE7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565" y="1937678"/>
            <a:ext cx="5499069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7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640381" y="404630"/>
            <a:ext cx="1872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en-US" sz="2800" b="1">
                <a:solidFill>
                  <a:srgbClr val="FFFF00"/>
                </a:solidFill>
                <a:latin typeface="HP001 4 hàng" panose="020B0603050302020204" pitchFamily="34" charset="0"/>
              </a:rPr>
              <a:t>Em hǌ </a:t>
            </a:r>
            <a:r>
              <a:rPr lang="el-GR" sz="2800" b="1">
                <a:solidFill>
                  <a:srgbClr val="FFFF00"/>
                </a:solidFill>
                <a:latin typeface="HP001 4 hàng" panose="020B0603050302020204" pitchFamily="34" charset="0"/>
              </a:rPr>
              <a:t>ωϘ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nay trong lớp học</a:t>
            </a:r>
            <a:endParaRPr lang="en-US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giấy trắng, bút màu</a:t>
            </a:r>
            <a:endParaRPr lang="en-US" sz="2400" b="1" dirty="0" err="1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 wĝ em wgē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ωϘ</a:t>
            </a:r>
            <a:endParaRPr lang="pt-BR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s-E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s-E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1024884" y="365908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lv-LV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 ông trăng trên cao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1024883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 ánh vàng đầu ngõ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1024882" y="473243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 cánh diều no gió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 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 ǇrƟ xa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pt-BR" sz="24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05002A0D-A151-4E17-B12A-FF721FB89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68" y="1"/>
            <a:ext cx="12093611" cy="669235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5317;p41"/>
          <p:cNvSpPr txBox="1">
            <a:spLocks/>
          </p:cNvSpPr>
          <p:nvPr/>
        </p:nvSpPr>
        <p:spPr>
          <a:xfrm>
            <a:off x="1200967" y="329699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5" name="Google Shape;5317;p41"/>
          <p:cNvSpPr txBox="1">
            <a:spLocks/>
          </p:cNvSpPr>
          <p:nvPr/>
        </p:nvSpPr>
        <p:spPr>
          <a:xfrm>
            <a:off x="1223392" y="429282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223392" y="2272131"/>
            <a:ext cx="10067016" cy="783365"/>
            <a:chOff x="550985" y="288470"/>
            <a:chExt cx="10070123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27" y="5103616"/>
            <a:ext cx="1870291" cy="1867302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8A5AF773-24BD-4451-A296-686EF8C38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656" y="339443"/>
            <a:ext cx="1469810" cy="1362894"/>
          </a:xfrm>
          <a:prstGeom prst="rect">
            <a:avLst/>
          </a:prstGeom>
        </p:spPr>
      </p:pic>
      <p:pic>
        <p:nvPicPr>
          <p:cNvPr id="15" name="图片 21">
            <a:extLst>
              <a:ext uri="{FF2B5EF4-FFF2-40B4-BE49-F238E27FC236}">
                <a16:creationId xmlns:a16="http://schemas.microsoft.com/office/drawing/2014/main" id="{762CC9C6-6509-4705-964B-0FDAA5B86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400" y="805752"/>
            <a:ext cx="6064191" cy="8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3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880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399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/>
                    <a:cs typeface="+mn-cs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8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99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263786" y="2973993"/>
            <a:ext cx="4121641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lung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564</Words>
  <Application>Microsoft Office PowerPoint</Application>
  <PresentationFormat>Widescreen</PresentationFormat>
  <Paragraphs>107</Paragraphs>
  <Slides>20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等线</vt:lpstr>
      <vt:lpstr>Gloria Hallelujah</vt:lpstr>
      <vt:lpstr>微软雅黑</vt:lpstr>
      <vt:lpstr>宋体</vt:lpstr>
      <vt:lpstr>字魂70号-灵悦黑体</vt:lpstr>
      <vt:lpstr>Arial</vt:lpstr>
      <vt:lpstr>Arial-Rounded</vt:lpstr>
      <vt:lpstr>Calibri</vt:lpstr>
      <vt:lpstr>Calibri Light</vt:lpstr>
      <vt:lpstr>HP001 4 hàng</vt:lpstr>
      <vt:lpstr>Times New Roman</vt:lpstr>
      <vt:lpstr>1_Office 主题</vt:lpstr>
      <vt:lpstr>2_Office 主题​​</vt:lpstr>
      <vt:lpstr>7_Office Theme</vt:lpstr>
      <vt:lpstr>2_jeppt.com</vt:lpstr>
      <vt:lpstr>Office 主题</vt:lpstr>
      <vt:lpstr>1_第一PPT，www.1ppt.com</vt:lpstr>
      <vt:lpstr>千图网海量PPT模板www.58pic.com​​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14</cp:revision>
  <dcterms:created xsi:type="dcterms:W3CDTF">2021-07-28T15:06:28Z</dcterms:created>
  <dcterms:modified xsi:type="dcterms:W3CDTF">2024-09-01T14:57:25Z</dcterms:modified>
</cp:coreProperties>
</file>