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718" r:id="rId2"/>
  </p:sldMasterIdLst>
  <p:notesMasterIdLst>
    <p:notesMasterId r:id="rId13"/>
  </p:notesMasterIdLst>
  <p:sldIdLst>
    <p:sldId id="327" r:id="rId3"/>
    <p:sldId id="259" r:id="rId4"/>
    <p:sldId id="358" r:id="rId5"/>
    <p:sldId id="342" r:id="rId6"/>
    <p:sldId id="328" r:id="rId7"/>
    <p:sldId id="332" r:id="rId8"/>
    <p:sldId id="329" r:id="rId9"/>
    <p:sldId id="333" r:id="rId10"/>
    <p:sldId id="330" r:id="rId11"/>
    <p:sldId id="331" r:id="rId12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Comfortaa Medium" panose="020B0604020202020204" charset="0"/>
      <p:regular r:id="rId15"/>
      <p:bold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Passion One" panose="020B0604020202020204" charset="0"/>
      <p:regular r:id="rId21"/>
      <p:bold r:id="rId22"/>
    </p:embeddedFont>
    <p:embeddedFont>
      <p:font typeface="Sport Day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 Anh" initials="A" lastIdx="1" clrIdx="0">
    <p:extLst>
      <p:ext uri="{19B8F6BF-5375-455C-9EA6-DF929625EA0E}">
        <p15:presenceInfo xmlns:p15="http://schemas.microsoft.com/office/powerpoint/2012/main" userId="Lan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FAF"/>
    <a:srgbClr val="0C080C"/>
    <a:srgbClr val="FFE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39CE94-381F-4454-8E3C-7DE45AB198E3}">
  <a:tblStyle styleId="{7B39CE94-381F-4454-8E3C-7DE45AB198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27" autoAdjust="0"/>
  </p:normalViewPr>
  <p:slideViewPr>
    <p:cSldViewPr snapToGrid="0">
      <p:cViewPr varScale="1">
        <p:scale>
          <a:sx n="126" d="100"/>
          <a:sy n="126" d="100"/>
        </p:scale>
        <p:origin x="11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45073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Divide the class into 2 teams.</a:t>
            </a:r>
            <a:endParaRPr lang="en-US" b="0" dirty="0">
              <a:effectLst/>
            </a:endParaRPr>
          </a:p>
          <a:p>
            <a:pPr rtl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Each pupil from each team goes to the front and touches 2 squares. If they match the right word with the correct picture, they will score one point for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their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team.</a:t>
            </a:r>
            <a:endParaRPr lang="en-US" b="0" dirty="0">
              <a:effectLst/>
            </a:endParaRPr>
          </a:p>
          <a:p>
            <a:pPr rtl="0"/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Encourage pupils to join in the game.</a:t>
            </a:r>
            <a:endParaRPr lang="en-US" b="0" dirty="0">
              <a:effectLst/>
            </a:endParaRPr>
          </a:p>
          <a:p>
            <a:r>
              <a:rPr lang="en-US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4: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Give points for pupils.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1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98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06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6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96000" y="1121100"/>
            <a:ext cx="4242900" cy="26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96000" y="3773950"/>
            <a:ext cx="4410600" cy="60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466062" y="-1700764"/>
            <a:ext cx="3726787" cy="2615176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243139" y="3968317"/>
            <a:ext cx="2560284" cy="1643962"/>
          </a:xfrm>
          <a:custGeom>
            <a:avLst/>
            <a:gdLst/>
            <a:ahLst/>
            <a:cxnLst/>
            <a:rect l="l" t="t" r="r" b="b"/>
            <a:pathLst>
              <a:path w="46502" h="29859" extrusionOk="0">
                <a:moveTo>
                  <a:pt x="20073" y="0"/>
                </a:moveTo>
                <a:cubicBezTo>
                  <a:pt x="19106" y="0"/>
                  <a:pt x="18120" y="211"/>
                  <a:pt x="17193" y="492"/>
                </a:cubicBezTo>
                <a:cubicBezTo>
                  <a:pt x="14111" y="1389"/>
                  <a:pt x="11243" y="2984"/>
                  <a:pt x="8670" y="4914"/>
                </a:cubicBezTo>
                <a:cubicBezTo>
                  <a:pt x="5561" y="7232"/>
                  <a:pt x="2788" y="10167"/>
                  <a:pt x="1394" y="13785"/>
                </a:cubicBezTo>
                <a:cubicBezTo>
                  <a:pt x="0" y="17403"/>
                  <a:pt x="201" y="21799"/>
                  <a:pt x="2586" y="24854"/>
                </a:cubicBezTo>
                <a:cubicBezTo>
                  <a:pt x="4128" y="26838"/>
                  <a:pt x="6419" y="28124"/>
                  <a:pt x="8831" y="28834"/>
                </a:cubicBezTo>
                <a:cubicBezTo>
                  <a:pt x="11243" y="29531"/>
                  <a:pt x="13776" y="29705"/>
                  <a:pt x="16269" y="29799"/>
                </a:cubicBezTo>
                <a:cubicBezTo>
                  <a:pt x="17326" y="29837"/>
                  <a:pt x="18385" y="29859"/>
                  <a:pt x="19444" y="29859"/>
                </a:cubicBezTo>
                <a:cubicBezTo>
                  <a:pt x="22560" y="29859"/>
                  <a:pt x="25675" y="29669"/>
                  <a:pt x="28745" y="29129"/>
                </a:cubicBezTo>
                <a:cubicBezTo>
                  <a:pt x="30795" y="28767"/>
                  <a:pt x="32819" y="28245"/>
                  <a:pt x="34762" y="27521"/>
                </a:cubicBezTo>
                <a:cubicBezTo>
                  <a:pt x="36223" y="26985"/>
                  <a:pt x="37858" y="26771"/>
                  <a:pt x="39238" y="26060"/>
                </a:cubicBezTo>
                <a:cubicBezTo>
                  <a:pt x="41114" y="25029"/>
                  <a:pt x="43017" y="23715"/>
                  <a:pt x="44330" y="21973"/>
                </a:cubicBezTo>
                <a:cubicBezTo>
                  <a:pt x="45992" y="19762"/>
                  <a:pt x="46501" y="16465"/>
                  <a:pt x="44759" y="14321"/>
                </a:cubicBezTo>
                <a:cubicBezTo>
                  <a:pt x="43503" y="12767"/>
                  <a:pt x="41383" y="12202"/>
                  <a:pt x="39368" y="12202"/>
                </a:cubicBezTo>
                <a:cubicBezTo>
                  <a:pt x="39297" y="12202"/>
                  <a:pt x="39227" y="12203"/>
                  <a:pt x="39157" y="12204"/>
                </a:cubicBezTo>
                <a:cubicBezTo>
                  <a:pt x="37456" y="12258"/>
                  <a:pt x="35807" y="12646"/>
                  <a:pt x="34132" y="12901"/>
                </a:cubicBezTo>
                <a:cubicBezTo>
                  <a:pt x="34103" y="12905"/>
                  <a:pt x="34074" y="12907"/>
                  <a:pt x="34045" y="12907"/>
                </a:cubicBezTo>
                <a:cubicBezTo>
                  <a:pt x="33635" y="12907"/>
                  <a:pt x="33355" y="12473"/>
                  <a:pt x="33542" y="12097"/>
                </a:cubicBezTo>
                <a:cubicBezTo>
                  <a:pt x="33864" y="11494"/>
                  <a:pt x="34092" y="10877"/>
                  <a:pt x="34146" y="10207"/>
                </a:cubicBezTo>
                <a:cubicBezTo>
                  <a:pt x="34239" y="8411"/>
                  <a:pt x="32765" y="6803"/>
                  <a:pt x="31050" y="6281"/>
                </a:cubicBezTo>
                <a:cubicBezTo>
                  <a:pt x="30453" y="6094"/>
                  <a:pt x="29837" y="6015"/>
                  <a:pt x="29216" y="6015"/>
                </a:cubicBezTo>
                <a:cubicBezTo>
                  <a:pt x="28052" y="6015"/>
                  <a:pt x="26871" y="6294"/>
                  <a:pt x="25770" y="6669"/>
                </a:cubicBezTo>
                <a:cubicBezTo>
                  <a:pt x="24899" y="6964"/>
                  <a:pt x="24055" y="7326"/>
                  <a:pt x="23210" y="7661"/>
                </a:cubicBezTo>
                <a:cubicBezTo>
                  <a:pt x="23136" y="7689"/>
                  <a:pt x="23064" y="7702"/>
                  <a:pt x="22995" y="7702"/>
                </a:cubicBezTo>
                <a:cubicBezTo>
                  <a:pt x="22545" y="7702"/>
                  <a:pt x="22255" y="7147"/>
                  <a:pt x="22581" y="6763"/>
                </a:cubicBezTo>
                <a:cubicBezTo>
                  <a:pt x="22849" y="6468"/>
                  <a:pt x="23103" y="6160"/>
                  <a:pt x="23344" y="5852"/>
                </a:cubicBezTo>
                <a:cubicBezTo>
                  <a:pt x="23840" y="5182"/>
                  <a:pt x="24282" y="4405"/>
                  <a:pt x="24349" y="3587"/>
                </a:cubicBezTo>
                <a:cubicBezTo>
                  <a:pt x="24443" y="2059"/>
                  <a:pt x="23170" y="693"/>
                  <a:pt x="21710" y="237"/>
                </a:cubicBezTo>
                <a:cubicBezTo>
                  <a:pt x="21180" y="70"/>
                  <a:pt x="20630" y="0"/>
                  <a:pt x="200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854763" y="-405825"/>
            <a:ext cx="2105784" cy="2011801"/>
          </a:xfrm>
          <a:custGeom>
            <a:avLst/>
            <a:gdLst/>
            <a:ahLst/>
            <a:cxnLst/>
            <a:rect l="l" t="t" r="r" b="b"/>
            <a:pathLst>
              <a:path w="38247" h="36540" extrusionOk="0">
                <a:moveTo>
                  <a:pt x="20846" y="0"/>
                </a:moveTo>
                <a:cubicBezTo>
                  <a:pt x="18692" y="0"/>
                  <a:pt x="16481" y="1348"/>
                  <a:pt x="15291" y="3248"/>
                </a:cubicBezTo>
                <a:cubicBezTo>
                  <a:pt x="15117" y="3542"/>
                  <a:pt x="14956" y="3837"/>
                  <a:pt x="14809" y="4145"/>
                </a:cubicBezTo>
                <a:cubicBezTo>
                  <a:pt x="14460" y="3891"/>
                  <a:pt x="14085" y="3650"/>
                  <a:pt x="13710" y="3449"/>
                </a:cubicBezTo>
                <a:cubicBezTo>
                  <a:pt x="12813" y="3000"/>
                  <a:pt x="11807" y="2731"/>
                  <a:pt x="10816" y="2731"/>
                </a:cubicBezTo>
                <a:cubicBezTo>
                  <a:pt x="10296" y="2731"/>
                  <a:pt x="9781" y="2805"/>
                  <a:pt x="9288" y="2966"/>
                </a:cubicBezTo>
                <a:cubicBezTo>
                  <a:pt x="6433" y="3891"/>
                  <a:pt x="5107" y="7429"/>
                  <a:pt x="5803" y="10337"/>
                </a:cubicBezTo>
                <a:cubicBezTo>
                  <a:pt x="5884" y="10672"/>
                  <a:pt x="5978" y="10993"/>
                  <a:pt x="6085" y="11315"/>
                </a:cubicBezTo>
                <a:cubicBezTo>
                  <a:pt x="5643" y="11382"/>
                  <a:pt x="5227" y="11476"/>
                  <a:pt x="4825" y="11610"/>
                </a:cubicBezTo>
                <a:cubicBezTo>
                  <a:pt x="3391" y="12079"/>
                  <a:pt x="2051" y="13057"/>
                  <a:pt x="1354" y="14410"/>
                </a:cubicBezTo>
                <a:cubicBezTo>
                  <a:pt x="1" y="17077"/>
                  <a:pt x="1555" y="20508"/>
                  <a:pt x="4101" y="22103"/>
                </a:cubicBezTo>
                <a:cubicBezTo>
                  <a:pt x="4396" y="22277"/>
                  <a:pt x="4691" y="22438"/>
                  <a:pt x="4999" y="22585"/>
                </a:cubicBezTo>
                <a:cubicBezTo>
                  <a:pt x="4745" y="22933"/>
                  <a:pt x="4504" y="23309"/>
                  <a:pt x="4303" y="23684"/>
                </a:cubicBezTo>
                <a:cubicBezTo>
                  <a:pt x="3619" y="25051"/>
                  <a:pt x="3351" y="26672"/>
                  <a:pt x="3820" y="28106"/>
                </a:cubicBezTo>
                <a:cubicBezTo>
                  <a:pt x="4582" y="30458"/>
                  <a:pt x="7118" y="31773"/>
                  <a:pt x="9614" y="31773"/>
                </a:cubicBezTo>
                <a:cubicBezTo>
                  <a:pt x="10148" y="31773"/>
                  <a:pt x="10679" y="31713"/>
                  <a:pt x="11191" y="31590"/>
                </a:cubicBezTo>
                <a:cubicBezTo>
                  <a:pt x="11526" y="31510"/>
                  <a:pt x="11847" y="31416"/>
                  <a:pt x="12169" y="31309"/>
                </a:cubicBezTo>
                <a:cubicBezTo>
                  <a:pt x="12236" y="31751"/>
                  <a:pt x="12330" y="32167"/>
                  <a:pt x="12464" y="32569"/>
                </a:cubicBezTo>
                <a:cubicBezTo>
                  <a:pt x="12933" y="34003"/>
                  <a:pt x="13911" y="35343"/>
                  <a:pt x="15264" y="36040"/>
                </a:cubicBezTo>
                <a:cubicBezTo>
                  <a:pt x="15942" y="36383"/>
                  <a:pt x="16668" y="36539"/>
                  <a:pt x="17401" y="36539"/>
                </a:cubicBezTo>
                <a:cubicBezTo>
                  <a:pt x="19555" y="36539"/>
                  <a:pt x="21767" y="35192"/>
                  <a:pt x="22957" y="33292"/>
                </a:cubicBezTo>
                <a:cubicBezTo>
                  <a:pt x="23131" y="32998"/>
                  <a:pt x="23292" y="32703"/>
                  <a:pt x="23439" y="32394"/>
                </a:cubicBezTo>
                <a:cubicBezTo>
                  <a:pt x="23787" y="32649"/>
                  <a:pt x="24163" y="32890"/>
                  <a:pt x="24538" y="33091"/>
                </a:cubicBezTo>
                <a:cubicBezTo>
                  <a:pt x="25434" y="33540"/>
                  <a:pt x="26441" y="33809"/>
                  <a:pt x="27432" y="33809"/>
                </a:cubicBezTo>
                <a:cubicBezTo>
                  <a:pt x="27951" y="33809"/>
                  <a:pt x="28467" y="33735"/>
                  <a:pt x="28960" y="33574"/>
                </a:cubicBezTo>
                <a:cubicBezTo>
                  <a:pt x="31814" y="32649"/>
                  <a:pt x="33141" y="29111"/>
                  <a:pt x="32444" y="26203"/>
                </a:cubicBezTo>
                <a:cubicBezTo>
                  <a:pt x="32364" y="25868"/>
                  <a:pt x="32270" y="25547"/>
                  <a:pt x="32163" y="25225"/>
                </a:cubicBezTo>
                <a:cubicBezTo>
                  <a:pt x="32605" y="25158"/>
                  <a:pt x="33021" y="25064"/>
                  <a:pt x="33423" y="24930"/>
                </a:cubicBezTo>
                <a:cubicBezTo>
                  <a:pt x="34856" y="24461"/>
                  <a:pt x="36197" y="23483"/>
                  <a:pt x="36893" y="22129"/>
                </a:cubicBezTo>
                <a:cubicBezTo>
                  <a:pt x="38247" y="19463"/>
                  <a:pt x="36692" y="16032"/>
                  <a:pt x="34146" y="14437"/>
                </a:cubicBezTo>
                <a:cubicBezTo>
                  <a:pt x="33851" y="14263"/>
                  <a:pt x="33557" y="14102"/>
                  <a:pt x="33248" y="13955"/>
                </a:cubicBezTo>
                <a:cubicBezTo>
                  <a:pt x="33503" y="13606"/>
                  <a:pt x="33744" y="13231"/>
                  <a:pt x="33945" y="12856"/>
                </a:cubicBezTo>
                <a:cubicBezTo>
                  <a:pt x="34629" y="11489"/>
                  <a:pt x="34897" y="9868"/>
                  <a:pt x="34428" y="8434"/>
                </a:cubicBezTo>
                <a:cubicBezTo>
                  <a:pt x="33651" y="6082"/>
                  <a:pt x="31094" y="4777"/>
                  <a:pt x="28587" y="4777"/>
                </a:cubicBezTo>
                <a:cubicBezTo>
                  <a:pt x="28065" y="4777"/>
                  <a:pt x="27545" y="4834"/>
                  <a:pt x="27044" y="4949"/>
                </a:cubicBezTo>
                <a:cubicBezTo>
                  <a:pt x="26695" y="5030"/>
                  <a:pt x="26387" y="5124"/>
                  <a:pt x="26066" y="5231"/>
                </a:cubicBezTo>
                <a:cubicBezTo>
                  <a:pt x="25999" y="4789"/>
                  <a:pt x="25891" y="4373"/>
                  <a:pt x="25757" y="3971"/>
                </a:cubicBezTo>
                <a:cubicBezTo>
                  <a:pt x="25302" y="2537"/>
                  <a:pt x="24337" y="1197"/>
                  <a:pt x="22983" y="500"/>
                </a:cubicBezTo>
                <a:cubicBezTo>
                  <a:pt x="22306" y="157"/>
                  <a:pt x="21579" y="0"/>
                  <a:pt x="20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2088041">
            <a:off x="5165536" y="177168"/>
            <a:ext cx="2149652" cy="1467880"/>
          </a:xfrm>
          <a:custGeom>
            <a:avLst/>
            <a:gdLst/>
            <a:ahLst/>
            <a:cxnLst/>
            <a:rect l="l" t="t" r="r" b="b"/>
            <a:pathLst>
              <a:path w="47882" h="32696" extrusionOk="0">
                <a:moveTo>
                  <a:pt x="38861" y="0"/>
                </a:moveTo>
                <a:cubicBezTo>
                  <a:pt x="38625" y="0"/>
                  <a:pt x="38334" y="184"/>
                  <a:pt x="38152" y="375"/>
                </a:cubicBezTo>
                <a:cubicBezTo>
                  <a:pt x="36196" y="2505"/>
                  <a:pt x="35124" y="5789"/>
                  <a:pt x="34186" y="8630"/>
                </a:cubicBezTo>
                <a:cubicBezTo>
                  <a:pt x="31224" y="9862"/>
                  <a:pt x="28316" y="11243"/>
                  <a:pt x="25502" y="12797"/>
                </a:cubicBezTo>
                <a:cubicBezTo>
                  <a:pt x="26467" y="9326"/>
                  <a:pt x="27405" y="5842"/>
                  <a:pt x="27820" y="2278"/>
                </a:cubicBezTo>
                <a:cubicBezTo>
                  <a:pt x="27847" y="1983"/>
                  <a:pt x="27887" y="1701"/>
                  <a:pt x="27780" y="1447"/>
                </a:cubicBezTo>
                <a:cubicBezTo>
                  <a:pt x="27697" y="1208"/>
                  <a:pt x="27475" y="1023"/>
                  <a:pt x="27238" y="1023"/>
                </a:cubicBezTo>
                <a:cubicBezTo>
                  <a:pt x="27209" y="1023"/>
                  <a:pt x="27180" y="1025"/>
                  <a:pt x="27150" y="1031"/>
                </a:cubicBezTo>
                <a:cubicBezTo>
                  <a:pt x="26949" y="1071"/>
                  <a:pt x="26802" y="1246"/>
                  <a:pt x="26668" y="1420"/>
                </a:cubicBezTo>
                <a:cubicBezTo>
                  <a:pt x="23720" y="5199"/>
                  <a:pt x="22661" y="10425"/>
                  <a:pt x="21616" y="15035"/>
                </a:cubicBezTo>
                <a:cubicBezTo>
                  <a:pt x="19606" y="16228"/>
                  <a:pt x="17649" y="17501"/>
                  <a:pt x="15706" y="18787"/>
                </a:cubicBezTo>
                <a:cubicBezTo>
                  <a:pt x="16684" y="14888"/>
                  <a:pt x="17100" y="10854"/>
                  <a:pt x="16925" y="6834"/>
                </a:cubicBezTo>
                <a:cubicBezTo>
                  <a:pt x="16912" y="6351"/>
                  <a:pt x="16845" y="5856"/>
                  <a:pt x="16389" y="5641"/>
                </a:cubicBezTo>
                <a:cubicBezTo>
                  <a:pt x="14808" y="7531"/>
                  <a:pt x="14755" y="9742"/>
                  <a:pt x="14366" y="12127"/>
                </a:cubicBezTo>
                <a:cubicBezTo>
                  <a:pt x="13910" y="14955"/>
                  <a:pt x="13441" y="17796"/>
                  <a:pt x="12999" y="20637"/>
                </a:cubicBezTo>
                <a:cubicBezTo>
                  <a:pt x="12423" y="21039"/>
                  <a:pt x="11833" y="21441"/>
                  <a:pt x="11270" y="21856"/>
                </a:cubicBezTo>
                <a:cubicBezTo>
                  <a:pt x="10386" y="22486"/>
                  <a:pt x="9515" y="23129"/>
                  <a:pt x="8644" y="23799"/>
                </a:cubicBezTo>
                <a:cubicBezTo>
                  <a:pt x="9555" y="19980"/>
                  <a:pt x="10399" y="16147"/>
                  <a:pt x="10734" y="12234"/>
                </a:cubicBezTo>
                <a:cubicBezTo>
                  <a:pt x="10761" y="11899"/>
                  <a:pt x="10788" y="11551"/>
                  <a:pt x="10654" y="11256"/>
                </a:cubicBezTo>
                <a:cubicBezTo>
                  <a:pt x="10534" y="10982"/>
                  <a:pt x="10256" y="10750"/>
                  <a:pt x="9969" y="10750"/>
                </a:cubicBezTo>
                <a:cubicBezTo>
                  <a:pt x="9934" y="10750"/>
                  <a:pt x="9898" y="10753"/>
                  <a:pt x="9863" y="10760"/>
                </a:cubicBezTo>
                <a:cubicBezTo>
                  <a:pt x="9609" y="10814"/>
                  <a:pt x="9448" y="11028"/>
                  <a:pt x="9287" y="11229"/>
                </a:cubicBezTo>
                <a:cubicBezTo>
                  <a:pt x="5870" y="15920"/>
                  <a:pt x="4824" y="22285"/>
                  <a:pt x="3726" y="27887"/>
                </a:cubicBezTo>
                <a:cubicBezTo>
                  <a:pt x="3712" y="27954"/>
                  <a:pt x="3712" y="28021"/>
                  <a:pt x="3699" y="28088"/>
                </a:cubicBezTo>
                <a:cubicBezTo>
                  <a:pt x="3511" y="28275"/>
                  <a:pt x="3350" y="28436"/>
                  <a:pt x="3176" y="28624"/>
                </a:cubicBezTo>
                <a:cubicBezTo>
                  <a:pt x="2694" y="29120"/>
                  <a:pt x="0" y="31760"/>
                  <a:pt x="375" y="32430"/>
                </a:cubicBezTo>
                <a:cubicBezTo>
                  <a:pt x="484" y="32616"/>
                  <a:pt x="634" y="32695"/>
                  <a:pt x="812" y="32695"/>
                </a:cubicBezTo>
                <a:cubicBezTo>
                  <a:pt x="1733" y="32695"/>
                  <a:pt x="3382" y="30573"/>
                  <a:pt x="3685" y="30259"/>
                </a:cubicBezTo>
                <a:cubicBezTo>
                  <a:pt x="4034" y="29910"/>
                  <a:pt x="4396" y="29562"/>
                  <a:pt x="4757" y="29213"/>
                </a:cubicBezTo>
                <a:cubicBezTo>
                  <a:pt x="5485" y="29453"/>
                  <a:pt x="6267" y="29521"/>
                  <a:pt x="7050" y="29521"/>
                </a:cubicBezTo>
                <a:cubicBezTo>
                  <a:pt x="7364" y="29521"/>
                  <a:pt x="7677" y="29510"/>
                  <a:pt x="7987" y="29495"/>
                </a:cubicBezTo>
                <a:cubicBezTo>
                  <a:pt x="13267" y="29307"/>
                  <a:pt x="18467" y="28409"/>
                  <a:pt x="23680" y="27498"/>
                </a:cubicBezTo>
                <a:cubicBezTo>
                  <a:pt x="24028" y="27431"/>
                  <a:pt x="24497" y="27270"/>
                  <a:pt x="24470" y="26895"/>
                </a:cubicBezTo>
                <a:cubicBezTo>
                  <a:pt x="23197" y="26279"/>
                  <a:pt x="21777" y="26078"/>
                  <a:pt x="20369" y="25930"/>
                </a:cubicBezTo>
                <a:cubicBezTo>
                  <a:pt x="16990" y="25541"/>
                  <a:pt x="13600" y="25362"/>
                  <a:pt x="10199" y="25362"/>
                </a:cubicBezTo>
                <a:cubicBezTo>
                  <a:pt x="9850" y="25362"/>
                  <a:pt x="9502" y="25364"/>
                  <a:pt x="9153" y="25367"/>
                </a:cubicBezTo>
                <a:cubicBezTo>
                  <a:pt x="10547" y="24282"/>
                  <a:pt x="11994" y="23263"/>
                  <a:pt x="13468" y="22298"/>
                </a:cubicBezTo>
                <a:cubicBezTo>
                  <a:pt x="13669" y="22392"/>
                  <a:pt x="13897" y="22419"/>
                  <a:pt x="14098" y="22459"/>
                </a:cubicBezTo>
                <a:cubicBezTo>
                  <a:pt x="15107" y="22573"/>
                  <a:pt x="16116" y="22599"/>
                  <a:pt x="17131" y="22599"/>
                </a:cubicBezTo>
                <a:cubicBezTo>
                  <a:pt x="17437" y="22599"/>
                  <a:pt x="17744" y="22596"/>
                  <a:pt x="18051" y="22593"/>
                </a:cubicBezTo>
                <a:cubicBezTo>
                  <a:pt x="19297" y="22593"/>
                  <a:pt x="20530" y="22580"/>
                  <a:pt x="21777" y="22580"/>
                </a:cubicBezTo>
                <a:cubicBezTo>
                  <a:pt x="24497" y="22553"/>
                  <a:pt x="27244" y="22540"/>
                  <a:pt x="29924" y="22111"/>
                </a:cubicBezTo>
                <a:cubicBezTo>
                  <a:pt x="30179" y="21374"/>
                  <a:pt x="29281" y="20798"/>
                  <a:pt x="28544" y="20543"/>
                </a:cubicBezTo>
                <a:cubicBezTo>
                  <a:pt x="26360" y="19806"/>
                  <a:pt x="24135" y="19149"/>
                  <a:pt x="21844" y="19002"/>
                </a:cubicBezTo>
                <a:cubicBezTo>
                  <a:pt x="21527" y="18981"/>
                  <a:pt x="21212" y="18971"/>
                  <a:pt x="20898" y="18971"/>
                </a:cubicBezTo>
                <a:cubicBezTo>
                  <a:pt x="20188" y="18971"/>
                  <a:pt x="19485" y="19024"/>
                  <a:pt x="18788" y="19136"/>
                </a:cubicBezTo>
                <a:cubicBezTo>
                  <a:pt x="20450" y="18238"/>
                  <a:pt x="22125" y="17367"/>
                  <a:pt x="23827" y="16509"/>
                </a:cubicBezTo>
                <a:cubicBezTo>
                  <a:pt x="24229" y="16550"/>
                  <a:pt x="24658" y="16550"/>
                  <a:pt x="25060" y="16550"/>
                </a:cubicBezTo>
                <a:cubicBezTo>
                  <a:pt x="29442" y="16523"/>
                  <a:pt x="33797" y="15906"/>
                  <a:pt x="38139" y="15303"/>
                </a:cubicBezTo>
                <a:cubicBezTo>
                  <a:pt x="38434" y="15250"/>
                  <a:pt x="38822" y="15116"/>
                  <a:pt x="38809" y="14821"/>
                </a:cubicBezTo>
                <a:cubicBezTo>
                  <a:pt x="37764" y="14258"/>
                  <a:pt x="36585" y="14070"/>
                  <a:pt x="35419" y="13896"/>
                </a:cubicBezTo>
                <a:cubicBezTo>
                  <a:pt x="33757" y="13668"/>
                  <a:pt x="32109" y="13481"/>
                  <a:pt x="30434" y="13347"/>
                </a:cubicBezTo>
                <a:cubicBezTo>
                  <a:pt x="32189" y="12516"/>
                  <a:pt x="33945" y="11725"/>
                  <a:pt x="35687" y="10894"/>
                </a:cubicBezTo>
                <a:cubicBezTo>
                  <a:pt x="39323" y="11463"/>
                  <a:pt x="43004" y="11758"/>
                  <a:pt x="46668" y="11758"/>
                </a:cubicBezTo>
                <a:cubicBezTo>
                  <a:pt x="46974" y="11758"/>
                  <a:pt x="47281" y="11756"/>
                  <a:pt x="47587" y="11752"/>
                </a:cubicBezTo>
                <a:cubicBezTo>
                  <a:pt x="47881" y="11323"/>
                  <a:pt x="47439" y="10868"/>
                  <a:pt x="46997" y="10653"/>
                </a:cubicBezTo>
                <a:cubicBezTo>
                  <a:pt x="44826" y="9487"/>
                  <a:pt x="42307" y="9313"/>
                  <a:pt x="39868" y="8911"/>
                </a:cubicBezTo>
                <a:cubicBezTo>
                  <a:pt x="40833" y="8415"/>
                  <a:pt x="41811" y="7933"/>
                  <a:pt x="42776" y="7410"/>
                </a:cubicBezTo>
                <a:cubicBezTo>
                  <a:pt x="43767" y="6901"/>
                  <a:pt x="44732" y="6351"/>
                  <a:pt x="45603" y="5668"/>
                </a:cubicBezTo>
                <a:cubicBezTo>
                  <a:pt x="45214" y="5570"/>
                  <a:pt x="44817" y="5528"/>
                  <a:pt x="44417" y="5528"/>
                </a:cubicBezTo>
                <a:cubicBezTo>
                  <a:pt x="43398" y="5528"/>
                  <a:pt x="42356" y="5799"/>
                  <a:pt x="41355" y="6097"/>
                </a:cubicBezTo>
                <a:cubicBezTo>
                  <a:pt x="40109" y="6459"/>
                  <a:pt x="38876" y="6861"/>
                  <a:pt x="37657" y="7289"/>
                </a:cubicBezTo>
                <a:cubicBezTo>
                  <a:pt x="38434" y="5105"/>
                  <a:pt x="39225" y="2854"/>
                  <a:pt x="39225" y="522"/>
                </a:cubicBezTo>
                <a:cubicBezTo>
                  <a:pt x="39225" y="388"/>
                  <a:pt x="39225" y="241"/>
                  <a:pt x="39144" y="147"/>
                </a:cubicBezTo>
                <a:cubicBezTo>
                  <a:pt x="39075" y="43"/>
                  <a:pt x="38974" y="0"/>
                  <a:pt x="388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CE0CF75F-B835-43FE-A60E-7B47643B0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95588-06AD-4B35-9F6D-5DE55C386F8E}" type="datetimeFigureOut">
              <a:rPr lang="es-ES"/>
              <a:pPr>
                <a:defRPr/>
              </a:pPr>
              <a:t>04/02/2025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8BE05C5-5FCB-4C5E-958E-A03FFC633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62FF726-5C11-42E1-85AF-6A20C9CA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EFBA9-6B14-4E33-90AC-495771D9959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3125590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949300C-DDC1-42C4-9E81-D3E06FA6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1B249-7CFE-4FBD-AC89-6F1BC580A206}" type="datetimeFigureOut">
              <a:rPr lang="es-ES"/>
              <a:pPr>
                <a:defRPr/>
              </a:pPr>
              <a:t>04/02/2025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4CF3F13-29DC-4119-9C59-6F053F926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C0D8463-D2F6-4FD2-A268-59BFB0CE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E318C-EBCE-412D-A8B8-35CC70F5340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4001396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16DA530-0C9A-4907-AC7C-E4EF121A0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4DFB-B0F3-49FE-9AE5-2EAE8C6E5D05}" type="datetimeFigureOut">
              <a:rPr lang="es-ES"/>
              <a:pPr>
                <a:defRPr/>
              </a:pPr>
              <a:t>04/02/2025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A03B52C-C2E2-4F7F-B59C-0ABF2A9C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BDDBF44-FFE3-48EB-BB5A-41898754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B187D-1A2C-41B9-ABD5-A3368B08EB2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7137088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93230E99-7C52-4797-A121-2381A91D1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9ABD3-98D8-41F1-AF75-9E90CC40FF58}" type="datetimeFigureOut">
              <a:rPr lang="es-ES"/>
              <a:pPr>
                <a:defRPr/>
              </a:pPr>
              <a:t>04/02/2025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06D78C3E-02FC-4D5C-8BBE-9F0F8C90E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B3182C7E-78CA-4EE1-9294-E7537C333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157ED-B312-43F7-BE85-25E27E73866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4166163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D0BB962E-FFED-41EC-AF7B-CA52894A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CE1EB-8A77-4481-81B3-CA8C79328254}" type="datetimeFigureOut">
              <a:rPr lang="es-ES"/>
              <a:pPr>
                <a:defRPr/>
              </a:pPr>
              <a:t>04/02/2025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8F4953B1-DF4A-463A-8C76-FDFB48F36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B676E877-484F-463A-8BCB-A9B61DA42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87D49-2BF3-4B24-A32F-0132BDB4467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5281815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5249B050-BC56-4ABE-863D-A05792291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FF9DA-9E46-49B4-8058-E36BCE04AEE6}" type="datetimeFigureOut">
              <a:rPr lang="es-ES"/>
              <a:pPr>
                <a:defRPr/>
              </a:pPr>
              <a:t>04/02/2025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5C668253-791E-463A-A494-BCEE1E42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835C31C5-9BF7-46BA-9164-5989BFEA3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4D460-5E02-467E-8CBF-3296904C4D9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3621254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D907333D-1697-4D0D-85CA-C6389F72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15FAE-F27E-4DD8-B7FA-C3D7EE8EE8E5}" type="datetimeFigureOut">
              <a:rPr lang="es-ES"/>
              <a:pPr>
                <a:defRPr/>
              </a:pPr>
              <a:t>04/02/2025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CCD6DBCE-CF15-4C77-ACF7-A2D55769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57D40A93-BAEE-4DAD-B761-99A77E3B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355AB-732D-4CF3-812E-58FD2C0D447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0116214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2499BA97-D1B0-46BC-8DD0-1555849FB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989DA-F1DF-4B1E-AE2B-A9DD0E9CC2DD}" type="datetimeFigureOut">
              <a:rPr lang="es-ES"/>
              <a:pPr>
                <a:defRPr/>
              </a:pPr>
              <a:t>04/02/2025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D1AB7229-F4EE-4B3C-BBBD-E7F5A974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2C42B756-4EE6-4D6E-9042-3BCF4533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2E415-5F70-46A0-ACDC-9D799761BF4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5183404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CE95109-B385-4D9F-94AD-B14886C6E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2088A-CD67-4B94-8D04-B34866CEC40A}" type="datetimeFigureOut">
              <a:rPr lang="es-ES"/>
              <a:pPr>
                <a:defRPr/>
              </a:pPr>
              <a:t>04/02/2025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007F9849-7DF9-4047-86A4-AE7C3435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0D0CD359-4E48-4D14-9B44-17206F0A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BD142-F0EF-4D19-9C4C-A5DBF3D8A87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8250374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21A114B-33AF-40F1-8084-BE6B93577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1E6FB-5058-474A-9459-29239E8231B8}" type="datetimeFigureOut">
              <a:rPr lang="es-ES"/>
              <a:pPr>
                <a:defRPr/>
              </a:pPr>
              <a:t>04/02/2025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5235AA8-C366-4237-BBA8-61B76CC6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1FD783E9-0409-483B-96CA-561591FBA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F2340-6D39-4724-802F-9D2238475EA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9480039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994725" y="1785000"/>
            <a:ext cx="3864900" cy="172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6502175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510275" y="3436975"/>
            <a:ext cx="3349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-911900" y="-396775"/>
            <a:ext cx="3250244" cy="2337108"/>
          </a:xfrm>
          <a:custGeom>
            <a:avLst/>
            <a:gdLst/>
            <a:ahLst/>
            <a:cxnLst/>
            <a:rect l="l" t="t" r="r" b="b"/>
            <a:pathLst>
              <a:path w="43393" h="31202" extrusionOk="0">
                <a:moveTo>
                  <a:pt x="16911" y="1"/>
                </a:moveTo>
                <a:cubicBezTo>
                  <a:pt x="16898" y="1"/>
                  <a:pt x="16885" y="1"/>
                  <a:pt x="16872" y="1"/>
                </a:cubicBezTo>
                <a:cubicBezTo>
                  <a:pt x="16269" y="14"/>
                  <a:pt x="15719" y="296"/>
                  <a:pt x="15197" y="617"/>
                </a:cubicBezTo>
                <a:cubicBezTo>
                  <a:pt x="12168" y="2440"/>
                  <a:pt x="9917" y="5308"/>
                  <a:pt x="7759" y="8109"/>
                </a:cubicBezTo>
                <a:cubicBezTo>
                  <a:pt x="7116" y="7465"/>
                  <a:pt x="7009" y="6313"/>
                  <a:pt x="6607" y="5509"/>
                </a:cubicBezTo>
                <a:cubicBezTo>
                  <a:pt x="6205" y="4705"/>
                  <a:pt x="5642" y="3901"/>
                  <a:pt x="4798" y="3633"/>
                </a:cubicBezTo>
                <a:cubicBezTo>
                  <a:pt x="4697" y="3602"/>
                  <a:pt x="4591" y="3579"/>
                  <a:pt x="4489" y="3579"/>
                </a:cubicBezTo>
                <a:cubicBezTo>
                  <a:pt x="4415" y="3579"/>
                  <a:pt x="4343" y="3591"/>
                  <a:pt x="4275" y="3619"/>
                </a:cubicBezTo>
                <a:cubicBezTo>
                  <a:pt x="3900" y="3753"/>
                  <a:pt x="3860" y="4236"/>
                  <a:pt x="3833" y="4624"/>
                </a:cubicBezTo>
                <a:cubicBezTo>
                  <a:pt x="3833" y="7532"/>
                  <a:pt x="5843" y="10266"/>
                  <a:pt x="5213" y="13094"/>
                </a:cubicBezTo>
                <a:cubicBezTo>
                  <a:pt x="4557" y="15948"/>
                  <a:pt x="1555" y="17516"/>
                  <a:pt x="322" y="20156"/>
                </a:cubicBezTo>
                <a:cubicBezTo>
                  <a:pt x="148" y="20504"/>
                  <a:pt x="0" y="20960"/>
                  <a:pt x="268" y="21241"/>
                </a:cubicBezTo>
                <a:cubicBezTo>
                  <a:pt x="389" y="21375"/>
                  <a:pt x="576" y="21416"/>
                  <a:pt x="737" y="21442"/>
                </a:cubicBezTo>
                <a:cubicBezTo>
                  <a:pt x="838" y="21458"/>
                  <a:pt x="939" y="21465"/>
                  <a:pt x="1040" y="21465"/>
                </a:cubicBezTo>
                <a:cubicBezTo>
                  <a:pt x="1816" y="21465"/>
                  <a:pt x="2561" y="21030"/>
                  <a:pt x="3190" y="20531"/>
                </a:cubicBezTo>
                <a:cubicBezTo>
                  <a:pt x="3886" y="19982"/>
                  <a:pt x="4503" y="18990"/>
                  <a:pt x="5347" y="18695"/>
                </a:cubicBezTo>
                <a:cubicBezTo>
                  <a:pt x="6098" y="22166"/>
                  <a:pt x="6875" y="25691"/>
                  <a:pt x="8831" y="28666"/>
                </a:cubicBezTo>
                <a:cubicBezTo>
                  <a:pt x="9166" y="29161"/>
                  <a:pt x="9555" y="29671"/>
                  <a:pt x="10091" y="29925"/>
                </a:cubicBezTo>
                <a:cubicBezTo>
                  <a:pt x="10323" y="30069"/>
                  <a:pt x="10608" y="30149"/>
                  <a:pt x="10888" y="30149"/>
                </a:cubicBezTo>
                <a:cubicBezTo>
                  <a:pt x="11206" y="30149"/>
                  <a:pt x="11518" y="30046"/>
                  <a:pt x="11739" y="29818"/>
                </a:cubicBezTo>
                <a:cubicBezTo>
                  <a:pt x="11967" y="29604"/>
                  <a:pt x="12074" y="29309"/>
                  <a:pt x="12182" y="29027"/>
                </a:cubicBezTo>
                <a:cubicBezTo>
                  <a:pt x="12771" y="27299"/>
                  <a:pt x="12838" y="25396"/>
                  <a:pt x="12369" y="23613"/>
                </a:cubicBezTo>
                <a:lnTo>
                  <a:pt x="12369" y="23613"/>
                </a:lnTo>
                <a:cubicBezTo>
                  <a:pt x="13656" y="25490"/>
                  <a:pt x="15076" y="27272"/>
                  <a:pt x="16658" y="28907"/>
                </a:cubicBezTo>
                <a:cubicBezTo>
                  <a:pt x="17663" y="29965"/>
                  <a:pt x="18828" y="31024"/>
                  <a:pt x="20289" y="31185"/>
                </a:cubicBezTo>
                <a:cubicBezTo>
                  <a:pt x="20375" y="31196"/>
                  <a:pt x="20463" y="31202"/>
                  <a:pt x="20551" y="31202"/>
                </a:cubicBezTo>
                <a:cubicBezTo>
                  <a:pt x="20903" y="31202"/>
                  <a:pt x="21259" y="31107"/>
                  <a:pt x="21495" y="30850"/>
                </a:cubicBezTo>
                <a:cubicBezTo>
                  <a:pt x="21736" y="30568"/>
                  <a:pt x="21790" y="30166"/>
                  <a:pt x="21830" y="29791"/>
                </a:cubicBezTo>
                <a:cubicBezTo>
                  <a:pt x="21924" y="28170"/>
                  <a:pt x="21830" y="26428"/>
                  <a:pt x="21388" y="24860"/>
                </a:cubicBezTo>
                <a:lnTo>
                  <a:pt x="21388" y="24860"/>
                </a:lnTo>
                <a:cubicBezTo>
                  <a:pt x="22902" y="26133"/>
                  <a:pt x="24524" y="27272"/>
                  <a:pt x="26226" y="28237"/>
                </a:cubicBezTo>
                <a:cubicBezTo>
                  <a:pt x="27502" y="28972"/>
                  <a:pt x="28903" y="29620"/>
                  <a:pt x="30380" y="29620"/>
                </a:cubicBezTo>
                <a:cubicBezTo>
                  <a:pt x="30438" y="29620"/>
                  <a:pt x="30496" y="29619"/>
                  <a:pt x="30554" y="29617"/>
                </a:cubicBezTo>
                <a:cubicBezTo>
                  <a:pt x="30742" y="29617"/>
                  <a:pt x="30903" y="29577"/>
                  <a:pt x="31077" y="29510"/>
                </a:cubicBezTo>
                <a:cubicBezTo>
                  <a:pt x="32082" y="29161"/>
                  <a:pt x="32028" y="28197"/>
                  <a:pt x="31867" y="27392"/>
                </a:cubicBezTo>
                <a:cubicBezTo>
                  <a:pt x="31546" y="25811"/>
                  <a:pt x="30956" y="24190"/>
                  <a:pt x="30125" y="22836"/>
                </a:cubicBezTo>
                <a:lnTo>
                  <a:pt x="30125" y="22836"/>
                </a:lnTo>
                <a:cubicBezTo>
                  <a:pt x="32162" y="23278"/>
                  <a:pt x="34226" y="23747"/>
                  <a:pt x="36317" y="23841"/>
                </a:cubicBezTo>
                <a:cubicBezTo>
                  <a:pt x="36518" y="23849"/>
                  <a:pt x="36721" y="23853"/>
                  <a:pt x="36923" y="23853"/>
                </a:cubicBezTo>
                <a:cubicBezTo>
                  <a:pt x="38819" y="23853"/>
                  <a:pt x="40730" y="23502"/>
                  <a:pt x="42401" y="22582"/>
                </a:cubicBezTo>
                <a:cubicBezTo>
                  <a:pt x="42789" y="22367"/>
                  <a:pt x="43191" y="22206"/>
                  <a:pt x="43285" y="21777"/>
                </a:cubicBezTo>
                <a:cubicBezTo>
                  <a:pt x="43392" y="21335"/>
                  <a:pt x="43084" y="21040"/>
                  <a:pt x="42829" y="20665"/>
                </a:cubicBezTo>
                <a:cubicBezTo>
                  <a:pt x="41623" y="18963"/>
                  <a:pt x="39814" y="17744"/>
                  <a:pt x="37898" y="16900"/>
                </a:cubicBezTo>
                <a:cubicBezTo>
                  <a:pt x="35968" y="16069"/>
                  <a:pt x="33918" y="15600"/>
                  <a:pt x="31881" y="15131"/>
                </a:cubicBezTo>
                <a:cubicBezTo>
                  <a:pt x="33221" y="14260"/>
                  <a:pt x="34454" y="13027"/>
                  <a:pt x="35419" y="11754"/>
                </a:cubicBezTo>
                <a:cubicBezTo>
                  <a:pt x="35901" y="11110"/>
                  <a:pt x="36370" y="10266"/>
                  <a:pt x="35620" y="9502"/>
                </a:cubicBezTo>
                <a:cubicBezTo>
                  <a:pt x="35499" y="9382"/>
                  <a:pt x="35352" y="9261"/>
                  <a:pt x="35178" y="9181"/>
                </a:cubicBezTo>
                <a:cubicBezTo>
                  <a:pt x="34194" y="8660"/>
                  <a:pt x="33093" y="8507"/>
                  <a:pt x="31984" y="8507"/>
                </a:cubicBezTo>
                <a:cubicBezTo>
                  <a:pt x="31551" y="8507"/>
                  <a:pt x="31117" y="8530"/>
                  <a:pt x="30688" y="8564"/>
                </a:cubicBezTo>
                <a:cubicBezTo>
                  <a:pt x="28732" y="8698"/>
                  <a:pt x="26775" y="9006"/>
                  <a:pt x="24859" y="9516"/>
                </a:cubicBezTo>
                <a:cubicBezTo>
                  <a:pt x="25931" y="8296"/>
                  <a:pt x="26789" y="6755"/>
                  <a:pt x="27392" y="5241"/>
                </a:cubicBezTo>
                <a:cubicBezTo>
                  <a:pt x="27539" y="4892"/>
                  <a:pt x="27660" y="4504"/>
                  <a:pt x="27552" y="4142"/>
                </a:cubicBezTo>
                <a:cubicBezTo>
                  <a:pt x="27418" y="3713"/>
                  <a:pt x="27016" y="3445"/>
                  <a:pt x="26601" y="3311"/>
                </a:cubicBezTo>
                <a:cubicBezTo>
                  <a:pt x="26193" y="3167"/>
                  <a:pt x="25771" y="3107"/>
                  <a:pt x="25343" y="3107"/>
                </a:cubicBezTo>
                <a:cubicBezTo>
                  <a:pt x="24338" y="3107"/>
                  <a:pt x="23302" y="3440"/>
                  <a:pt x="22353" y="3807"/>
                </a:cubicBezTo>
                <a:cubicBezTo>
                  <a:pt x="20222" y="4611"/>
                  <a:pt x="18158" y="5576"/>
                  <a:pt x="16202" y="6715"/>
                </a:cubicBezTo>
                <a:lnTo>
                  <a:pt x="16202" y="6715"/>
                </a:lnTo>
                <a:cubicBezTo>
                  <a:pt x="17395" y="5321"/>
                  <a:pt x="18158" y="3579"/>
                  <a:pt x="18373" y="1757"/>
                </a:cubicBezTo>
                <a:cubicBezTo>
                  <a:pt x="18413" y="1462"/>
                  <a:pt x="18426" y="1140"/>
                  <a:pt x="18333" y="859"/>
                </a:cubicBezTo>
                <a:cubicBezTo>
                  <a:pt x="18136" y="295"/>
                  <a:pt x="17503" y="1"/>
                  <a:pt x="169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8049240" y="496700"/>
            <a:ext cx="488889" cy="550159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-3929992">
            <a:off x="8182286" y="3971456"/>
            <a:ext cx="1308954" cy="1846617"/>
          </a:xfrm>
          <a:custGeom>
            <a:avLst/>
            <a:gdLst/>
            <a:ahLst/>
            <a:cxnLst/>
            <a:rect l="l" t="t" r="r" b="b"/>
            <a:pathLst>
              <a:path w="17475" h="24653" extrusionOk="0">
                <a:moveTo>
                  <a:pt x="9726" y="1"/>
                </a:moveTo>
                <a:cubicBezTo>
                  <a:pt x="9305" y="1"/>
                  <a:pt x="8865" y="206"/>
                  <a:pt x="8563" y="516"/>
                </a:cubicBezTo>
                <a:cubicBezTo>
                  <a:pt x="8094" y="998"/>
                  <a:pt x="7880" y="1668"/>
                  <a:pt x="7706" y="2325"/>
                </a:cubicBezTo>
                <a:cubicBezTo>
                  <a:pt x="7156" y="4362"/>
                  <a:pt x="6821" y="6466"/>
                  <a:pt x="6647" y="8570"/>
                </a:cubicBezTo>
                <a:cubicBezTo>
                  <a:pt x="6004" y="6667"/>
                  <a:pt x="5186" y="4817"/>
                  <a:pt x="4208" y="3062"/>
                </a:cubicBezTo>
                <a:cubicBezTo>
                  <a:pt x="4020" y="2740"/>
                  <a:pt x="3833" y="2405"/>
                  <a:pt x="3538" y="2191"/>
                </a:cubicBezTo>
                <a:cubicBezTo>
                  <a:pt x="3300" y="2027"/>
                  <a:pt x="3020" y="1953"/>
                  <a:pt x="2734" y="1953"/>
                </a:cubicBezTo>
                <a:cubicBezTo>
                  <a:pt x="2297" y="1953"/>
                  <a:pt x="1847" y="2127"/>
                  <a:pt x="1514" y="2419"/>
                </a:cubicBezTo>
                <a:cubicBezTo>
                  <a:pt x="951" y="2901"/>
                  <a:pt x="683" y="3625"/>
                  <a:pt x="523" y="4348"/>
                </a:cubicBezTo>
                <a:cubicBezTo>
                  <a:pt x="0" y="6734"/>
                  <a:pt x="576" y="9200"/>
                  <a:pt x="1394" y="11505"/>
                </a:cubicBezTo>
                <a:cubicBezTo>
                  <a:pt x="2318" y="14064"/>
                  <a:pt x="3538" y="16490"/>
                  <a:pt x="4824" y="18875"/>
                </a:cubicBezTo>
                <a:cubicBezTo>
                  <a:pt x="5682" y="20430"/>
                  <a:pt x="6968" y="24182"/>
                  <a:pt x="8912" y="24597"/>
                </a:cubicBezTo>
                <a:cubicBezTo>
                  <a:pt x="9079" y="24635"/>
                  <a:pt x="9240" y="24652"/>
                  <a:pt x="9396" y="24652"/>
                </a:cubicBezTo>
                <a:cubicBezTo>
                  <a:pt x="11352" y="24652"/>
                  <a:pt x="12439" y="21858"/>
                  <a:pt x="13146" y="20443"/>
                </a:cubicBezTo>
                <a:cubicBezTo>
                  <a:pt x="14312" y="18151"/>
                  <a:pt x="15344" y="15793"/>
                  <a:pt x="16121" y="13340"/>
                </a:cubicBezTo>
                <a:cubicBezTo>
                  <a:pt x="16979" y="10633"/>
                  <a:pt x="17475" y="7819"/>
                  <a:pt x="17421" y="4965"/>
                </a:cubicBezTo>
                <a:cubicBezTo>
                  <a:pt x="17408" y="4295"/>
                  <a:pt x="17220" y="3451"/>
                  <a:pt x="16550" y="3317"/>
                </a:cubicBezTo>
                <a:cubicBezTo>
                  <a:pt x="16497" y="3306"/>
                  <a:pt x="16444" y="3301"/>
                  <a:pt x="16391" y="3301"/>
                </a:cubicBezTo>
                <a:cubicBezTo>
                  <a:pt x="16110" y="3301"/>
                  <a:pt x="15836" y="3440"/>
                  <a:pt x="15599" y="3598"/>
                </a:cubicBezTo>
                <a:cubicBezTo>
                  <a:pt x="13763" y="4764"/>
                  <a:pt x="12784" y="6895"/>
                  <a:pt x="11913" y="8905"/>
                </a:cubicBezTo>
                <a:cubicBezTo>
                  <a:pt x="12262" y="6305"/>
                  <a:pt x="11967" y="3625"/>
                  <a:pt x="11016" y="1186"/>
                </a:cubicBezTo>
                <a:cubicBezTo>
                  <a:pt x="10882" y="811"/>
                  <a:pt x="10707" y="449"/>
                  <a:pt x="10386" y="208"/>
                </a:cubicBezTo>
                <a:cubicBezTo>
                  <a:pt x="10189" y="64"/>
                  <a:pt x="9961" y="1"/>
                  <a:pt x="97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0DE3076B-602D-49B9-9B4E-B0715319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9E2D8-78D7-4172-91A4-65A39E081AC8}" type="datetimeFigureOut">
              <a:rPr lang="es-ES"/>
              <a:pPr>
                <a:defRPr/>
              </a:pPr>
              <a:t>04/02/2025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44B1D25-6A15-404C-9465-FA07C2C1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8E86185-795D-4868-B117-93D93B5A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E82F4-0521-4F77-9D29-68BC14EE0C6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9206591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426575" y="1483500"/>
            <a:ext cx="4290900" cy="101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1830300" y="2502975"/>
            <a:ext cx="54834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-1320025" y="3363938"/>
            <a:ext cx="2413342" cy="2640123"/>
          </a:xfrm>
          <a:custGeom>
            <a:avLst/>
            <a:gdLst/>
            <a:ahLst/>
            <a:cxnLst/>
            <a:rect l="l" t="t" r="r" b="b"/>
            <a:pathLst>
              <a:path w="23319" h="26264" extrusionOk="0">
                <a:moveTo>
                  <a:pt x="13401" y="507"/>
                </a:moveTo>
                <a:cubicBezTo>
                  <a:pt x="14527" y="587"/>
                  <a:pt x="15653" y="949"/>
                  <a:pt x="16832" y="1646"/>
                </a:cubicBezTo>
                <a:cubicBezTo>
                  <a:pt x="20316" y="3643"/>
                  <a:pt x="22487" y="7180"/>
                  <a:pt x="22648" y="11134"/>
                </a:cubicBezTo>
                <a:cubicBezTo>
                  <a:pt x="22822" y="15114"/>
                  <a:pt x="20960" y="19281"/>
                  <a:pt x="17663" y="22283"/>
                </a:cubicBezTo>
                <a:cubicBezTo>
                  <a:pt x="14734" y="24950"/>
                  <a:pt x="12190" y="25763"/>
                  <a:pt x="10173" y="25763"/>
                </a:cubicBezTo>
                <a:cubicBezTo>
                  <a:pt x="9200" y="25763"/>
                  <a:pt x="8350" y="25574"/>
                  <a:pt x="7639" y="25312"/>
                </a:cubicBezTo>
                <a:cubicBezTo>
                  <a:pt x="4316" y="24092"/>
                  <a:pt x="1783" y="20394"/>
                  <a:pt x="1207" y="15878"/>
                </a:cubicBezTo>
                <a:cubicBezTo>
                  <a:pt x="523" y="10544"/>
                  <a:pt x="2721" y="5586"/>
                  <a:pt x="7036" y="2584"/>
                </a:cubicBezTo>
                <a:cubicBezTo>
                  <a:pt x="9006" y="1230"/>
                  <a:pt x="11056" y="507"/>
                  <a:pt x="12892" y="507"/>
                </a:cubicBezTo>
                <a:cubicBezTo>
                  <a:pt x="12999" y="507"/>
                  <a:pt x="13119" y="513"/>
                  <a:pt x="13234" y="513"/>
                </a:cubicBezTo>
                <a:cubicBezTo>
                  <a:pt x="13291" y="513"/>
                  <a:pt x="13348" y="511"/>
                  <a:pt x="13401" y="507"/>
                </a:cubicBezTo>
                <a:close/>
                <a:moveTo>
                  <a:pt x="12859" y="0"/>
                </a:moveTo>
                <a:cubicBezTo>
                  <a:pt x="10930" y="0"/>
                  <a:pt x="8798" y="770"/>
                  <a:pt x="6755" y="2168"/>
                </a:cubicBezTo>
                <a:cubicBezTo>
                  <a:pt x="2265" y="5264"/>
                  <a:pt x="1" y="10410"/>
                  <a:pt x="711" y="15931"/>
                </a:cubicBezTo>
                <a:cubicBezTo>
                  <a:pt x="1300" y="20622"/>
                  <a:pt x="3940" y="24494"/>
                  <a:pt x="7451" y="25781"/>
                </a:cubicBezTo>
                <a:cubicBezTo>
                  <a:pt x="8215" y="26062"/>
                  <a:pt x="9127" y="26263"/>
                  <a:pt x="10172" y="26263"/>
                </a:cubicBezTo>
                <a:cubicBezTo>
                  <a:pt x="12303" y="26263"/>
                  <a:pt x="14969" y="25432"/>
                  <a:pt x="17998" y="22645"/>
                </a:cubicBezTo>
                <a:cubicBezTo>
                  <a:pt x="21402" y="19549"/>
                  <a:pt x="23318" y="15248"/>
                  <a:pt x="23157" y="11120"/>
                </a:cubicBezTo>
                <a:cubicBezTo>
                  <a:pt x="22983" y="7006"/>
                  <a:pt x="20732" y="3308"/>
                  <a:pt x="17087" y="1230"/>
                </a:cubicBezTo>
                <a:cubicBezTo>
                  <a:pt x="15827" y="507"/>
                  <a:pt x="14621" y="118"/>
                  <a:pt x="13442" y="24"/>
                </a:cubicBezTo>
                <a:cubicBezTo>
                  <a:pt x="13250" y="8"/>
                  <a:pt x="13055" y="0"/>
                  <a:pt x="128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9"/>
          <p:cNvSpPr/>
          <p:nvPr/>
        </p:nvSpPr>
        <p:spPr>
          <a:xfrm>
            <a:off x="659350" y="607100"/>
            <a:ext cx="682573" cy="738804"/>
          </a:xfrm>
          <a:custGeom>
            <a:avLst/>
            <a:gdLst/>
            <a:ahLst/>
            <a:cxnLst/>
            <a:rect l="l" t="t" r="r" b="b"/>
            <a:pathLst>
              <a:path w="9007" h="9749" extrusionOk="0">
                <a:moveTo>
                  <a:pt x="3436" y="0"/>
                </a:moveTo>
                <a:cubicBezTo>
                  <a:pt x="3408" y="0"/>
                  <a:pt x="3380" y="2"/>
                  <a:pt x="3351" y="5"/>
                </a:cubicBezTo>
                <a:cubicBezTo>
                  <a:pt x="3110" y="18"/>
                  <a:pt x="2895" y="152"/>
                  <a:pt x="2748" y="340"/>
                </a:cubicBezTo>
                <a:cubicBezTo>
                  <a:pt x="2400" y="755"/>
                  <a:pt x="2400" y="1331"/>
                  <a:pt x="2480" y="1841"/>
                </a:cubicBezTo>
                <a:cubicBezTo>
                  <a:pt x="2601" y="2484"/>
                  <a:pt x="2842" y="3073"/>
                  <a:pt x="3163" y="3623"/>
                </a:cubicBezTo>
                <a:cubicBezTo>
                  <a:pt x="3204" y="3690"/>
                  <a:pt x="3230" y="3744"/>
                  <a:pt x="3271" y="3811"/>
                </a:cubicBezTo>
                <a:cubicBezTo>
                  <a:pt x="2938" y="3767"/>
                  <a:pt x="2608" y="3743"/>
                  <a:pt x="2278" y="3743"/>
                </a:cubicBezTo>
                <a:cubicBezTo>
                  <a:pt x="1904" y="3743"/>
                  <a:pt x="1531" y="3773"/>
                  <a:pt x="1153" y="3837"/>
                </a:cubicBezTo>
                <a:cubicBezTo>
                  <a:pt x="684" y="3918"/>
                  <a:pt x="162" y="4092"/>
                  <a:pt x="54" y="4615"/>
                </a:cubicBezTo>
                <a:cubicBezTo>
                  <a:pt x="1" y="4842"/>
                  <a:pt x="54" y="5097"/>
                  <a:pt x="188" y="5298"/>
                </a:cubicBezTo>
                <a:cubicBezTo>
                  <a:pt x="483" y="5767"/>
                  <a:pt x="1019" y="5928"/>
                  <a:pt x="1542" y="5995"/>
                </a:cubicBezTo>
                <a:cubicBezTo>
                  <a:pt x="1730" y="6018"/>
                  <a:pt x="1917" y="6028"/>
                  <a:pt x="2105" y="6028"/>
                </a:cubicBezTo>
                <a:cubicBezTo>
                  <a:pt x="2465" y="6028"/>
                  <a:pt x="2824" y="5990"/>
                  <a:pt x="3177" y="5928"/>
                </a:cubicBezTo>
                <a:lnTo>
                  <a:pt x="3177" y="5928"/>
                </a:lnTo>
                <a:cubicBezTo>
                  <a:pt x="2708" y="6652"/>
                  <a:pt x="2373" y="7456"/>
                  <a:pt x="2199" y="8300"/>
                </a:cubicBezTo>
                <a:cubicBezTo>
                  <a:pt x="2091" y="8769"/>
                  <a:pt x="2064" y="9305"/>
                  <a:pt x="2493" y="9600"/>
                </a:cubicBezTo>
                <a:cubicBezTo>
                  <a:pt x="2645" y="9701"/>
                  <a:pt x="2827" y="9749"/>
                  <a:pt x="3006" y="9749"/>
                </a:cubicBezTo>
                <a:cubicBezTo>
                  <a:pt x="3064" y="9749"/>
                  <a:pt x="3121" y="9744"/>
                  <a:pt x="3177" y="9734"/>
                </a:cubicBezTo>
                <a:cubicBezTo>
                  <a:pt x="3713" y="9640"/>
                  <a:pt x="4088" y="9198"/>
                  <a:pt x="4329" y="8742"/>
                </a:cubicBezTo>
                <a:cubicBezTo>
                  <a:pt x="4637" y="8193"/>
                  <a:pt x="4825" y="7563"/>
                  <a:pt x="4932" y="6933"/>
                </a:cubicBezTo>
                <a:cubicBezTo>
                  <a:pt x="4972" y="6772"/>
                  <a:pt x="4999" y="6584"/>
                  <a:pt x="5039" y="6383"/>
                </a:cubicBezTo>
                <a:cubicBezTo>
                  <a:pt x="5576" y="7027"/>
                  <a:pt x="6219" y="7576"/>
                  <a:pt x="6942" y="7992"/>
                </a:cubicBezTo>
                <a:cubicBezTo>
                  <a:pt x="7209" y="8141"/>
                  <a:pt x="7501" y="8276"/>
                  <a:pt x="7784" y="8276"/>
                </a:cubicBezTo>
                <a:cubicBezTo>
                  <a:pt x="7956" y="8276"/>
                  <a:pt x="8125" y="8226"/>
                  <a:pt x="8282" y="8099"/>
                </a:cubicBezTo>
                <a:cubicBezTo>
                  <a:pt x="8470" y="7938"/>
                  <a:pt x="8591" y="7724"/>
                  <a:pt x="8618" y="7496"/>
                </a:cubicBezTo>
                <a:cubicBezTo>
                  <a:pt x="8685" y="6933"/>
                  <a:pt x="8390" y="6464"/>
                  <a:pt x="8014" y="6089"/>
                </a:cubicBezTo>
                <a:cubicBezTo>
                  <a:pt x="7586" y="5620"/>
                  <a:pt x="7050" y="5258"/>
                  <a:pt x="6473" y="4963"/>
                </a:cubicBezTo>
                <a:cubicBezTo>
                  <a:pt x="6393" y="4923"/>
                  <a:pt x="6326" y="4883"/>
                  <a:pt x="6246" y="4829"/>
                </a:cubicBezTo>
                <a:cubicBezTo>
                  <a:pt x="6983" y="4561"/>
                  <a:pt x="7666" y="4172"/>
                  <a:pt x="8269" y="3690"/>
                </a:cubicBezTo>
                <a:cubicBezTo>
                  <a:pt x="8644" y="3382"/>
                  <a:pt x="9006" y="2980"/>
                  <a:pt x="8859" y="2484"/>
                </a:cubicBezTo>
                <a:cubicBezTo>
                  <a:pt x="8792" y="2243"/>
                  <a:pt x="8631" y="2068"/>
                  <a:pt x="8430" y="1948"/>
                </a:cubicBezTo>
                <a:cubicBezTo>
                  <a:pt x="8223" y="1836"/>
                  <a:pt x="8007" y="1792"/>
                  <a:pt x="7791" y="1792"/>
                </a:cubicBezTo>
                <a:cubicBezTo>
                  <a:pt x="7488" y="1792"/>
                  <a:pt x="7184" y="1879"/>
                  <a:pt x="6902" y="1988"/>
                </a:cubicBezTo>
                <a:cubicBezTo>
                  <a:pt x="6313" y="2243"/>
                  <a:pt x="5777" y="2618"/>
                  <a:pt x="5294" y="3033"/>
                </a:cubicBezTo>
                <a:cubicBezTo>
                  <a:pt x="5241" y="3073"/>
                  <a:pt x="5187" y="3114"/>
                  <a:pt x="5147" y="3154"/>
                </a:cubicBezTo>
                <a:cubicBezTo>
                  <a:pt x="5039" y="2350"/>
                  <a:pt x="4812" y="1546"/>
                  <a:pt x="4423" y="822"/>
                </a:cubicBezTo>
                <a:cubicBezTo>
                  <a:pt x="4220" y="429"/>
                  <a:pt x="3922" y="0"/>
                  <a:pt x="34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9"/>
          <p:cNvGrpSpPr/>
          <p:nvPr/>
        </p:nvGrpSpPr>
        <p:grpSpPr>
          <a:xfrm>
            <a:off x="7367515" y="3363930"/>
            <a:ext cx="1789990" cy="2640135"/>
            <a:chOff x="2874425" y="502000"/>
            <a:chExt cx="614125" cy="905800"/>
          </a:xfrm>
        </p:grpSpPr>
        <p:sp>
          <p:nvSpPr>
            <p:cNvPr id="58" name="Google Shape;58;p9"/>
            <p:cNvSpPr/>
            <p:nvPr/>
          </p:nvSpPr>
          <p:spPr>
            <a:xfrm>
              <a:off x="3023675" y="597200"/>
              <a:ext cx="95000" cy="133825"/>
            </a:xfrm>
            <a:custGeom>
              <a:avLst/>
              <a:gdLst/>
              <a:ahLst/>
              <a:cxnLst/>
              <a:rect l="l" t="t" r="r" b="b"/>
              <a:pathLst>
                <a:path w="3800" h="5353" extrusionOk="0">
                  <a:moveTo>
                    <a:pt x="1448" y="1"/>
                  </a:moveTo>
                  <a:cubicBezTo>
                    <a:pt x="1" y="1"/>
                    <a:pt x="1387" y="3936"/>
                    <a:pt x="1723" y="4452"/>
                  </a:cubicBezTo>
                  <a:cubicBezTo>
                    <a:pt x="1924" y="4773"/>
                    <a:pt x="2152" y="5068"/>
                    <a:pt x="2487" y="5243"/>
                  </a:cubicBezTo>
                  <a:cubicBezTo>
                    <a:pt x="2633" y="5313"/>
                    <a:pt x="2799" y="5352"/>
                    <a:pt x="2963" y="5352"/>
                  </a:cubicBezTo>
                  <a:cubicBezTo>
                    <a:pt x="3174" y="5352"/>
                    <a:pt x="3381" y="5286"/>
                    <a:pt x="3532" y="5135"/>
                  </a:cubicBezTo>
                  <a:cubicBezTo>
                    <a:pt x="3760" y="4908"/>
                    <a:pt x="3800" y="4532"/>
                    <a:pt x="3800" y="4197"/>
                  </a:cubicBezTo>
                  <a:cubicBezTo>
                    <a:pt x="3786" y="3045"/>
                    <a:pt x="3451" y="1906"/>
                    <a:pt x="2822" y="927"/>
                  </a:cubicBezTo>
                  <a:cubicBezTo>
                    <a:pt x="2647" y="633"/>
                    <a:pt x="2406" y="351"/>
                    <a:pt x="2085" y="177"/>
                  </a:cubicBezTo>
                  <a:cubicBezTo>
                    <a:pt x="1829" y="55"/>
                    <a:pt x="1618" y="1"/>
                    <a:pt x="1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3322275" y="760050"/>
              <a:ext cx="94900" cy="133800"/>
            </a:xfrm>
            <a:custGeom>
              <a:avLst/>
              <a:gdLst/>
              <a:ahLst/>
              <a:cxnLst/>
              <a:rect l="l" t="t" r="r" b="b"/>
              <a:pathLst>
                <a:path w="3796" h="5352" extrusionOk="0">
                  <a:moveTo>
                    <a:pt x="1457" y="0"/>
                  </a:moveTo>
                  <a:cubicBezTo>
                    <a:pt x="0" y="0"/>
                    <a:pt x="1407" y="3959"/>
                    <a:pt x="1719" y="4451"/>
                  </a:cubicBezTo>
                  <a:cubicBezTo>
                    <a:pt x="1920" y="4772"/>
                    <a:pt x="2161" y="5067"/>
                    <a:pt x="2496" y="5241"/>
                  </a:cubicBezTo>
                  <a:cubicBezTo>
                    <a:pt x="2642" y="5312"/>
                    <a:pt x="2806" y="5351"/>
                    <a:pt x="2967" y="5351"/>
                  </a:cubicBezTo>
                  <a:cubicBezTo>
                    <a:pt x="3175" y="5351"/>
                    <a:pt x="3377" y="5285"/>
                    <a:pt x="3528" y="5134"/>
                  </a:cubicBezTo>
                  <a:cubicBezTo>
                    <a:pt x="3769" y="4906"/>
                    <a:pt x="3796" y="4531"/>
                    <a:pt x="3796" y="4196"/>
                  </a:cubicBezTo>
                  <a:cubicBezTo>
                    <a:pt x="3783" y="3044"/>
                    <a:pt x="3448" y="1905"/>
                    <a:pt x="2831" y="926"/>
                  </a:cubicBezTo>
                  <a:cubicBezTo>
                    <a:pt x="2644" y="631"/>
                    <a:pt x="2402" y="350"/>
                    <a:pt x="2094" y="176"/>
                  </a:cubicBezTo>
                  <a:cubicBezTo>
                    <a:pt x="1838" y="55"/>
                    <a:pt x="1628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3181975" y="689800"/>
              <a:ext cx="69050" cy="141350"/>
            </a:xfrm>
            <a:custGeom>
              <a:avLst/>
              <a:gdLst/>
              <a:ahLst/>
              <a:cxnLst/>
              <a:rect l="l" t="t" r="r" b="b"/>
              <a:pathLst>
                <a:path w="2762" h="5654" extrusionOk="0">
                  <a:moveTo>
                    <a:pt x="815" y="0"/>
                  </a:moveTo>
                  <a:cubicBezTo>
                    <a:pt x="421" y="0"/>
                    <a:pt x="79" y="333"/>
                    <a:pt x="41" y="1069"/>
                  </a:cubicBezTo>
                  <a:cubicBezTo>
                    <a:pt x="1" y="2477"/>
                    <a:pt x="577" y="4125"/>
                    <a:pt x="1434" y="5224"/>
                  </a:cubicBezTo>
                  <a:cubicBezTo>
                    <a:pt x="1604" y="5432"/>
                    <a:pt x="1824" y="5653"/>
                    <a:pt x="2082" y="5653"/>
                  </a:cubicBezTo>
                  <a:cubicBezTo>
                    <a:pt x="2089" y="5653"/>
                    <a:pt x="2097" y="5653"/>
                    <a:pt x="2105" y="5653"/>
                  </a:cubicBezTo>
                  <a:cubicBezTo>
                    <a:pt x="2587" y="5639"/>
                    <a:pt x="2761" y="5009"/>
                    <a:pt x="2748" y="4554"/>
                  </a:cubicBezTo>
                  <a:cubicBezTo>
                    <a:pt x="2708" y="3361"/>
                    <a:pt x="2346" y="2222"/>
                    <a:pt x="1971" y="1096"/>
                  </a:cubicBezTo>
                  <a:cubicBezTo>
                    <a:pt x="1740" y="397"/>
                    <a:pt x="1246" y="0"/>
                    <a:pt x="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3223175" y="1134275"/>
              <a:ext cx="69375" cy="141475"/>
            </a:xfrm>
            <a:custGeom>
              <a:avLst/>
              <a:gdLst/>
              <a:ahLst/>
              <a:cxnLst/>
              <a:rect l="l" t="t" r="r" b="b"/>
              <a:pathLst>
                <a:path w="2775" h="5659" extrusionOk="0">
                  <a:moveTo>
                    <a:pt x="680" y="1"/>
                  </a:moveTo>
                  <a:cubicBezTo>
                    <a:pt x="673" y="1"/>
                    <a:pt x="665" y="1"/>
                    <a:pt x="658" y="1"/>
                  </a:cubicBezTo>
                  <a:cubicBezTo>
                    <a:pt x="175" y="15"/>
                    <a:pt x="1" y="645"/>
                    <a:pt x="28" y="1114"/>
                  </a:cubicBezTo>
                  <a:cubicBezTo>
                    <a:pt x="54" y="2293"/>
                    <a:pt x="430" y="3432"/>
                    <a:pt x="792" y="4558"/>
                  </a:cubicBezTo>
                  <a:cubicBezTo>
                    <a:pt x="1023" y="5259"/>
                    <a:pt x="1518" y="5659"/>
                    <a:pt x="1949" y="5659"/>
                  </a:cubicBezTo>
                  <a:cubicBezTo>
                    <a:pt x="2343" y="5659"/>
                    <a:pt x="2683" y="5326"/>
                    <a:pt x="2721" y="4585"/>
                  </a:cubicBezTo>
                  <a:cubicBezTo>
                    <a:pt x="2775" y="3204"/>
                    <a:pt x="2185" y="1529"/>
                    <a:pt x="1328" y="444"/>
                  </a:cubicBezTo>
                  <a:cubicBezTo>
                    <a:pt x="1158" y="222"/>
                    <a:pt x="938" y="1"/>
                    <a:pt x="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3047975" y="1007225"/>
              <a:ext cx="69025" cy="141525"/>
            </a:xfrm>
            <a:custGeom>
              <a:avLst/>
              <a:gdLst/>
              <a:ahLst/>
              <a:cxnLst/>
              <a:rect l="l" t="t" r="r" b="b"/>
              <a:pathLst>
                <a:path w="2761" h="5661" extrusionOk="0">
                  <a:moveTo>
                    <a:pt x="809" y="0"/>
                  </a:moveTo>
                  <a:cubicBezTo>
                    <a:pt x="417" y="0"/>
                    <a:pt x="79" y="330"/>
                    <a:pt x="40" y="1063"/>
                  </a:cubicBezTo>
                  <a:cubicBezTo>
                    <a:pt x="0" y="2457"/>
                    <a:pt x="576" y="4132"/>
                    <a:pt x="1434" y="5217"/>
                  </a:cubicBezTo>
                  <a:cubicBezTo>
                    <a:pt x="1604" y="5426"/>
                    <a:pt x="1824" y="5660"/>
                    <a:pt x="2083" y="5660"/>
                  </a:cubicBezTo>
                  <a:cubicBezTo>
                    <a:pt x="2090" y="5660"/>
                    <a:pt x="2097" y="5660"/>
                    <a:pt x="2104" y="5660"/>
                  </a:cubicBezTo>
                  <a:cubicBezTo>
                    <a:pt x="2587" y="5633"/>
                    <a:pt x="2761" y="5016"/>
                    <a:pt x="2747" y="4547"/>
                  </a:cubicBezTo>
                  <a:cubicBezTo>
                    <a:pt x="2707" y="3355"/>
                    <a:pt x="2345" y="2216"/>
                    <a:pt x="1970" y="1103"/>
                  </a:cubicBezTo>
                  <a:cubicBezTo>
                    <a:pt x="1738" y="401"/>
                    <a:pt x="1241" y="0"/>
                    <a:pt x="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3094525" y="817100"/>
              <a:ext cx="89825" cy="154950"/>
            </a:xfrm>
            <a:custGeom>
              <a:avLst/>
              <a:gdLst/>
              <a:ahLst/>
              <a:cxnLst/>
              <a:rect l="l" t="t" r="r" b="b"/>
              <a:pathLst>
                <a:path w="3593" h="6198" extrusionOk="0">
                  <a:moveTo>
                    <a:pt x="1160" y="0"/>
                  </a:moveTo>
                  <a:cubicBezTo>
                    <a:pt x="897" y="0"/>
                    <a:pt x="644" y="93"/>
                    <a:pt x="497" y="306"/>
                  </a:cubicBezTo>
                  <a:cubicBezTo>
                    <a:pt x="1" y="963"/>
                    <a:pt x="376" y="1834"/>
                    <a:pt x="564" y="2504"/>
                  </a:cubicBezTo>
                  <a:cubicBezTo>
                    <a:pt x="845" y="3522"/>
                    <a:pt x="1060" y="4460"/>
                    <a:pt x="1649" y="5385"/>
                  </a:cubicBezTo>
                  <a:cubicBezTo>
                    <a:pt x="1797" y="5640"/>
                    <a:pt x="1984" y="5867"/>
                    <a:pt x="2225" y="6042"/>
                  </a:cubicBezTo>
                  <a:cubicBezTo>
                    <a:pt x="2365" y="6140"/>
                    <a:pt x="2544" y="6198"/>
                    <a:pt x="2720" y="6198"/>
                  </a:cubicBezTo>
                  <a:cubicBezTo>
                    <a:pt x="2832" y="6198"/>
                    <a:pt x="2944" y="6174"/>
                    <a:pt x="3043" y="6122"/>
                  </a:cubicBezTo>
                  <a:cubicBezTo>
                    <a:pt x="3405" y="5934"/>
                    <a:pt x="3512" y="5465"/>
                    <a:pt x="3525" y="5050"/>
                  </a:cubicBezTo>
                  <a:cubicBezTo>
                    <a:pt x="3592" y="3643"/>
                    <a:pt x="3244" y="2222"/>
                    <a:pt x="2520" y="1016"/>
                  </a:cubicBezTo>
                  <a:cubicBezTo>
                    <a:pt x="2306" y="641"/>
                    <a:pt x="2038" y="293"/>
                    <a:pt x="1649" y="105"/>
                  </a:cubicBezTo>
                  <a:cubicBezTo>
                    <a:pt x="1498" y="37"/>
                    <a:pt x="1327" y="0"/>
                    <a:pt x="1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3363225" y="560650"/>
              <a:ext cx="89475" cy="155125"/>
            </a:xfrm>
            <a:custGeom>
              <a:avLst/>
              <a:gdLst/>
              <a:ahLst/>
              <a:cxnLst/>
              <a:rect l="l" t="t" r="r" b="b"/>
              <a:pathLst>
                <a:path w="3579" h="6205" extrusionOk="0">
                  <a:moveTo>
                    <a:pt x="1154" y="0"/>
                  </a:moveTo>
                  <a:cubicBezTo>
                    <a:pt x="892" y="0"/>
                    <a:pt x="639" y="98"/>
                    <a:pt x="483" y="312"/>
                  </a:cubicBezTo>
                  <a:cubicBezTo>
                    <a:pt x="0" y="969"/>
                    <a:pt x="362" y="1840"/>
                    <a:pt x="550" y="2510"/>
                  </a:cubicBezTo>
                  <a:cubicBezTo>
                    <a:pt x="831" y="3529"/>
                    <a:pt x="1073" y="4493"/>
                    <a:pt x="1635" y="5391"/>
                  </a:cubicBezTo>
                  <a:cubicBezTo>
                    <a:pt x="1796" y="5646"/>
                    <a:pt x="1970" y="5874"/>
                    <a:pt x="2212" y="6048"/>
                  </a:cubicBezTo>
                  <a:cubicBezTo>
                    <a:pt x="2351" y="6146"/>
                    <a:pt x="2530" y="6204"/>
                    <a:pt x="2706" y="6204"/>
                  </a:cubicBezTo>
                  <a:cubicBezTo>
                    <a:pt x="2818" y="6204"/>
                    <a:pt x="2930" y="6181"/>
                    <a:pt x="3029" y="6128"/>
                  </a:cubicBezTo>
                  <a:cubicBezTo>
                    <a:pt x="3404" y="5941"/>
                    <a:pt x="3498" y="5472"/>
                    <a:pt x="3511" y="5056"/>
                  </a:cubicBezTo>
                  <a:cubicBezTo>
                    <a:pt x="3578" y="3649"/>
                    <a:pt x="3230" y="2229"/>
                    <a:pt x="2506" y="1023"/>
                  </a:cubicBezTo>
                  <a:cubicBezTo>
                    <a:pt x="2292" y="647"/>
                    <a:pt x="2024" y="299"/>
                    <a:pt x="1635" y="111"/>
                  </a:cubicBezTo>
                  <a:cubicBezTo>
                    <a:pt x="1486" y="39"/>
                    <a:pt x="1318" y="0"/>
                    <a:pt x="1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2920650" y="727200"/>
              <a:ext cx="89475" cy="130750"/>
            </a:xfrm>
            <a:custGeom>
              <a:avLst/>
              <a:gdLst/>
              <a:ahLst/>
              <a:cxnLst/>
              <a:rect l="l" t="t" r="r" b="b"/>
              <a:pathLst>
                <a:path w="3579" h="5230" extrusionOk="0">
                  <a:moveTo>
                    <a:pt x="1510" y="1"/>
                  </a:moveTo>
                  <a:cubicBezTo>
                    <a:pt x="1499" y="1"/>
                    <a:pt x="1487" y="1"/>
                    <a:pt x="1475" y="2"/>
                  </a:cubicBezTo>
                  <a:cubicBezTo>
                    <a:pt x="1" y="123"/>
                    <a:pt x="1783" y="4130"/>
                    <a:pt x="2078" y="4626"/>
                  </a:cubicBezTo>
                  <a:cubicBezTo>
                    <a:pt x="2199" y="4880"/>
                    <a:pt x="2386" y="5148"/>
                    <a:pt x="2681" y="5215"/>
                  </a:cubicBezTo>
                  <a:cubicBezTo>
                    <a:pt x="2719" y="5225"/>
                    <a:pt x="2757" y="5229"/>
                    <a:pt x="2795" y="5229"/>
                  </a:cubicBezTo>
                  <a:cubicBezTo>
                    <a:pt x="3029" y="5229"/>
                    <a:pt x="3265" y="5063"/>
                    <a:pt x="3391" y="4867"/>
                  </a:cubicBezTo>
                  <a:cubicBezTo>
                    <a:pt x="3539" y="4626"/>
                    <a:pt x="3579" y="4331"/>
                    <a:pt x="3566" y="4036"/>
                  </a:cubicBezTo>
                  <a:cubicBezTo>
                    <a:pt x="3539" y="3299"/>
                    <a:pt x="3298" y="2616"/>
                    <a:pt x="3056" y="1932"/>
                  </a:cubicBezTo>
                  <a:cubicBezTo>
                    <a:pt x="2936" y="1597"/>
                    <a:pt x="2828" y="1262"/>
                    <a:pt x="2641" y="954"/>
                  </a:cubicBezTo>
                  <a:cubicBezTo>
                    <a:pt x="2453" y="659"/>
                    <a:pt x="2199" y="378"/>
                    <a:pt x="1917" y="177"/>
                  </a:cubicBezTo>
                  <a:cubicBezTo>
                    <a:pt x="1793" y="77"/>
                    <a:pt x="1657" y="1"/>
                    <a:pt x="1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3398725" y="958375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0"/>
                  </a:moveTo>
                  <a:cubicBezTo>
                    <a:pt x="1500" y="0"/>
                    <a:pt x="1488" y="1"/>
                    <a:pt x="1475" y="2"/>
                  </a:cubicBezTo>
                  <a:cubicBezTo>
                    <a:pt x="1" y="123"/>
                    <a:pt x="1810" y="4129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9" y="5224"/>
                    <a:pt x="2757" y="5229"/>
                    <a:pt x="2795" y="5229"/>
                  </a:cubicBezTo>
                  <a:cubicBezTo>
                    <a:pt x="3032" y="5229"/>
                    <a:pt x="3278" y="5062"/>
                    <a:pt x="3405" y="4866"/>
                  </a:cubicBezTo>
                  <a:cubicBezTo>
                    <a:pt x="3552" y="4625"/>
                    <a:pt x="3592" y="4330"/>
                    <a:pt x="3566" y="4036"/>
                  </a:cubicBezTo>
                  <a:cubicBezTo>
                    <a:pt x="3552" y="3299"/>
                    <a:pt x="3298" y="2615"/>
                    <a:pt x="3070" y="1932"/>
                  </a:cubicBezTo>
                  <a:cubicBezTo>
                    <a:pt x="2949" y="1597"/>
                    <a:pt x="2829" y="1262"/>
                    <a:pt x="2654" y="953"/>
                  </a:cubicBezTo>
                  <a:cubicBezTo>
                    <a:pt x="2467" y="659"/>
                    <a:pt x="2212" y="377"/>
                    <a:pt x="1931" y="176"/>
                  </a:cubicBezTo>
                  <a:cubicBezTo>
                    <a:pt x="1806" y="77"/>
                    <a:pt x="1671" y="0"/>
                    <a:pt x="1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3194700" y="502000"/>
              <a:ext cx="89825" cy="130475"/>
            </a:xfrm>
            <a:custGeom>
              <a:avLst/>
              <a:gdLst/>
              <a:ahLst/>
              <a:cxnLst/>
              <a:rect l="l" t="t" r="r" b="b"/>
              <a:pathLst>
                <a:path w="3593" h="5219" extrusionOk="0">
                  <a:moveTo>
                    <a:pt x="1536" y="0"/>
                  </a:moveTo>
                  <a:cubicBezTo>
                    <a:pt x="1516" y="0"/>
                    <a:pt x="1495" y="2"/>
                    <a:pt x="1475" y="5"/>
                  </a:cubicBezTo>
                  <a:cubicBezTo>
                    <a:pt x="1" y="112"/>
                    <a:pt x="1810" y="4119"/>
                    <a:pt x="2078" y="4628"/>
                  </a:cubicBezTo>
                  <a:cubicBezTo>
                    <a:pt x="2212" y="4869"/>
                    <a:pt x="2400" y="5137"/>
                    <a:pt x="2681" y="5204"/>
                  </a:cubicBezTo>
                  <a:cubicBezTo>
                    <a:pt x="2720" y="5214"/>
                    <a:pt x="2760" y="5219"/>
                    <a:pt x="2801" y="5219"/>
                  </a:cubicBezTo>
                  <a:cubicBezTo>
                    <a:pt x="3036" y="5219"/>
                    <a:pt x="3279" y="5062"/>
                    <a:pt x="3405" y="4856"/>
                  </a:cubicBezTo>
                  <a:cubicBezTo>
                    <a:pt x="3552" y="4628"/>
                    <a:pt x="3592" y="4320"/>
                    <a:pt x="3579" y="4039"/>
                  </a:cubicBezTo>
                  <a:cubicBezTo>
                    <a:pt x="3552" y="3302"/>
                    <a:pt x="3297" y="2605"/>
                    <a:pt x="3070" y="1921"/>
                  </a:cubicBezTo>
                  <a:cubicBezTo>
                    <a:pt x="2949" y="1586"/>
                    <a:pt x="2842" y="1251"/>
                    <a:pt x="2654" y="956"/>
                  </a:cubicBezTo>
                  <a:cubicBezTo>
                    <a:pt x="2467" y="648"/>
                    <a:pt x="2212" y="367"/>
                    <a:pt x="1931" y="166"/>
                  </a:cubicBezTo>
                  <a:cubicBezTo>
                    <a:pt x="1812" y="83"/>
                    <a:pt x="1684" y="0"/>
                    <a:pt x="1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3358525" y="1172450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1"/>
                  </a:moveTo>
                  <a:cubicBezTo>
                    <a:pt x="1500" y="1"/>
                    <a:pt x="1488" y="1"/>
                    <a:pt x="1475" y="2"/>
                  </a:cubicBezTo>
                  <a:cubicBezTo>
                    <a:pt x="1" y="123"/>
                    <a:pt x="1797" y="4116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8" y="5224"/>
                    <a:pt x="2756" y="5229"/>
                    <a:pt x="2795" y="5229"/>
                  </a:cubicBezTo>
                  <a:cubicBezTo>
                    <a:pt x="3032" y="5229"/>
                    <a:pt x="3278" y="5061"/>
                    <a:pt x="3405" y="4853"/>
                  </a:cubicBezTo>
                  <a:cubicBezTo>
                    <a:pt x="3552" y="4625"/>
                    <a:pt x="3592" y="4317"/>
                    <a:pt x="3565" y="4036"/>
                  </a:cubicBezTo>
                  <a:cubicBezTo>
                    <a:pt x="3552" y="3299"/>
                    <a:pt x="3297" y="2615"/>
                    <a:pt x="3070" y="1932"/>
                  </a:cubicBezTo>
                  <a:cubicBezTo>
                    <a:pt x="2949" y="1597"/>
                    <a:pt x="2828" y="1262"/>
                    <a:pt x="2654" y="954"/>
                  </a:cubicBezTo>
                  <a:cubicBezTo>
                    <a:pt x="2467" y="645"/>
                    <a:pt x="2212" y="364"/>
                    <a:pt x="1931" y="163"/>
                  </a:cubicBezTo>
                  <a:cubicBezTo>
                    <a:pt x="1806" y="76"/>
                    <a:pt x="1671" y="1"/>
                    <a:pt x="1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3256025" y="918125"/>
              <a:ext cx="104550" cy="155450"/>
            </a:xfrm>
            <a:custGeom>
              <a:avLst/>
              <a:gdLst/>
              <a:ahLst/>
              <a:cxnLst/>
              <a:rect l="l" t="t" r="r" b="b"/>
              <a:pathLst>
                <a:path w="4182" h="6218" extrusionOk="0">
                  <a:moveTo>
                    <a:pt x="1782" y="0"/>
                  </a:moveTo>
                  <a:cubicBezTo>
                    <a:pt x="1224" y="0"/>
                    <a:pt x="594" y="511"/>
                    <a:pt x="416" y="1022"/>
                  </a:cubicBezTo>
                  <a:cubicBezTo>
                    <a:pt x="0" y="2202"/>
                    <a:pt x="804" y="4105"/>
                    <a:pt x="1421" y="5110"/>
                  </a:cubicBezTo>
                  <a:cubicBezTo>
                    <a:pt x="1689" y="5552"/>
                    <a:pt x="2024" y="5967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3"/>
                    <a:pt x="3096" y="6168"/>
                  </a:cubicBezTo>
                  <a:cubicBezTo>
                    <a:pt x="3270" y="6101"/>
                    <a:pt x="3404" y="5981"/>
                    <a:pt x="3498" y="5847"/>
                  </a:cubicBezTo>
                  <a:cubicBezTo>
                    <a:pt x="4020" y="5230"/>
                    <a:pt x="4181" y="4359"/>
                    <a:pt x="4087" y="3555"/>
                  </a:cubicBezTo>
                  <a:cubicBezTo>
                    <a:pt x="3980" y="2751"/>
                    <a:pt x="3645" y="2001"/>
                    <a:pt x="3270" y="1277"/>
                  </a:cubicBezTo>
                  <a:cubicBezTo>
                    <a:pt x="2975" y="741"/>
                    <a:pt x="2533" y="57"/>
                    <a:pt x="1863" y="4"/>
                  </a:cubicBezTo>
                  <a:cubicBezTo>
                    <a:pt x="1836" y="1"/>
                    <a:pt x="1809" y="0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3108275" y="1252475"/>
              <a:ext cx="104550" cy="155325"/>
            </a:xfrm>
            <a:custGeom>
              <a:avLst/>
              <a:gdLst/>
              <a:ahLst/>
              <a:cxnLst/>
              <a:rect l="l" t="t" r="r" b="b"/>
              <a:pathLst>
                <a:path w="4182" h="6213" extrusionOk="0">
                  <a:moveTo>
                    <a:pt x="1770" y="0"/>
                  </a:moveTo>
                  <a:cubicBezTo>
                    <a:pt x="1224" y="0"/>
                    <a:pt x="595" y="511"/>
                    <a:pt x="416" y="1022"/>
                  </a:cubicBezTo>
                  <a:cubicBezTo>
                    <a:pt x="0" y="2215"/>
                    <a:pt x="818" y="4105"/>
                    <a:pt x="1421" y="5110"/>
                  </a:cubicBezTo>
                  <a:cubicBezTo>
                    <a:pt x="1689" y="5539"/>
                    <a:pt x="2024" y="5967"/>
                    <a:pt x="2493" y="6142"/>
                  </a:cubicBezTo>
                  <a:cubicBezTo>
                    <a:pt x="2607" y="6182"/>
                    <a:pt x="2730" y="6213"/>
                    <a:pt x="2855" y="6213"/>
                  </a:cubicBezTo>
                  <a:cubicBezTo>
                    <a:pt x="2936" y="6213"/>
                    <a:pt x="3017" y="6200"/>
                    <a:pt x="3096" y="6168"/>
                  </a:cubicBezTo>
                  <a:cubicBezTo>
                    <a:pt x="3257" y="6101"/>
                    <a:pt x="3391" y="5981"/>
                    <a:pt x="3498" y="5847"/>
                  </a:cubicBezTo>
                  <a:cubicBezTo>
                    <a:pt x="4021" y="5230"/>
                    <a:pt x="4181" y="4359"/>
                    <a:pt x="4074" y="3555"/>
                  </a:cubicBezTo>
                  <a:cubicBezTo>
                    <a:pt x="3980" y="2751"/>
                    <a:pt x="3645" y="1987"/>
                    <a:pt x="3257" y="1277"/>
                  </a:cubicBezTo>
                  <a:cubicBezTo>
                    <a:pt x="2975" y="741"/>
                    <a:pt x="2520" y="44"/>
                    <a:pt x="1850" y="4"/>
                  </a:cubicBezTo>
                  <a:cubicBezTo>
                    <a:pt x="1824" y="1"/>
                    <a:pt x="1797" y="0"/>
                    <a:pt x="1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9"/>
            <p:cNvSpPr/>
            <p:nvPr/>
          </p:nvSpPr>
          <p:spPr>
            <a:xfrm>
              <a:off x="2874425" y="906725"/>
              <a:ext cx="104900" cy="155475"/>
            </a:xfrm>
            <a:custGeom>
              <a:avLst/>
              <a:gdLst/>
              <a:ahLst/>
              <a:cxnLst/>
              <a:rect l="l" t="t" r="r" b="b"/>
              <a:pathLst>
                <a:path w="4196" h="6219" extrusionOk="0">
                  <a:moveTo>
                    <a:pt x="1784" y="1"/>
                  </a:moveTo>
                  <a:cubicBezTo>
                    <a:pt x="1226" y="1"/>
                    <a:pt x="595" y="524"/>
                    <a:pt x="416" y="1036"/>
                  </a:cubicBezTo>
                  <a:cubicBezTo>
                    <a:pt x="1" y="2215"/>
                    <a:pt x="818" y="4118"/>
                    <a:pt x="1421" y="5123"/>
                  </a:cubicBezTo>
                  <a:cubicBezTo>
                    <a:pt x="1689" y="5552"/>
                    <a:pt x="2024" y="5968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4"/>
                    <a:pt x="3096" y="6169"/>
                  </a:cubicBezTo>
                  <a:cubicBezTo>
                    <a:pt x="3270" y="6102"/>
                    <a:pt x="3404" y="5981"/>
                    <a:pt x="3498" y="5847"/>
                  </a:cubicBezTo>
                  <a:cubicBezTo>
                    <a:pt x="4021" y="5231"/>
                    <a:pt x="4195" y="4360"/>
                    <a:pt x="4088" y="3555"/>
                  </a:cubicBezTo>
                  <a:cubicBezTo>
                    <a:pt x="3994" y="2751"/>
                    <a:pt x="3659" y="2001"/>
                    <a:pt x="3270" y="1277"/>
                  </a:cubicBezTo>
                  <a:cubicBezTo>
                    <a:pt x="2989" y="741"/>
                    <a:pt x="2533" y="58"/>
                    <a:pt x="1863" y="4"/>
                  </a:cubicBezTo>
                  <a:cubicBezTo>
                    <a:pt x="1837" y="2"/>
                    <a:pt x="1811" y="1"/>
                    <a:pt x="17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 hasCustomPrompt="1"/>
          </p:nvPr>
        </p:nvSpPr>
        <p:spPr>
          <a:xfrm>
            <a:off x="4059175" y="1459475"/>
            <a:ext cx="43716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6" name="Google Shape;76;p11"/>
          <p:cNvSpPr txBox="1">
            <a:spLocks noGrp="1"/>
          </p:cNvSpPr>
          <p:nvPr>
            <p:ph type="subTitle" idx="1"/>
          </p:nvPr>
        </p:nvSpPr>
        <p:spPr>
          <a:xfrm>
            <a:off x="4569475" y="2970625"/>
            <a:ext cx="38613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7" name="Google Shape;77;p11"/>
          <p:cNvSpPr/>
          <p:nvPr/>
        </p:nvSpPr>
        <p:spPr>
          <a:xfrm rot="-1397377">
            <a:off x="-765589" y="1064773"/>
            <a:ext cx="2690931" cy="1837490"/>
          </a:xfrm>
          <a:custGeom>
            <a:avLst/>
            <a:gdLst/>
            <a:ahLst/>
            <a:cxnLst/>
            <a:rect l="l" t="t" r="r" b="b"/>
            <a:pathLst>
              <a:path w="47882" h="32696" extrusionOk="0">
                <a:moveTo>
                  <a:pt x="38861" y="0"/>
                </a:moveTo>
                <a:cubicBezTo>
                  <a:pt x="38625" y="0"/>
                  <a:pt x="38334" y="184"/>
                  <a:pt x="38152" y="375"/>
                </a:cubicBezTo>
                <a:cubicBezTo>
                  <a:pt x="36196" y="2505"/>
                  <a:pt x="35124" y="5789"/>
                  <a:pt x="34186" y="8630"/>
                </a:cubicBezTo>
                <a:cubicBezTo>
                  <a:pt x="31224" y="9862"/>
                  <a:pt x="28316" y="11243"/>
                  <a:pt x="25502" y="12797"/>
                </a:cubicBezTo>
                <a:cubicBezTo>
                  <a:pt x="26467" y="9326"/>
                  <a:pt x="27405" y="5842"/>
                  <a:pt x="27820" y="2278"/>
                </a:cubicBezTo>
                <a:cubicBezTo>
                  <a:pt x="27847" y="1983"/>
                  <a:pt x="27887" y="1701"/>
                  <a:pt x="27780" y="1447"/>
                </a:cubicBezTo>
                <a:cubicBezTo>
                  <a:pt x="27697" y="1208"/>
                  <a:pt x="27475" y="1023"/>
                  <a:pt x="27238" y="1023"/>
                </a:cubicBezTo>
                <a:cubicBezTo>
                  <a:pt x="27209" y="1023"/>
                  <a:pt x="27180" y="1025"/>
                  <a:pt x="27150" y="1031"/>
                </a:cubicBezTo>
                <a:cubicBezTo>
                  <a:pt x="26949" y="1071"/>
                  <a:pt x="26802" y="1246"/>
                  <a:pt x="26668" y="1420"/>
                </a:cubicBezTo>
                <a:cubicBezTo>
                  <a:pt x="23720" y="5199"/>
                  <a:pt x="22661" y="10425"/>
                  <a:pt x="21616" y="15035"/>
                </a:cubicBezTo>
                <a:cubicBezTo>
                  <a:pt x="19606" y="16228"/>
                  <a:pt x="17649" y="17501"/>
                  <a:pt x="15706" y="18787"/>
                </a:cubicBezTo>
                <a:cubicBezTo>
                  <a:pt x="16684" y="14888"/>
                  <a:pt x="17100" y="10854"/>
                  <a:pt x="16925" y="6834"/>
                </a:cubicBezTo>
                <a:cubicBezTo>
                  <a:pt x="16912" y="6351"/>
                  <a:pt x="16845" y="5856"/>
                  <a:pt x="16389" y="5641"/>
                </a:cubicBezTo>
                <a:cubicBezTo>
                  <a:pt x="14808" y="7531"/>
                  <a:pt x="14755" y="9742"/>
                  <a:pt x="14366" y="12127"/>
                </a:cubicBezTo>
                <a:cubicBezTo>
                  <a:pt x="13910" y="14955"/>
                  <a:pt x="13441" y="17796"/>
                  <a:pt x="12999" y="20637"/>
                </a:cubicBezTo>
                <a:cubicBezTo>
                  <a:pt x="12423" y="21039"/>
                  <a:pt x="11833" y="21441"/>
                  <a:pt x="11270" y="21856"/>
                </a:cubicBezTo>
                <a:cubicBezTo>
                  <a:pt x="10386" y="22486"/>
                  <a:pt x="9515" y="23129"/>
                  <a:pt x="8644" y="23799"/>
                </a:cubicBezTo>
                <a:cubicBezTo>
                  <a:pt x="9555" y="19980"/>
                  <a:pt x="10399" y="16147"/>
                  <a:pt x="10734" y="12234"/>
                </a:cubicBezTo>
                <a:cubicBezTo>
                  <a:pt x="10761" y="11899"/>
                  <a:pt x="10788" y="11551"/>
                  <a:pt x="10654" y="11256"/>
                </a:cubicBezTo>
                <a:cubicBezTo>
                  <a:pt x="10534" y="10982"/>
                  <a:pt x="10256" y="10750"/>
                  <a:pt x="9969" y="10750"/>
                </a:cubicBezTo>
                <a:cubicBezTo>
                  <a:pt x="9934" y="10750"/>
                  <a:pt x="9898" y="10753"/>
                  <a:pt x="9863" y="10760"/>
                </a:cubicBezTo>
                <a:cubicBezTo>
                  <a:pt x="9609" y="10814"/>
                  <a:pt x="9448" y="11028"/>
                  <a:pt x="9287" y="11229"/>
                </a:cubicBezTo>
                <a:cubicBezTo>
                  <a:pt x="5870" y="15920"/>
                  <a:pt x="4824" y="22285"/>
                  <a:pt x="3726" y="27887"/>
                </a:cubicBezTo>
                <a:cubicBezTo>
                  <a:pt x="3712" y="27954"/>
                  <a:pt x="3712" y="28021"/>
                  <a:pt x="3699" y="28088"/>
                </a:cubicBezTo>
                <a:cubicBezTo>
                  <a:pt x="3511" y="28275"/>
                  <a:pt x="3350" y="28436"/>
                  <a:pt x="3176" y="28624"/>
                </a:cubicBezTo>
                <a:cubicBezTo>
                  <a:pt x="2694" y="29120"/>
                  <a:pt x="0" y="31760"/>
                  <a:pt x="375" y="32430"/>
                </a:cubicBezTo>
                <a:cubicBezTo>
                  <a:pt x="484" y="32616"/>
                  <a:pt x="634" y="32695"/>
                  <a:pt x="812" y="32695"/>
                </a:cubicBezTo>
                <a:cubicBezTo>
                  <a:pt x="1733" y="32695"/>
                  <a:pt x="3382" y="30573"/>
                  <a:pt x="3685" y="30259"/>
                </a:cubicBezTo>
                <a:cubicBezTo>
                  <a:pt x="4034" y="29910"/>
                  <a:pt x="4396" y="29562"/>
                  <a:pt x="4757" y="29213"/>
                </a:cubicBezTo>
                <a:cubicBezTo>
                  <a:pt x="5485" y="29453"/>
                  <a:pt x="6267" y="29521"/>
                  <a:pt x="7050" y="29521"/>
                </a:cubicBezTo>
                <a:cubicBezTo>
                  <a:pt x="7364" y="29521"/>
                  <a:pt x="7677" y="29510"/>
                  <a:pt x="7987" y="29495"/>
                </a:cubicBezTo>
                <a:cubicBezTo>
                  <a:pt x="13267" y="29307"/>
                  <a:pt x="18467" y="28409"/>
                  <a:pt x="23680" y="27498"/>
                </a:cubicBezTo>
                <a:cubicBezTo>
                  <a:pt x="24028" y="27431"/>
                  <a:pt x="24497" y="27270"/>
                  <a:pt x="24470" y="26895"/>
                </a:cubicBezTo>
                <a:cubicBezTo>
                  <a:pt x="23197" y="26279"/>
                  <a:pt x="21777" y="26078"/>
                  <a:pt x="20369" y="25930"/>
                </a:cubicBezTo>
                <a:cubicBezTo>
                  <a:pt x="16990" y="25541"/>
                  <a:pt x="13600" y="25362"/>
                  <a:pt x="10199" y="25362"/>
                </a:cubicBezTo>
                <a:cubicBezTo>
                  <a:pt x="9850" y="25362"/>
                  <a:pt x="9502" y="25364"/>
                  <a:pt x="9153" y="25367"/>
                </a:cubicBezTo>
                <a:cubicBezTo>
                  <a:pt x="10547" y="24282"/>
                  <a:pt x="11994" y="23263"/>
                  <a:pt x="13468" y="22298"/>
                </a:cubicBezTo>
                <a:cubicBezTo>
                  <a:pt x="13669" y="22392"/>
                  <a:pt x="13897" y="22419"/>
                  <a:pt x="14098" y="22459"/>
                </a:cubicBezTo>
                <a:cubicBezTo>
                  <a:pt x="15107" y="22573"/>
                  <a:pt x="16116" y="22599"/>
                  <a:pt x="17131" y="22599"/>
                </a:cubicBezTo>
                <a:cubicBezTo>
                  <a:pt x="17437" y="22599"/>
                  <a:pt x="17744" y="22596"/>
                  <a:pt x="18051" y="22593"/>
                </a:cubicBezTo>
                <a:cubicBezTo>
                  <a:pt x="19297" y="22593"/>
                  <a:pt x="20530" y="22580"/>
                  <a:pt x="21777" y="22580"/>
                </a:cubicBezTo>
                <a:cubicBezTo>
                  <a:pt x="24497" y="22553"/>
                  <a:pt x="27244" y="22540"/>
                  <a:pt x="29924" y="22111"/>
                </a:cubicBezTo>
                <a:cubicBezTo>
                  <a:pt x="30179" y="21374"/>
                  <a:pt x="29281" y="20798"/>
                  <a:pt x="28544" y="20543"/>
                </a:cubicBezTo>
                <a:cubicBezTo>
                  <a:pt x="26360" y="19806"/>
                  <a:pt x="24135" y="19149"/>
                  <a:pt x="21844" y="19002"/>
                </a:cubicBezTo>
                <a:cubicBezTo>
                  <a:pt x="21527" y="18981"/>
                  <a:pt x="21212" y="18971"/>
                  <a:pt x="20898" y="18971"/>
                </a:cubicBezTo>
                <a:cubicBezTo>
                  <a:pt x="20188" y="18971"/>
                  <a:pt x="19485" y="19024"/>
                  <a:pt x="18788" y="19136"/>
                </a:cubicBezTo>
                <a:cubicBezTo>
                  <a:pt x="20450" y="18238"/>
                  <a:pt x="22125" y="17367"/>
                  <a:pt x="23827" y="16509"/>
                </a:cubicBezTo>
                <a:cubicBezTo>
                  <a:pt x="24229" y="16550"/>
                  <a:pt x="24658" y="16550"/>
                  <a:pt x="25060" y="16550"/>
                </a:cubicBezTo>
                <a:cubicBezTo>
                  <a:pt x="29442" y="16523"/>
                  <a:pt x="33797" y="15906"/>
                  <a:pt x="38139" y="15303"/>
                </a:cubicBezTo>
                <a:cubicBezTo>
                  <a:pt x="38434" y="15250"/>
                  <a:pt x="38822" y="15116"/>
                  <a:pt x="38809" y="14821"/>
                </a:cubicBezTo>
                <a:cubicBezTo>
                  <a:pt x="37764" y="14258"/>
                  <a:pt x="36585" y="14070"/>
                  <a:pt x="35419" y="13896"/>
                </a:cubicBezTo>
                <a:cubicBezTo>
                  <a:pt x="33757" y="13668"/>
                  <a:pt x="32109" y="13481"/>
                  <a:pt x="30434" y="13347"/>
                </a:cubicBezTo>
                <a:cubicBezTo>
                  <a:pt x="32189" y="12516"/>
                  <a:pt x="33945" y="11725"/>
                  <a:pt x="35687" y="10894"/>
                </a:cubicBezTo>
                <a:cubicBezTo>
                  <a:pt x="39323" y="11463"/>
                  <a:pt x="43004" y="11758"/>
                  <a:pt x="46668" y="11758"/>
                </a:cubicBezTo>
                <a:cubicBezTo>
                  <a:pt x="46974" y="11758"/>
                  <a:pt x="47281" y="11756"/>
                  <a:pt x="47587" y="11752"/>
                </a:cubicBezTo>
                <a:cubicBezTo>
                  <a:pt x="47881" y="11323"/>
                  <a:pt x="47439" y="10868"/>
                  <a:pt x="46997" y="10653"/>
                </a:cubicBezTo>
                <a:cubicBezTo>
                  <a:pt x="44826" y="9487"/>
                  <a:pt x="42307" y="9313"/>
                  <a:pt x="39868" y="8911"/>
                </a:cubicBezTo>
                <a:cubicBezTo>
                  <a:pt x="40833" y="8415"/>
                  <a:pt x="41811" y="7933"/>
                  <a:pt x="42776" y="7410"/>
                </a:cubicBezTo>
                <a:cubicBezTo>
                  <a:pt x="43767" y="6901"/>
                  <a:pt x="44732" y="6351"/>
                  <a:pt x="45603" y="5668"/>
                </a:cubicBezTo>
                <a:cubicBezTo>
                  <a:pt x="45214" y="5570"/>
                  <a:pt x="44817" y="5528"/>
                  <a:pt x="44417" y="5528"/>
                </a:cubicBezTo>
                <a:cubicBezTo>
                  <a:pt x="43398" y="5528"/>
                  <a:pt x="42356" y="5799"/>
                  <a:pt x="41355" y="6097"/>
                </a:cubicBezTo>
                <a:cubicBezTo>
                  <a:pt x="40109" y="6459"/>
                  <a:pt x="38876" y="6861"/>
                  <a:pt x="37657" y="7289"/>
                </a:cubicBezTo>
                <a:cubicBezTo>
                  <a:pt x="38434" y="5105"/>
                  <a:pt x="39225" y="2854"/>
                  <a:pt x="39225" y="522"/>
                </a:cubicBezTo>
                <a:cubicBezTo>
                  <a:pt x="39225" y="388"/>
                  <a:pt x="39225" y="241"/>
                  <a:pt x="39144" y="147"/>
                </a:cubicBezTo>
                <a:cubicBezTo>
                  <a:pt x="39075" y="43"/>
                  <a:pt x="38974" y="0"/>
                  <a:pt x="388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1"/>
          <p:cNvSpPr/>
          <p:nvPr/>
        </p:nvSpPr>
        <p:spPr>
          <a:xfrm>
            <a:off x="7564975" y="4024500"/>
            <a:ext cx="743731" cy="804999"/>
          </a:xfrm>
          <a:custGeom>
            <a:avLst/>
            <a:gdLst/>
            <a:ahLst/>
            <a:cxnLst/>
            <a:rect l="l" t="t" r="r" b="b"/>
            <a:pathLst>
              <a:path w="9007" h="9749" extrusionOk="0">
                <a:moveTo>
                  <a:pt x="3436" y="0"/>
                </a:moveTo>
                <a:cubicBezTo>
                  <a:pt x="3408" y="0"/>
                  <a:pt x="3380" y="2"/>
                  <a:pt x="3351" y="5"/>
                </a:cubicBezTo>
                <a:cubicBezTo>
                  <a:pt x="3110" y="18"/>
                  <a:pt x="2895" y="152"/>
                  <a:pt x="2748" y="340"/>
                </a:cubicBezTo>
                <a:cubicBezTo>
                  <a:pt x="2400" y="755"/>
                  <a:pt x="2400" y="1331"/>
                  <a:pt x="2480" y="1841"/>
                </a:cubicBezTo>
                <a:cubicBezTo>
                  <a:pt x="2601" y="2484"/>
                  <a:pt x="2842" y="3073"/>
                  <a:pt x="3163" y="3623"/>
                </a:cubicBezTo>
                <a:cubicBezTo>
                  <a:pt x="3204" y="3690"/>
                  <a:pt x="3230" y="3744"/>
                  <a:pt x="3271" y="3811"/>
                </a:cubicBezTo>
                <a:cubicBezTo>
                  <a:pt x="2938" y="3767"/>
                  <a:pt x="2608" y="3743"/>
                  <a:pt x="2278" y="3743"/>
                </a:cubicBezTo>
                <a:cubicBezTo>
                  <a:pt x="1904" y="3743"/>
                  <a:pt x="1531" y="3773"/>
                  <a:pt x="1153" y="3837"/>
                </a:cubicBezTo>
                <a:cubicBezTo>
                  <a:pt x="684" y="3918"/>
                  <a:pt x="162" y="4092"/>
                  <a:pt x="54" y="4615"/>
                </a:cubicBezTo>
                <a:cubicBezTo>
                  <a:pt x="1" y="4842"/>
                  <a:pt x="54" y="5097"/>
                  <a:pt x="188" y="5298"/>
                </a:cubicBezTo>
                <a:cubicBezTo>
                  <a:pt x="483" y="5767"/>
                  <a:pt x="1019" y="5928"/>
                  <a:pt x="1542" y="5995"/>
                </a:cubicBezTo>
                <a:cubicBezTo>
                  <a:pt x="1730" y="6018"/>
                  <a:pt x="1917" y="6028"/>
                  <a:pt x="2105" y="6028"/>
                </a:cubicBezTo>
                <a:cubicBezTo>
                  <a:pt x="2465" y="6028"/>
                  <a:pt x="2824" y="5990"/>
                  <a:pt x="3177" y="5928"/>
                </a:cubicBezTo>
                <a:lnTo>
                  <a:pt x="3177" y="5928"/>
                </a:lnTo>
                <a:cubicBezTo>
                  <a:pt x="2708" y="6652"/>
                  <a:pt x="2373" y="7456"/>
                  <a:pt x="2199" y="8300"/>
                </a:cubicBezTo>
                <a:cubicBezTo>
                  <a:pt x="2091" y="8769"/>
                  <a:pt x="2064" y="9305"/>
                  <a:pt x="2493" y="9600"/>
                </a:cubicBezTo>
                <a:cubicBezTo>
                  <a:pt x="2645" y="9701"/>
                  <a:pt x="2827" y="9749"/>
                  <a:pt x="3006" y="9749"/>
                </a:cubicBezTo>
                <a:cubicBezTo>
                  <a:pt x="3064" y="9749"/>
                  <a:pt x="3121" y="9744"/>
                  <a:pt x="3177" y="9734"/>
                </a:cubicBezTo>
                <a:cubicBezTo>
                  <a:pt x="3713" y="9640"/>
                  <a:pt x="4088" y="9198"/>
                  <a:pt x="4329" y="8742"/>
                </a:cubicBezTo>
                <a:cubicBezTo>
                  <a:pt x="4637" y="8193"/>
                  <a:pt x="4825" y="7563"/>
                  <a:pt x="4932" y="6933"/>
                </a:cubicBezTo>
                <a:cubicBezTo>
                  <a:pt x="4972" y="6772"/>
                  <a:pt x="4999" y="6584"/>
                  <a:pt x="5039" y="6383"/>
                </a:cubicBezTo>
                <a:cubicBezTo>
                  <a:pt x="5576" y="7027"/>
                  <a:pt x="6219" y="7576"/>
                  <a:pt x="6942" y="7992"/>
                </a:cubicBezTo>
                <a:cubicBezTo>
                  <a:pt x="7209" y="8141"/>
                  <a:pt x="7501" y="8276"/>
                  <a:pt x="7784" y="8276"/>
                </a:cubicBezTo>
                <a:cubicBezTo>
                  <a:pt x="7956" y="8276"/>
                  <a:pt x="8125" y="8226"/>
                  <a:pt x="8282" y="8099"/>
                </a:cubicBezTo>
                <a:cubicBezTo>
                  <a:pt x="8470" y="7938"/>
                  <a:pt x="8591" y="7724"/>
                  <a:pt x="8618" y="7496"/>
                </a:cubicBezTo>
                <a:cubicBezTo>
                  <a:pt x="8685" y="6933"/>
                  <a:pt x="8390" y="6464"/>
                  <a:pt x="8014" y="6089"/>
                </a:cubicBezTo>
                <a:cubicBezTo>
                  <a:pt x="7586" y="5620"/>
                  <a:pt x="7050" y="5258"/>
                  <a:pt x="6473" y="4963"/>
                </a:cubicBezTo>
                <a:cubicBezTo>
                  <a:pt x="6393" y="4923"/>
                  <a:pt x="6326" y="4883"/>
                  <a:pt x="6246" y="4829"/>
                </a:cubicBezTo>
                <a:cubicBezTo>
                  <a:pt x="6983" y="4561"/>
                  <a:pt x="7666" y="4172"/>
                  <a:pt x="8269" y="3690"/>
                </a:cubicBezTo>
                <a:cubicBezTo>
                  <a:pt x="8644" y="3382"/>
                  <a:pt x="9006" y="2980"/>
                  <a:pt x="8859" y="2484"/>
                </a:cubicBezTo>
                <a:cubicBezTo>
                  <a:pt x="8792" y="2243"/>
                  <a:pt x="8631" y="2068"/>
                  <a:pt x="8430" y="1948"/>
                </a:cubicBezTo>
                <a:cubicBezTo>
                  <a:pt x="8223" y="1836"/>
                  <a:pt x="8007" y="1792"/>
                  <a:pt x="7791" y="1792"/>
                </a:cubicBezTo>
                <a:cubicBezTo>
                  <a:pt x="7488" y="1792"/>
                  <a:pt x="7184" y="1879"/>
                  <a:pt x="6902" y="1988"/>
                </a:cubicBezTo>
                <a:cubicBezTo>
                  <a:pt x="6313" y="2243"/>
                  <a:pt x="5777" y="2618"/>
                  <a:pt x="5294" y="3033"/>
                </a:cubicBezTo>
                <a:cubicBezTo>
                  <a:pt x="5241" y="3073"/>
                  <a:pt x="5187" y="3114"/>
                  <a:pt x="5147" y="3154"/>
                </a:cubicBezTo>
                <a:cubicBezTo>
                  <a:pt x="5039" y="2350"/>
                  <a:pt x="4812" y="1546"/>
                  <a:pt x="4423" y="822"/>
                </a:cubicBezTo>
                <a:cubicBezTo>
                  <a:pt x="4220" y="429"/>
                  <a:pt x="3922" y="0"/>
                  <a:pt x="34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1"/>
          <p:cNvSpPr/>
          <p:nvPr/>
        </p:nvSpPr>
        <p:spPr>
          <a:xfrm rot="-9647832">
            <a:off x="7037342" y="-445614"/>
            <a:ext cx="2854276" cy="2052384"/>
          </a:xfrm>
          <a:custGeom>
            <a:avLst/>
            <a:gdLst/>
            <a:ahLst/>
            <a:cxnLst/>
            <a:rect l="l" t="t" r="r" b="b"/>
            <a:pathLst>
              <a:path w="43393" h="31202" extrusionOk="0">
                <a:moveTo>
                  <a:pt x="16911" y="1"/>
                </a:moveTo>
                <a:cubicBezTo>
                  <a:pt x="16898" y="1"/>
                  <a:pt x="16885" y="1"/>
                  <a:pt x="16872" y="1"/>
                </a:cubicBezTo>
                <a:cubicBezTo>
                  <a:pt x="16269" y="14"/>
                  <a:pt x="15719" y="296"/>
                  <a:pt x="15197" y="617"/>
                </a:cubicBezTo>
                <a:cubicBezTo>
                  <a:pt x="12168" y="2440"/>
                  <a:pt x="9917" y="5308"/>
                  <a:pt x="7759" y="8109"/>
                </a:cubicBezTo>
                <a:cubicBezTo>
                  <a:pt x="7116" y="7465"/>
                  <a:pt x="7009" y="6313"/>
                  <a:pt x="6607" y="5509"/>
                </a:cubicBezTo>
                <a:cubicBezTo>
                  <a:pt x="6205" y="4705"/>
                  <a:pt x="5642" y="3901"/>
                  <a:pt x="4798" y="3633"/>
                </a:cubicBezTo>
                <a:cubicBezTo>
                  <a:pt x="4697" y="3602"/>
                  <a:pt x="4591" y="3579"/>
                  <a:pt x="4489" y="3579"/>
                </a:cubicBezTo>
                <a:cubicBezTo>
                  <a:pt x="4415" y="3579"/>
                  <a:pt x="4343" y="3591"/>
                  <a:pt x="4275" y="3619"/>
                </a:cubicBezTo>
                <a:cubicBezTo>
                  <a:pt x="3900" y="3753"/>
                  <a:pt x="3860" y="4236"/>
                  <a:pt x="3833" y="4624"/>
                </a:cubicBezTo>
                <a:cubicBezTo>
                  <a:pt x="3833" y="7532"/>
                  <a:pt x="5843" y="10266"/>
                  <a:pt x="5213" y="13094"/>
                </a:cubicBezTo>
                <a:cubicBezTo>
                  <a:pt x="4557" y="15948"/>
                  <a:pt x="1555" y="17516"/>
                  <a:pt x="322" y="20156"/>
                </a:cubicBezTo>
                <a:cubicBezTo>
                  <a:pt x="148" y="20504"/>
                  <a:pt x="0" y="20960"/>
                  <a:pt x="268" y="21241"/>
                </a:cubicBezTo>
                <a:cubicBezTo>
                  <a:pt x="389" y="21375"/>
                  <a:pt x="576" y="21416"/>
                  <a:pt x="737" y="21442"/>
                </a:cubicBezTo>
                <a:cubicBezTo>
                  <a:pt x="838" y="21458"/>
                  <a:pt x="939" y="21465"/>
                  <a:pt x="1040" y="21465"/>
                </a:cubicBezTo>
                <a:cubicBezTo>
                  <a:pt x="1816" y="21465"/>
                  <a:pt x="2561" y="21030"/>
                  <a:pt x="3190" y="20531"/>
                </a:cubicBezTo>
                <a:cubicBezTo>
                  <a:pt x="3886" y="19982"/>
                  <a:pt x="4503" y="18990"/>
                  <a:pt x="5347" y="18695"/>
                </a:cubicBezTo>
                <a:cubicBezTo>
                  <a:pt x="6098" y="22166"/>
                  <a:pt x="6875" y="25691"/>
                  <a:pt x="8831" y="28666"/>
                </a:cubicBezTo>
                <a:cubicBezTo>
                  <a:pt x="9166" y="29161"/>
                  <a:pt x="9555" y="29671"/>
                  <a:pt x="10091" y="29925"/>
                </a:cubicBezTo>
                <a:cubicBezTo>
                  <a:pt x="10323" y="30069"/>
                  <a:pt x="10608" y="30149"/>
                  <a:pt x="10888" y="30149"/>
                </a:cubicBezTo>
                <a:cubicBezTo>
                  <a:pt x="11206" y="30149"/>
                  <a:pt x="11518" y="30046"/>
                  <a:pt x="11739" y="29818"/>
                </a:cubicBezTo>
                <a:cubicBezTo>
                  <a:pt x="11967" y="29604"/>
                  <a:pt x="12074" y="29309"/>
                  <a:pt x="12182" y="29027"/>
                </a:cubicBezTo>
                <a:cubicBezTo>
                  <a:pt x="12771" y="27299"/>
                  <a:pt x="12838" y="25396"/>
                  <a:pt x="12369" y="23613"/>
                </a:cubicBezTo>
                <a:lnTo>
                  <a:pt x="12369" y="23613"/>
                </a:lnTo>
                <a:cubicBezTo>
                  <a:pt x="13656" y="25490"/>
                  <a:pt x="15076" y="27272"/>
                  <a:pt x="16658" y="28907"/>
                </a:cubicBezTo>
                <a:cubicBezTo>
                  <a:pt x="17663" y="29965"/>
                  <a:pt x="18828" y="31024"/>
                  <a:pt x="20289" y="31185"/>
                </a:cubicBezTo>
                <a:cubicBezTo>
                  <a:pt x="20375" y="31196"/>
                  <a:pt x="20463" y="31202"/>
                  <a:pt x="20551" y="31202"/>
                </a:cubicBezTo>
                <a:cubicBezTo>
                  <a:pt x="20903" y="31202"/>
                  <a:pt x="21259" y="31107"/>
                  <a:pt x="21495" y="30850"/>
                </a:cubicBezTo>
                <a:cubicBezTo>
                  <a:pt x="21736" y="30568"/>
                  <a:pt x="21790" y="30166"/>
                  <a:pt x="21830" y="29791"/>
                </a:cubicBezTo>
                <a:cubicBezTo>
                  <a:pt x="21924" y="28170"/>
                  <a:pt x="21830" y="26428"/>
                  <a:pt x="21388" y="24860"/>
                </a:cubicBezTo>
                <a:lnTo>
                  <a:pt x="21388" y="24860"/>
                </a:lnTo>
                <a:cubicBezTo>
                  <a:pt x="22902" y="26133"/>
                  <a:pt x="24524" y="27272"/>
                  <a:pt x="26226" y="28237"/>
                </a:cubicBezTo>
                <a:cubicBezTo>
                  <a:pt x="27502" y="28972"/>
                  <a:pt x="28903" y="29620"/>
                  <a:pt x="30380" y="29620"/>
                </a:cubicBezTo>
                <a:cubicBezTo>
                  <a:pt x="30438" y="29620"/>
                  <a:pt x="30496" y="29619"/>
                  <a:pt x="30554" y="29617"/>
                </a:cubicBezTo>
                <a:cubicBezTo>
                  <a:pt x="30742" y="29617"/>
                  <a:pt x="30903" y="29577"/>
                  <a:pt x="31077" y="29510"/>
                </a:cubicBezTo>
                <a:cubicBezTo>
                  <a:pt x="32082" y="29161"/>
                  <a:pt x="32028" y="28197"/>
                  <a:pt x="31867" y="27392"/>
                </a:cubicBezTo>
                <a:cubicBezTo>
                  <a:pt x="31546" y="25811"/>
                  <a:pt x="30956" y="24190"/>
                  <a:pt x="30125" y="22836"/>
                </a:cubicBezTo>
                <a:lnTo>
                  <a:pt x="30125" y="22836"/>
                </a:lnTo>
                <a:cubicBezTo>
                  <a:pt x="32162" y="23278"/>
                  <a:pt x="34226" y="23747"/>
                  <a:pt x="36317" y="23841"/>
                </a:cubicBezTo>
                <a:cubicBezTo>
                  <a:pt x="36518" y="23849"/>
                  <a:pt x="36721" y="23853"/>
                  <a:pt x="36923" y="23853"/>
                </a:cubicBezTo>
                <a:cubicBezTo>
                  <a:pt x="38819" y="23853"/>
                  <a:pt x="40730" y="23502"/>
                  <a:pt x="42401" y="22582"/>
                </a:cubicBezTo>
                <a:cubicBezTo>
                  <a:pt x="42789" y="22367"/>
                  <a:pt x="43191" y="22206"/>
                  <a:pt x="43285" y="21777"/>
                </a:cubicBezTo>
                <a:cubicBezTo>
                  <a:pt x="43392" y="21335"/>
                  <a:pt x="43084" y="21040"/>
                  <a:pt x="42829" y="20665"/>
                </a:cubicBezTo>
                <a:cubicBezTo>
                  <a:pt x="41623" y="18963"/>
                  <a:pt x="39814" y="17744"/>
                  <a:pt x="37898" y="16900"/>
                </a:cubicBezTo>
                <a:cubicBezTo>
                  <a:pt x="35968" y="16069"/>
                  <a:pt x="33918" y="15600"/>
                  <a:pt x="31881" y="15131"/>
                </a:cubicBezTo>
                <a:cubicBezTo>
                  <a:pt x="33221" y="14260"/>
                  <a:pt x="34454" y="13027"/>
                  <a:pt x="35419" y="11754"/>
                </a:cubicBezTo>
                <a:cubicBezTo>
                  <a:pt x="35901" y="11110"/>
                  <a:pt x="36370" y="10266"/>
                  <a:pt x="35620" y="9502"/>
                </a:cubicBezTo>
                <a:cubicBezTo>
                  <a:pt x="35499" y="9382"/>
                  <a:pt x="35352" y="9261"/>
                  <a:pt x="35178" y="9181"/>
                </a:cubicBezTo>
                <a:cubicBezTo>
                  <a:pt x="34194" y="8660"/>
                  <a:pt x="33093" y="8507"/>
                  <a:pt x="31984" y="8507"/>
                </a:cubicBezTo>
                <a:cubicBezTo>
                  <a:pt x="31551" y="8507"/>
                  <a:pt x="31117" y="8530"/>
                  <a:pt x="30688" y="8564"/>
                </a:cubicBezTo>
                <a:cubicBezTo>
                  <a:pt x="28732" y="8698"/>
                  <a:pt x="26775" y="9006"/>
                  <a:pt x="24859" y="9516"/>
                </a:cubicBezTo>
                <a:cubicBezTo>
                  <a:pt x="25931" y="8296"/>
                  <a:pt x="26789" y="6755"/>
                  <a:pt x="27392" y="5241"/>
                </a:cubicBezTo>
                <a:cubicBezTo>
                  <a:pt x="27539" y="4892"/>
                  <a:pt x="27660" y="4504"/>
                  <a:pt x="27552" y="4142"/>
                </a:cubicBezTo>
                <a:cubicBezTo>
                  <a:pt x="27418" y="3713"/>
                  <a:pt x="27016" y="3445"/>
                  <a:pt x="26601" y="3311"/>
                </a:cubicBezTo>
                <a:cubicBezTo>
                  <a:pt x="26193" y="3167"/>
                  <a:pt x="25771" y="3107"/>
                  <a:pt x="25343" y="3107"/>
                </a:cubicBezTo>
                <a:cubicBezTo>
                  <a:pt x="24338" y="3107"/>
                  <a:pt x="23302" y="3440"/>
                  <a:pt x="22353" y="3807"/>
                </a:cubicBezTo>
                <a:cubicBezTo>
                  <a:pt x="20222" y="4611"/>
                  <a:pt x="18158" y="5576"/>
                  <a:pt x="16202" y="6715"/>
                </a:cubicBezTo>
                <a:lnTo>
                  <a:pt x="16202" y="6715"/>
                </a:lnTo>
                <a:cubicBezTo>
                  <a:pt x="17395" y="5321"/>
                  <a:pt x="18158" y="3579"/>
                  <a:pt x="18373" y="1757"/>
                </a:cubicBezTo>
                <a:cubicBezTo>
                  <a:pt x="18413" y="1462"/>
                  <a:pt x="18426" y="1140"/>
                  <a:pt x="18333" y="859"/>
                </a:cubicBezTo>
                <a:cubicBezTo>
                  <a:pt x="18136" y="295"/>
                  <a:pt x="17503" y="1"/>
                  <a:pt x="169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4743450" y="2422950"/>
            <a:ext cx="3312300" cy="16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4667250" y="1494075"/>
            <a:ext cx="34587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39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14"/>
          <p:cNvGrpSpPr/>
          <p:nvPr/>
        </p:nvGrpSpPr>
        <p:grpSpPr>
          <a:xfrm rot="-4131449">
            <a:off x="7535689" y="-979537"/>
            <a:ext cx="1789990" cy="2640135"/>
            <a:chOff x="2874425" y="502000"/>
            <a:chExt cx="614125" cy="905800"/>
          </a:xfrm>
        </p:grpSpPr>
        <p:sp>
          <p:nvSpPr>
            <p:cNvPr id="101" name="Google Shape;101;p14"/>
            <p:cNvSpPr/>
            <p:nvPr/>
          </p:nvSpPr>
          <p:spPr>
            <a:xfrm>
              <a:off x="3023675" y="597200"/>
              <a:ext cx="95000" cy="133825"/>
            </a:xfrm>
            <a:custGeom>
              <a:avLst/>
              <a:gdLst/>
              <a:ahLst/>
              <a:cxnLst/>
              <a:rect l="l" t="t" r="r" b="b"/>
              <a:pathLst>
                <a:path w="3800" h="5353" extrusionOk="0">
                  <a:moveTo>
                    <a:pt x="1448" y="1"/>
                  </a:moveTo>
                  <a:cubicBezTo>
                    <a:pt x="1" y="1"/>
                    <a:pt x="1387" y="3936"/>
                    <a:pt x="1723" y="4452"/>
                  </a:cubicBezTo>
                  <a:cubicBezTo>
                    <a:pt x="1924" y="4773"/>
                    <a:pt x="2152" y="5068"/>
                    <a:pt x="2487" y="5243"/>
                  </a:cubicBezTo>
                  <a:cubicBezTo>
                    <a:pt x="2633" y="5313"/>
                    <a:pt x="2799" y="5352"/>
                    <a:pt x="2963" y="5352"/>
                  </a:cubicBezTo>
                  <a:cubicBezTo>
                    <a:pt x="3174" y="5352"/>
                    <a:pt x="3381" y="5286"/>
                    <a:pt x="3532" y="5135"/>
                  </a:cubicBezTo>
                  <a:cubicBezTo>
                    <a:pt x="3760" y="4908"/>
                    <a:pt x="3800" y="4532"/>
                    <a:pt x="3800" y="4197"/>
                  </a:cubicBezTo>
                  <a:cubicBezTo>
                    <a:pt x="3786" y="3045"/>
                    <a:pt x="3451" y="1906"/>
                    <a:pt x="2822" y="927"/>
                  </a:cubicBezTo>
                  <a:cubicBezTo>
                    <a:pt x="2647" y="633"/>
                    <a:pt x="2406" y="351"/>
                    <a:pt x="2085" y="177"/>
                  </a:cubicBezTo>
                  <a:cubicBezTo>
                    <a:pt x="1829" y="55"/>
                    <a:pt x="1618" y="1"/>
                    <a:pt x="1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3322275" y="760050"/>
              <a:ext cx="94900" cy="133800"/>
            </a:xfrm>
            <a:custGeom>
              <a:avLst/>
              <a:gdLst/>
              <a:ahLst/>
              <a:cxnLst/>
              <a:rect l="l" t="t" r="r" b="b"/>
              <a:pathLst>
                <a:path w="3796" h="5352" extrusionOk="0">
                  <a:moveTo>
                    <a:pt x="1457" y="0"/>
                  </a:moveTo>
                  <a:cubicBezTo>
                    <a:pt x="0" y="0"/>
                    <a:pt x="1407" y="3959"/>
                    <a:pt x="1719" y="4451"/>
                  </a:cubicBezTo>
                  <a:cubicBezTo>
                    <a:pt x="1920" y="4772"/>
                    <a:pt x="2161" y="5067"/>
                    <a:pt x="2496" y="5241"/>
                  </a:cubicBezTo>
                  <a:cubicBezTo>
                    <a:pt x="2642" y="5312"/>
                    <a:pt x="2806" y="5351"/>
                    <a:pt x="2967" y="5351"/>
                  </a:cubicBezTo>
                  <a:cubicBezTo>
                    <a:pt x="3175" y="5351"/>
                    <a:pt x="3377" y="5285"/>
                    <a:pt x="3528" y="5134"/>
                  </a:cubicBezTo>
                  <a:cubicBezTo>
                    <a:pt x="3769" y="4906"/>
                    <a:pt x="3796" y="4531"/>
                    <a:pt x="3796" y="4196"/>
                  </a:cubicBezTo>
                  <a:cubicBezTo>
                    <a:pt x="3783" y="3044"/>
                    <a:pt x="3448" y="1905"/>
                    <a:pt x="2831" y="926"/>
                  </a:cubicBezTo>
                  <a:cubicBezTo>
                    <a:pt x="2644" y="631"/>
                    <a:pt x="2402" y="350"/>
                    <a:pt x="2094" y="176"/>
                  </a:cubicBezTo>
                  <a:cubicBezTo>
                    <a:pt x="1838" y="55"/>
                    <a:pt x="1628" y="0"/>
                    <a:pt x="1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3181975" y="689800"/>
              <a:ext cx="69050" cy="141350"/>
            </a:xfrm>
            <a:custGeom>
              <a:avLst/>
              <a:gdLst/>
              <a:ahLst/>
              <a:cxnLst/>
              <a:rect l="l" t="t" r="r" b="b"/>
              <a:pathLst>
                <a:path w="2762" h="5654" extrusionOk="0">
                  <a:moveTo>
                    <a:pt x="815" y="0"/>
                  </a:moveTo>
                  <a:cubicBezTo>
                    <a:pt x="421" y="0"/>
                    <a:pt x="79" y="333"/>
                    <a:pt x="41" y="1069"/>
                  </a:cubicBezTo>
                  <a:cubicBezTo>
                    <a:pt x="1" y="2477"/>
                    <a:pt x="577" y="4125"/>
                    <a:pt x="1434" y="5224"/>
                  </a:cubicBezTo>
                  <a:cubicBezTo>
                    <a:pt x="1604" y="5432"/>
                    <a:pt x="1824" y="5653"/>
                    <a:pt x="2082" y="5653"/>
                  </a:cubicBezTo>
                  <a:cubicBezTo>
                    <a:pt x="2089" y="5653"/>
                    <a:pt x="2097" y="5653"/>
                    <a:pt x="2105" y="5653"/>
                  </a:cubicBezTo>
                  <a:cubicBezTo>
                    <a:pt x="2587" y="5639"/>
                    <a:pt x="2761" y="5009"/>
                    <a:pt x="2748" y="4554"/>
                  </a:cubicBezTo>
                  <a:cubicBezTo>
                    <a:pt x="2708" y="3361"/>
                    <a:pt x="2346" y="2222"/>
                    <a:pt x="1971" y="1096"/>
                  </a:cubicBezTo>
                  <a:cubicBezTo>
                    <a:pt x="1740" y="397"/>
                    <a:pt x="1246" y="0"/>
                    <a:pt x="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3223175" y="1134275"/>
              <a:ext cx="69375" cy="141475"/>
            </a:xfrm>
            <a:custGeom>
              <a:avLst/>
              <a:gdLst/>
              <a:ahLst/>
              <a:cxnLst/>
              <a:rect l="l" t="t" r="r" b="b"/>
              <a:pathLst>
                <a:path w="2775" h="5659" extrusionOk="0">
                  <a:moveTo>
                    <a:pt x="680" y="1"/>
                  </a:moveTo>
                  <a:cubicBezTo>
                    <a:pt x="673" y="1"/>
                    <a:pt x="665" y="1"/>
                    <a:pt x="658" y="1"/>
                  </a:cubicBezTo>
                  <a:cubicBezTo>
                    <a:pt x="175" y="15"/>
                    <a:pt x="1" y="645"/>
                    <a:pt x="28" y="1114"/>
                  </a:cubicBezTo>
                  <a:cubicBezTo>
                    <a:pt x="54" y="2293"/>
                    <a:pt x="430" y="3432"/>
                    <a:pt x="792" y="4558"/>
                  </a:cubicBezTo>
                  <a:cubicBezTo>
                    <a:pt x="1023" y="5259"/>
                    <a:pt x="1518" y="5659"/>
                    <a:pt x="1949" y="5659"/>
                  </a:cubicBezTo>
                  <a:cubicBezTo>
                    <a:pt x="2343" y="5659"/>
                    <a:pt x="2683" y="5326"/>
                    <a:pt x="2721" y="4585"/>
                  </a:cubicBezTo>
                  <a:cubicBezTo>
                    <a:pt x="2775" y="3204"/>
                    <a:pt x="2185" y="1529"/>
                    <a:pt x="1328" y="444"/>
                  </a:cubicBezTo>
                  <a:cubicBezTo>
                    <a:pt x="1158" y="222"/>
                    <a:pt x="938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3047975" y="1007225"/>
              <a:ext cx="69025" cy="141525"/>
            </a:xfrm>
            <a:custGeom>
              <a:avLst/>
              <a:gdLst/>
              <a:ahLst/>
              <a:cxnLst/>
              <a:rect l="l" t="t" r="r" b="b"/>
              <a:pathLst>
                <a:path w="2761" h="5661" extrusionOk="0">
                  <a:moveTo>
                    <a:pt x="809" y="0"/>
                  </a:moveTo>
                  <a:cubicBezTo>
                    <a:pt x="417" y="0"/>
                    <a:pt x="79" y="330"/>
                    <a:pt x="40" y="1063"/>
                  </a:cubicBezTo>
                  <a:cubicBezTo>
                    <a:pt x="0" y="2457"/>
                    <a:pt x="576" y="4132"/>
                    <a:pt x="1434" y="5217"/>
                  </a:cubicBezTo>
                  <a:cubicBezTo>
                    <a:pt x="1604" y="5426"/>
                    <a:pt x="1824" y="5660"/>
                    <a:pt x="2083" y="5660"/>
                  </a:cubicBezTo>
                  <a:cubicBezTo>
                    <a:pt x="2090" y="5660"/>
                    <a:pt x="2097" y="5660"/>
                    <a:pt x="2104" y="5660"/>
                  </a:cubicBezTo>
                  <a:cubicBezTo>
                    <a:pt x="2587" y="5633"/>
                    <a:pt x="2761" y="5016"/>
                    <a:pt x="2747" y="4547"/>
                  </a:cubicBezTo>
                  <a:cubicBezTo>
                    <a:pt x="2707" y="3355"/>
                    <a:pt x="2345" y="2216"/>
                    <a:pt x="1970" y="1103"/>
                  </a:cubicBezTo>
                  <a:cubicBezTo>
                    <a:pt x="1738" y="401"/>
                    <a:pt x="1241" y="0"/>
                    <a:pt x="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3094525" y="817100"/>
              <a:ext cx="89825" cy="154950"/>
            </a:xfrm>
            <a:custGeom>
              <a:avLst/>
              <a:gdLst/>
              <a:ahLst/>
              <a:cxnLst/>
              <a:rect l="l" t="t" r="r" b="b"/>
              <a:pathLst>
                <a:path w="3593" h="6198" extrusionOk="0">
                  <a:moveTo>
                    <a:pt x="1160" y="0"/>
                  </a:moveTo>
                  <a:cubicBezTo>
                    <a:pt x="897" y="0"/>
                    <a:pt x="644" y="93"/>
                    <a:pt x="497" y="306"/>
                  </a:cubicBezTo>
                  <a:cubicBezTo>
                    <a:pt x="1" y="963"/>
                    <a:pt x="376" y="1834"/>
                    <a:pt x="564" y="2504"/>
                  </a:cubicBezTo>
                  <a:cubicBezTo>
                    <a:pt x="845" y="3522"/>
                    <a:pt x="1060" y="4460"/>
                    <a:pt x="1649" y="5385"/>
                  </a:cubicBezTo>
                  <a:cubicBezTo>
                    <a:pt x="1797" y="5640"/>
                    <a:pt x="1984" y="5867"/>
                    <a:pt x="2225" y="6042"/>
                  </a:cubicBezTo>
                  <a:cubicBezTo>
                    <a:pt x="2365" y="6140"/>
                    <a:pt x="2544" y="6198"/>
                    <a:pt x="2720" y="6198"/>
                  </a:cubicBezTo>
                  <a:cubicBezTo>
                    <a:pt x="2832" y="6198"/>
                    <a:pt x="2944" y="6174"/>
                    <a:pt x="3043" y="6122"/>
                  </a:cubicBezTo>
                  <a:cubicBezTo>
                    <a:pt x="3405" y="5934"/>
                    <a:pt x="3512" y="5465"/>
                    <a:pt x="3525" y="5050"/>
                  </a:cubicBezTo>
                  <a:cubicBezTo>
                    <a:pt x="3592" y="3643"/>
                    <a:pt x="3244" y="2222"/>
                    <a:pt x="2520" y="1016"/>
                  </a:cubicBezTo>
                  <a:cubicBezTo>
                    <a:pt x="2306" y="641"/>
                    <a:pt x="2038" y="293"/>
                    <a:pt x="1649" y="105"/>
                  </a:cubicBezTo>
                  <a:cubicBezTo>
                    <a:pt x="1498" y="37"/>
                    <a:pt x="1327" y="0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3363225" y="560650"/>
              <a:ext cx="89475" cy="155125"/>
            </a:xfrm>
            <a:custGeom>
              <a:avLst/>
              <a:gdLst/>
              <a:ahLst/>
              <a:cxnLst/>
              <a:rect l="l" t="t" r="r" b="b"/>
              <a:pathLst>
                <a:path w="3579" h="6205" extrusionOk="0">
                  <a:moveTo>
                    <a:pt x="1154" y="0"/>
                  </a:moveTo>
                  <a:cubicBezTo>
                    <a:pt x="892" y="0"/>
                    <a:pt x="639" y="98"/>
                    <a:pt x="483" y="312"/>
                  </a:cubicBezTo>
                  <a:cubicBezTo>
                    <a:pt x="0" y="969"/>
                    <a:pt x="362" y="1840"/>
                    <a:pt x="550" y="2510"/>
                  </a:cubicBezTo>
                  <a:cubicBezTo>
                    <a:pt x="831" y="3529"/>
                    <a:pt x="1073" y="4493"/>
                    <a:pt x="1635" y="5391"/>
                  </a:cubicBezTo>
                  <a:cubicBezTo>
                    <a:pt x="1796" y="5646"/>
                    <a:pt x="1970" y="5874"/>
                    <a:pt x="2212" y="6048"/>
                  </a:cubicBezTo>
                  <a:cubicBezTo>
                    <a:pt x="2351" y="6146"/>
                    <a:pt x="2530" y="6204"/>
                    <a:pt x="2706" y="6204"/>
                  </a:cubicBezTo>
                  <a:cubicBezTo>
                    <a:pt x="2818" y="6204"/>
                    <a:pt x="2930" y="6181"/>
                    <a:pt x="3029" y="6128"/>
                  </a:cubicBezTo>
                  <a:cubicBezTo>
                    <a:pt x="3404" y="5941"/>
                    <a:pt x="3498" y="5472"/>
                    <a:pt x="3511" y="5056"/>
                  </a:cubicBezTo>
                  <a:cubicBezTo>
                    <a:pt x="3578" y="3649"/>
                    <a:pt x="3230" y="2229"/>
                    <a:pt x="2506" y="1023"/>
                  </a:cubicBezTo>
                  <a:cubicBezTo>
                    <a:pt x="2292" y="647"/>
                    <a:pt x="2024" y="299"/>
                    <a:pt x="1635" y="111"/>
                  </a:cubicBezTo>
                  <a:cubicBezTo>
                    <a:pt x="1486" y="39"/>
                    <a:pt x="1318" y="0"/>
                    <a:pt x="1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2920650" y="727200"/>
              <a:ext cx="89475" cy="130750"/>
            </a:xfrm>
            <a:custGeom>
              <a:avLst/>
              <a:gdLst/>
              <a:ahLst/>
              <a:cxnLst/>
              <a:rect l="l" t="t" r="r" b="b"/>
              <a:pathLst>
                <a:path w="3579" h="5230" extrusionOk="0">
                  <a:moveTo>
                    <a:pt x="1510" y="1"/>
                  </a:moveTo>
                  <a:cubicBezTo>
                    <a:pt x="1499" y="1"/>
                    <a:pt x="1487" y="1"/>
                    <a:pt x="1475" y="2"/>
                  </a:cubicBezTo>
                  <a:cubicBezTo>
                    <a:pt x="1" y="123"/>
                    <a:pt x="1783" y="4130"/>
                    <a:pt x="2078" y="4626"/>
                  </a:cubicBezTo>
                  <a:cubicBezTo>
                    <a:pt x="2199" y="4880"/>
                    <a:pt x="2386" y="5148"/>
                    <a:pt x="2681" y="5215"/>
                  </a:cubicBezTo>
                  <a:cubicBezTo>
                    <a:pt x="2719" y="5225"/>
                    <a:pt x="2757" y="5229"/>
                    <a:pt x="2795" y="5229"/>
                  </a:cubicBezTo>
                  <a:cubicBezTo>
                    <a:pt x="3029" y="5229"/>
                    <a:pt x="3265" y="5063"/>
                    <a:pt x="3391" y="4867"/>
                  </a:cubicBezTo>
                  <a:cubicBezTo>
                    <a:pt x="3539" y="4626"/>
                    <a:pt x="3579" y="4331"/>
                    <a:pt x="3566" y="4036"/>
                  </a:cubicBezTo>
                  <a:cubicBezTo>
                    <a:pt x="3539" y="3299"/>
                    <a:pt x="3298" y="2616"/>
                    <a:pt x="3056" y="1932"/>
                  </a:cubicBezTo>
                  <a:cubicBezTo>
                    <a:pt x="2936" y="1597"/>
                    <a:pt x="2828" y="1262"/>
                    <a:pt x="2641" y="954"/>
                  </a:cubicBezTo>
                  <a:cubicBezTo>
                    <a:pt x="2453" y="659"/>
                    <a:pt x="2199" y="378"/>
                    <a:pt x="1917" y="177"/>
                  </a:cubicBezTo>
                  <a:cubicBezTo>
                    <a:pt x="1793" y="77"/>
                    <a:pt x="1657" y="1"/>
                    <a:pt x="1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3398725" y="958375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0"/>
                  </a:moveTo>
                  <a:cubicBezTo>
                    <a:pt x="1500" y="0"/>
                    <a:pt x="1488" y="1"/>
                    <a:pt x="1475" y="2"/>
                  </a:cubicBezTo>
                  <a:cubicBezTo>
                    <a:pt x="1" y="123"/>
                    <a:pt x="1810" y="4129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9" y="5224"/>
                    <a:pt x="2757" y="5229"/>
                    <a:pt x="2795" y="5229"/>
                  </a:cubicBezTo>
                  <a:cubicBezTo>
                    <a:pt x="3032" y="5229"/>
                    <a:pt x="3278" y="5062"/>
                    <a:pt x="3405" y="4866"/>
                  </a:cubicBezTo>
                  <a:cubicBezTo>
                    <a:pt x="3552" y="4625"/>
                    <a:pt x="3592" y="4330"/>
                    <a:pt x="3566" y="4036"/>
                  </a:cubicBezTo>
                  <a:cubicBezTo>
                    <a:pt x="3552" y="3299"/>
                    <a:pt x="3298" y="2615"/>
                    <a:pt x="3070" y="1932"/>
                  </a:cubicBezTo>
                  <a:cubicBezTo>
                    <a:pt x="2949" y="1597"/>
                    <a:pt x="2829" y="1262"/>
                    <a:pt x="2654" y="953"/>
                  </a:cubicBezTo>
                  <a:cubicBezTo>
                    <a:pt x="2467" y="659"/>
                    <a:pt x="2212" y="377"/>
                    <a:pt x="1931" y="176"/>
                  </a:cubicBezTo>
                  <a:cubicBezTo>
                    <a:pt x="1806" y="77"/>
                    <a:pt x="1671" y="0"/>
                    <a:pt x="1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3194700" y="502000"/>
              <a:ext cx="89825" cy="130475"/>
            </a:xfrm>
            <a:custGeom>
              <a:avLst/>
              <a:gdLst/>
              <a:ahLst/>
              <a:cxnLst/>
              <a:rect l="l" t="t" r="r" b="b"/>
              <a:pathLst>
                <a:path w="3593" h="5219" extrusionOk="0">
                  <a:moveTo>
                    <a:pt x="1536" y="0"/>
                  </a:moveTo>
                  <a:cubicBezTo>
                    <a:pt x="1516" y="0"/>
                    <a:pt x="1495" y="2"/>
                    <a:pt x="1475" y="5"/>
                  </a:cubicBezTo>
                  <a:cubicBezTo>
                    <a:pt x="1" y="112"/>
                    <a:pt x="1810" y="4119"/>
                    <a:pt x="2078" y="4628"/>
                  </a:cubicBezTo>
                  <a:cubicBezTo>
                    <a:pt x="2212" y="4869"/>
                    <a:pt x="2400" y="5137"/>
                    <a:pt x="2681" y="5204"/>
                  </a:cubicBezTo>
                  <a:cubicBezTo>
                    <a:pt x="2720" y="5214"/>
                    <a:pt x="2760" y="5219"/>
                    <a:pt x="2801" y="5219"/>
                  </a:cubicBezTo>
                  <a:cubicBezTo>
                    <a:pt x="3036" y="5219"/>
                    <a:pt x="3279" y="5062"/>
                    <a:pt x="3405" y="4856"/>
                  </a:cubicBezTo>
                  <a:cubicBezTo>
                    <a:pt x="3552" y="4628"/>
                    <a:pt x="3592" y="4320"/>
                    <a:pt x="3579" y="4039"/>
                  </a:cubicBezTo>
                  <a:cubicBezTo>
                    <a:pt x="3552" y="3302"/>
                    <a:pt x="3297" y="2605"/>
                    <a:pt x="3070" y="1921"/>
                  </a:cubicBezTo>
                  <a:cubicBezTo>
                    <a:pt x="2949" y="1586"/>
                    <a:pt x="2842" y="1251"/>
                    <a:pt x="2654" y="956"/>
                  </a:cubicBezTo>
                  <a:cubicBezTo>
                    <a:pt x="2467" y="648"/>
                    <a:pt x="2212" y="367"/>
                    <a:pt x="1931" y="166"/>
                  </a:cubicBezTo>
                  <a:cubicBezTo>
                    <a:pt x="1812" y="83"/>
                    <a:pt x="1684" y="0"/>
                    <a:pt x="1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3358525" y="1172450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1"/>
                  </a:moveTo>
                  <a:cubicBezTo>
                    <a:pt x="1500" y="1"/>
                    <a:pt x="1488" y="1"/>
                    <a:pt x="1475" y="2"/>
                  </a:cubicBezTo>
                  <a:cubicBezTo>
                    <a:pt x="1" y="123"/>
                    <a:pt x="1797" y="4116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8" y="5224"/>
                    <a:pt x="2756" y="5229"/>
                    <a:pt x="2795" y="5229"/>
                  </a:cubicBezTo>
                  <a:cubicBezTo>
                    <a:pt x="3032" y="5229"/>
                    <a:pt x="3278" y="5061"/>
                    <a:pt x="3405" y="4853"/>
                  </a:cubicBezTo>
                  <a:cubicBezTo>
                    <a:pt x="3552" y="4625"/>
                    <a:pt x="3592" y="4317"/>
                    <a:pt x="3565" y="4036"/>
                  </a:cubicBezTo>
                  <a:cubicBezTo>
                    <a:pt x="3552" y="3299"/>
                    <a:pt x="3297" y="2615"/>
                    <a:pt x="3070" y="1932"/>
                  </a:cubicBezTo>
                  <a:cubicBezTo>
                    <a:pt x="2949" y="1597"/>
                    <a:pt x="2828" y="1262"/>
                    <a:pt x="2654" y="954"/>
                  </a:cubicBezTo>
                  <a:cubicBezTo>
                    <a:pt x="2467" y="645"/>
                    <a:pt x="2212" y="364"/>
                    <a:pt x="1931" y="163"/>
                  </a:cubicBezTo>
                  <a:cubicBezTo>
                    <a:pt x="1806" y="76"/>
                    <a:pt x="1671" y="1"/>
                    <a:pt x="1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3256025" y="918125"/>
              <a:ext cx="104550" cy="155450"/>
            </a:xfrm>
            <a:custGeom>
              <a:avLst/>
              <a:gdLst/>
              <a:ahLst/>
              <a:cxnLst/>
              <a:rect l="l" t="t" r="r" b="b"/>
              <a:pathLst>
                <a:path w="4182" h="6218" extrusionOk="0">
                  <a:moveTo>
                    <a:pt x="1782" y="0"/>
                  </a:moveTo>
                  <a:cubicBezTo>
                    <a:pt x="1224" y="0"/>
                    <a:pt x="594" y="511"/>
                    <a:pt x="416" y="1022"/>
                  </a:cubicBezTo>
                  <a:cubicBezTo>
                    <a:pt x="0" y="2202"/>
                    <a:pt x="804" y="4105"/>
                    <a:pt x="1421" y="5110"/>
                  </a:cubicBezTo>
                  <a:cubicBezTo>
                    <a:pt x="1689" y="5552"/>
                    <a:pt x="2024" y="5967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3"/>
                    <a:pt x="3096" y="6168"/>
                  </a:cubicBezTo>
                  <a:cubicBezTo>
                    <a:pt x="3270" y="6101"/>
                    <a:pt x="3404" y="5981"/>
                    <a:pt x="3498" y="5847"/>
                  </a:cubicBezTo>
                  <a:cubicBezTo>
                    <a:pt x="4020" y="5230"/>
                    <a:pt x="4181" y="4359"/>
                    <a:pt x="4087" y="3555"/>
                  </a:cubicBezTo>
                  <a:cubicBezTo>
                    <a:pt x="3980" y="2751"/>
                    <a:pt x="3645" y="2001"/>
                    <a:pt x="3270" y="1277"/>
                  </a:cubicBezTo>
                  <a:cubicBezTo>
                    <a:pt x="2975" y="741"/>
                    <a:pt x="2533" y="57"/>
                    <a:pt x="1863" y="4"/>
                  </a:cubicBezTo>
                  <a:cubicBezTo>
                    <a:pt x="1836" y="1"/>
                    <a:pt x="1809" y="0"/>
                    <a:pt x="1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3108275" y="1252475"/>
              <a:ext cx="104550" cy="155325"/>
            </a:xfrm>
            <a:custGeom>
              <a:avLst/>
              <a:gdLst/>
              <a:ahLst/>
              <a:cxnLst/>
              <a:rect l="l" t="t" r="r" b="b"/>
              <a:pathLst>
                <a:path w="4182" h="6213" extrusionOk="0">
                  <a:moveTo>
                    <a:pt x="1770" y="0"/>
                  </a:moveTo>
                  <a:cubicBezTo>
                    <a:pt x="1224" y="0"/>
                    <a:pt x="595" y="511"/>
                    <a:pt x="416" y="1022"/>
                  </a:cubicBezTo>
                  <a:cubicBezTo>
                    <a:pt x="0" y="2215"/>
                    <a:pt x="818" y="4105"/>
                    <a:pt x="1421" y="5110"/>
                  </a:cubicBezTo>
                  <a:cubicBezTo>
                    <a:pt x="1689" y="5539"/>
                    <a:pt x="2024" y="5967"/>
                    <a:pt x="2493" y="6142"/>
                  </a:cubicBezTo>
                  <a:cubicBezTo>
                    <a:pt x="2607" y="6182"/>
                    <a:pt x="2730" y="6213"/>
                    <a:pt x="2855" y="6213"/>
                  </a:cubicBezTo>
                  <a:cubicBezTo>
                    <a:pt x="2936" y="6213"/>
                    <a:pt x="3017" y="6200"/>
                    <a:pt x="3096" y="6168"/>
                  </a:cubicBezTo>
                  <a:cubicBezTo>
                    <a:pt x="3257" y="6101"/>
                    <a:pt x="3391" y="5981"/>
                    <a:pt x="3498" y="5847"/>
                  </a:cubicBezTo>
                  <a:cubicBezTo>
                    <a:pt x="4021" y="5230"/>
                    <a:pt x="4181" y="4359"/>
                    <a:pt x="4074" y="3555"/>
                  </a:cubicBezTo>
                  <a:cubicBezTo>
                    <a:pt x="3980" y="2751"/>
                    <a:pt x="3645" y="1987"/>
                    <a:pt x="3257" y="1277"/>
                  </a:cubicBezTo>
                  <a:cubicBezTo>
                    <a:pt x="2975" y="741"/>
                    <a:pt x="2520" y="44"/>
                    <a:pt x="1850" y="4"/>
                  </a:cubicBezTo>
                  <a:cubicBezTo>
                    <a:pt x="1824" y="1"/>
                    <a:pt x="1797" y="0"/>
                    <a:pt x="1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2874425" y="906725"/>
              <a:ext cx="104900" cy="155475"/>
            </a:xfrm>
            <a:custGeom>
              <a:avLst/>
              <a:gdLst/>
              <a:ahLst/>
              <a:cxnLst/>
              <a:rect l="l" t="t" r="r" b="b"/>
              <a:pathLst>
                <a:path w="4196" h="6219" extrusionOk="0">
                  <a:moveTo>
                    <a:pt x="1784" y="1"/>
                  </a:moveTo>
                  <a:cubicBezTo>
                    <a:pt x="1226" y="1"/>
                    <a:pt x="595" y="524"/>
                    <a:pt x="416" y="1036"/>
                  </a:cubicBezTo>
                  <a:cubicBezTo>
                    <a:pt x="1" y="2215"/>
                    <a:pt x="818" y="4118"/>
                    <a:pt x="1421" y="5123"/>
                  </a:cubicBezTo>
                  <a:cubicBezTo>
                    <a:pt x="1689" y="5552"/>
                    <a:pt x="2024" y="5968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4"/>
                    <a:pt x="3096" y="6169"/>
                  </a:cubicBezTo>
                  <a:cubicBezTo>
                    <a:pt x="3270" y="6102"/>
                    <a:pt x="3404" y="5981"/>
                    <a:pt x="3498" y="5847"/>
                  </a:cubicBezTo>
                  <a:cubicBezTo>
                    <a:pt x="4021" y="5231"/>
                    <a:pt x="4195" y="4360"/>
                    <a:pt x="4088" y="3555"/>
                  </a:cubicBezTo>
                  <a:cubicBezTo>
                    <a:pt x="3994" y="2751"/>
                    <a:pt x="3659" y="2001"/>
                    <a:pt x="3270" y="1277"/>
                  </a:cubicBezTo>
                  <a:cubicBezTo>
                    <a:pt x="2989" y="741"/>
                    <a:pt x="2533" y="58"/>
                    <a:pt x="1863" y="4"/>
                  </a:cubicBezTo>
                  <a:cubicBezTo>
                    <a:pt x="1837" y="2"/>
                    <a:pt x="1811" y="1"/>
                    <a:pt x="1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4"/>
          <p:cNvSpPr/>
          <p:nvPr/>
        </p:nvSpPr>
        <p:spPr>
          <a:xfrm>
            <a:off x="371938" y="597400"/>
            <a:ext cx="682573" cy="738804"/>
          </a:xfrm>
          <a:custGeom>
            <a:avLst/>
            <a:gdLst/>
            <a:ahLst/>
            <a:cxnLst/>
            <a:rect l="l" t="t" r="r" b="b"/>
            <a:pathLst>
              <a:path w="9007" h="9749" extrusionOk="0">
                <a:moveTo>
                  <a:pt x="3436" y="0"/>
                </a:moveTo>
                <a:cubicBezTo>
                  <a:pt x="3408" y="0"/>
                  <a:pt x="3380" y="2"/>
                  <a:pt x="3351" y="5"/>
                </a:cubicBezTo>
                <a:cubicBezTo>
                  <a:pt x="3110" y="18"/>
                  <a:pt x="2895" y="152"/>
                  <a:pt x="2748" y="340"/>
                </a:cubicBezTo>
                <a:cubicBezTo>
                  <a:pt x="2400" y="755"/>
                  <a:pt x="2400" y="1331"/>
                  <a:pt x="2480" y="1841"/>
                </a:cubicBezTo>
                <a:cubicBezTo>
                  <a:pt x="2601" y="2484"/>
                  <a:pt x="2842" y="3073"/>
                  <a:pt x="3163" y="3623"/>
                </a:cubicBezTo>
                <a:cubicBezTo>
                  <a:pt x="3204" y="3690"/>
                  <a:pt x="3230" y="3744"/>
                  <a:pt x="3271" y="3811"/>
                </a:cubicBezTo>
                <a:cubicBezTo>
                  <a:pt x="2938" y="3767"/>
                  <a:pt x="2608" y="3743"/>
                  <a:pt x="2278" y="3743"/>
                </a:cubicBezTo>
                <a:cubicBezTo>
                  <a:pt x="1904" y="3743"/>
                  <a:pt x="1531" y="3773"/>
                  <a:pt x="1153" y="3837"/>
                </a:cubicBezTo>
                <a:cubicBezTo>
                  <a:pt x="684" y="3918"/>
                  <a:pt x="162" y="4092"/>
                  <a:pt x="54" y="4615"/>
                </a:cubicBezTo>
                <a:cubicBezTo>
                  <a:pt x="1" y="4842"/>
                  <a:pt x="54" y="5097"/>
                  <a:pt x="188" y="5298"/>
                </a:cubicBezTo>
                <a:cubicBezTo>
                  <a:pt x="483" y="5767"/>
                  <a:pt x="1019" y="5928"/>
                  <a:pt x="1542" y="5995"/>
                </a:cubicBezTo>
                <a:cubicBezTo>
                  <a:pt x="1730" y="6018"/>
                  <a:pt x="1917" y="6028"/>
                  <a:pt x="2105" y="6028"/>
                </a:cubicBezTo>
                <a:cubicBezTo>
                  <a:pt x="2465" y="6028"/>
                  <a:pt x="2824" y="5990"/>
                  <a:pt x="3177" y="5928"/>
                </a:cubicBezTo>
                <a:lnTo>
                  <a:pt x="3177" y="5928"/>
                </a:lnTo>
                <a:cubicBezTo>
                  <a:pt x="2708" y="6652"/>
                  <a:pt x="2373" y="7456"/>
                  <a:pt x="2199" y="8300"/>
                </a:cubicBezTo>
                <a:cubicBezTo>
                  <a:pt x="2091" y="8769"/>
                  <a:pt x="2064" y="9305"/>
                  <a:pt x="2493" y="9600"/>
                </a:cubicBezTo>
                <a:cubicBezTo>
                  <a:pt x="2645" y="9701"/>
                  <a:pt x="2827" y="9749"/>
                  <a:pt x="3006" y="9749"/>
                </a:cubicBezTo>
                <a:cubicBezTo>
                  <a:pt x="3064" y="9749"/>
                  <a:pt x="3121" y="9744"/>
                  <a:pt x="3177" y="9734"/>
                </a:cubicBezTo>
                <a:cubicBezTo>
                  <a:pt x="3713" y="9640"/>
                  <a:pt x="4088" y="9198"/>
                  <a:pt x="4329" y="8742"/>
                </a:cubicBezTo>
                <a:cubicBezTo>
                  <a:pt x="4637" y="8193"/>
                  <a:pt x="4825" y="7563"/>
                  <a:pt x="4932" y="6933"/>
                </a:cubicBezTo>
                <a:cubicBezTo>
                  <a:pt x="4972" y="6772"/>
                  <a:pt x="4999" y="6584"/>
                  <a:pt x="5039" y="6383"/>
                </a:cubicBezTo>
                <a:cubicBezTo>
                  <a:pt x="5576" y="7027"/>
                  <a:pt x="6219" y="7576"/>
                  <a:pt x="6942" y="7992"/>
                </a:cubicBezTo>
                <a:cubicBezTo>
                  <a:pt x="7209" y="8141"/>
                  <a:pt x="7501" y="8276"/>
                  <a:pt x="7784" y="8276"/>
                </a:cubicBezTo>
                <a:cubicBezTo>
                  <a:pt x="7956" y="8276"/>
                  <a:pt x="8125" y="8226"/>
                  <a:pt x="8282" y="8099"/>
                </a:cubicBezTo>
                <a:cubicBezTo>
                  <a:pt x="8470" y="7938"/>
                  <a:pt x="8591" y="7724"/>
                  <a:pt x="8618" y="7496"/>
                </a:cubicBezTo>
                <a:cubicBezTo>
                  <a:pt x="8685" y="6933"/>
                  <a:pt x="8390" y="6464"/>
                  <a:pt x="8014" y="6089"/>
                </a:cubicBezTo>
                <a:cubicBezTo>
                  <a:pt x="7586" y="5620"/>
                  <a:pt x="7050" y="5258"/>
                  <a:pt x="6473" y="4963"/>
                </a:cubicBezTo>
                <a:cubicBezTo>
                  <a:pt x="6393" y="4923"/>
                  <a:pt x="6326" y="4883"/>
                  <a:pt x="6246" y="4829"/>
                </a:cubicBezTo>
                <a:cubicBezTo>
                  <a:pt x="6983" y="4561"/>
                  <a:pt x="7666" y="4172"/>
                  <a:pt x="8269" y="3690"/>
                </a:cubicBezTo>
                <a:cubicBezTo>
                  <a:pt x="8644" y="3382"/>
                  <a:pt x="9006" y="2980"/>
                  <a:pt x="8859" y="2484"/>
                </a:cubicBezTo>
                <a:cubicBezTo>
                  <a:pt x="8792" y="2243"/>
                  <a:pt x="8631" y="2068"/>
                  <a:pt x="8430" y="1948"/>
                </a:cubicBezTo>
                <a:cubicBezTo>
                  <a:pt x="8223" y="1836"/>
                  <a:pt x="8007" y="1792"/>
                  <a:pt x="7791" y="1792"/>
                </a:cubicBezTo>
                <a:cubicBezTo>
                  <a:pt x="7488" y="1792"/>
                  <a:pt x="7184" y="1879"/>
                  <a:pt x="6902" y="1988"/>
                </a:cubicBezTo>
                <a:cubicBezTo>
                  <a:pt x="6313" y="2243"/>
                  <a:pt x="5777" y="2618"/>
                  <a:pt x="5294" y="3033"/>
                </a:cubicBezTo>
                <a:cubicBezTo>
                  <a:pt x="5241" y="3073"/>
                  <a:pt x="5187" y="3114"/>
                  <a:pt x="5147" y="3154"/>
                </a:cubicBezTo>
                <a:cubicBezTo>
                  <a:pt x="5039" y="2350"/>
                  <a:pt x="4812" y="1546"/>
                  <a:pt x="4423" y="822"/>
                </a:cubicBezTo>
                <a:cubicBezTo>
                  <a:pt x="4220" y="429"/>
                  <a:pt x="3922" y="0"/>
                  <a:pt x="34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-772775" y="3108750"/>
            <a:ext cx="2413342" cy="2640123"/>
          </a:xfrm>
          <a:custGeom>
            <a:avLst/>
            <a:gdLst/>
            <a:ahLst/>
            <a:cxnLst/>
            <a:rect l="l" t="t" r="r" b="b"/>
            <a:pathLst>
              <a:path w="23319" h="26264" extrusionOk="0">
                <a:moveTo>
                  <a:pt x="13401" y="507"/>
                </a:moveTo>
                <a:cubicBezTo>
                  <a:pt x="14527" y="587"/>
                  <a:pt x="15653" y="949"/>
                  <a:pt x="16832" y="1646"/>
                </a:cubicBezTo>
                <a:cubicBezTo>
                  <a:pt x="20316" y="3643"/>
                  <a:pt x="22487" y="7180"/>
                  <a:pt x="22648" y="11134"/>
                </a:cubicBezTo>
                <a:cubicBezTo>
                  <a:pt x="22822" y="15114"/>
                  <a:pt x="20960" y="19281"/>
                  <a:pt x="17663" y="22283"/>
                </a:cubicBezTo>
                <a:cubicBezTo>
                  <a:pt x="14734" y="24950"/>
                  <a:pt x="12190" y="25763"/>
                  <a:pt x="10173" y="25763"/>
                </a:cubicBezTo>
                <a:cubicBezTo>
                  <a:pt x="9200" y="25763"/>
                  <a:pt x="8350" y="25574"/>
                  <a:pt x="7639" y="25312"/>
                </a:cubicBezTo>
                <a:cubicBezTo>
                  <a:pt x="4316" y="24092"/>
                  <a:pt x="1783" y="20394"/>
                  <a:pt x="1207" y="15878"/>
                </a:cubicBezTo>
                <a:cubicBezTo>
                  <a:pt x="523" y="10544"/>
                  <a:pt x="2721" y="5586"/>
                  <a:pt x="7036" y="2584"/>
                </a:cubicBezTo>
                <a:cubicBezTo>
                  <a:pt x="9006" y="1230"/>
                  <a:pt x="11056" y="507"/>
                  <a:pt x="12892" y="507"/>
                </a:cubicBezTo>
                <a:cubicBezTo>
                  <a:pt x="12999" y="507"/>
                  <a:pt x="13119" y="513"/>
                  <a:pt x="13234" y="513"/>
                </a:cubicBezTo>
                <a:cubicBezTo>
                  <a:pt x="13291" y="513"/>
                  <a:pt x="13348" y="511"/>
                  <a:pt x="13401" y="507"/>
                </a:cubicBezTo>
                <a:close/>
                <a:moveTo>
                  <a:pt x="12859" y="0"/>
                </a:moveTo>
                <a:cubicBezTo>
                  <a:pt x="10930" y="0"/>
                  <a:pt x="8798" y="770"/>
                  <a:pt x="6755" y="2168"/>
                </a:cubicBezTo>
                <a:cubicBezTo>
                  <a:pt x="2265" y="5264"/>
                  <a:pt x="1" y="10410"/>
                  <a:pt x="711" y="15931"/>
                </a:cubicBezTo>
                <a:cubicBezTo>
                  <a:pt x="1300" y="20622"/>
                  <a:pt x="3940" y="24494"/>
                  <a:pt x="7451" y="25781"/>
                </a:cubicBezTo>
                <a:cubicBezTo>
                  <a:pt x="8215" y="26062"/>
                  <a:pt x="9127" y="26263"/>
                  <a:pt x="10172" y="26263"/>
                </a:cubicBezTo>
                <a:cubicBezTo>
                  <a:pt x="12303" y="26263"/>
                  <a:pt x="14969" y="25432"/>
                  <a:pt x="17998" y="22645"/>
                </a:cubicBezTo>
                <a:cubicBezTo>
                  <a:pt x="21402" y="19549"/>
                  <a:pt x="23318" y="15248"/>
                  <a:pt x="23157" y="11120"/>
                </a:cubicBezTo>
                <a:cubicBezTo>
                  <a:pt x="22983" y="7006"/>
                  <a:pt x="20732" y="3308"/>
                  <a:pt x="17087" y="1230"/>
                </a:cubicBezTo>
                <a:cubicBezTo>
                  <a:pt x="15827" y="507"/>
                  <a:pt x="14621" y="118"/>
                  <a:pt x="13442" y="24"/>
                </a:cubicBezTo>
                <a:cubicBezTo>
                  <a:pt x="13250" y="8"/>
                  <a:pt x="13055" y="0"/>
                  <a:pt x="128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/>
          <p:nvPr/>
        </p:nvSpPr>
        <p:spPr>
          <a:xfrm>
            <a:off x="7030900" y="-590925"/>
            <a:ext cx="2899888" cy="2770463"/>
          </a:xfrm>
          <a:custGeom>
            <a:avLst/>
            <a:gdLst/>
            <a:ahLst/>
            <a:cxnLst/>
            <a:rect l="l" t="t" r="r" b="b"/>
            <a:pathLst>
              <a:path w="38247" h="36540" extrusionOk="0">
                <a:moveTo>
                  <a:pt x="20846" y="0"/>
                </a:moveTo>
                <a:cubicBezTo>
                  <a:pt x="18692" y="0"/>
                  <a:pt x="16481" y="1348"/>
                  <a:pt x="15291" y="3248"/>
                </a:cubicBezTo>
                <a:cubicBezTo>
                  <a:pt x="15117" y="3542"/>
                  <a:pt x="14956" y="3837"/>
                  <a:pt x="14809" y="4145"/>
                </a:cubicBezTo>
                <a:cubicBezTo>
                  <a:pt x="14460" y="3891"/>
                  <a:pt x="14085" y="3650"/>
                  <a:pt x="13710" y="3449"/>
                </a:cubicBezTo>
                <a:cubicBezTo>
                  <a:pt x="12813" y="3000"/>
                  <a:pt x="11807" y="2731"/>
                  <a:pt x="10816" y="2731"/>
                </a:cubicBezTo>
                <a:cubicBezTo>
                  <a:pt x="10296" y="2731"/>
                  <a:pt x="9781" y="2805"/>
                  <a:pt x="9288" y="2966"/>
                </a:cubicBezTo>
                <a:cubicBezTo>
                  <a:pt x="6433" y="3891"/>
                  <a:pt x="5107" y="7429"/>
                  <a:pt x="5803" y="10337"/>
                </a:cubicBezTo>
                <a:cubicBezTo>
                  <a:pt x="5884" y="10672"/>
                  <a:pt x="5978" y="10993"/>
                  <a:pt x="6085" y="11315"/>
                </a:cubicBezTo>
                <a:cubicBezTo>
                  <a:pt x="5643" y="11382"/>
                  <a:pt x="5227" y="11476"/>
                  <a:pt x="4825" y="11610"/>
                </a:cubicBezTo>
                <a:cubicBezTo>
                  <a:pt x="3391" y="12079"/>
                  <a:pt x="2051" y="13057"/>
                  <a:pt x="1354" y="14410"/>
                </a:cubicBezTo>
                <a:cubicBezTo>
                  <a:pt x="1" y="17077"/>
                  <a:pt x="1555" y="20508"/>
                  <a:pt x="4101" y="22103"/>
                </a:cubicBezTo>
                <a:cubicBezTo>
                  <a:pt x="4396" y="22277"/>
                  <a:pt x="4691" y="22438"/>
                  <a:pt x="4999" y="22585"/>
                </a:cubicBezTo>
                <a:cubicBezTo>
                  <a:pt x="4745" y="22933"/>
                  <a:pt x="4504" y="23309"/>
                  <a:pt x="4303" y="23684"/>
                </a:cubicBezTo>
                <a:cubicBezTo>
                  <a:pt x="3619" y="25051"/>
                  <a:pt x="3351" y="26672"/>
                  <a:pt x="3820" y="28106"/>
                </a:cubicBezTo>
                <a:cubicBezTo>
                  <a:pt x="4582" y="30458"/>
                  <a:pt x="7118" y="31773"/>
                  <a:pt x="9614" y="31773"/>
                </a:cubicBezTo>
                <a:cubicBezTo>
                  <a:pt x="10148" y="31773"/>
                  <a:pt x="10679" y="31713"/>
                  <a:pt x="11191" y="31590"/>
                </a:cubicBezTo>
                <a:cubicBezTo>
                  <a:pt x="11526" y="31510"/>
                  <a:pt x="11847" y="31416"/>
                  <a:pt x="12169" y="31309"/>
                </a:cubicBezTo>
                <a:cubicBezTo>
                  <a:pt x="12236" y="31751"/>
                  <a:pt x="12330" y="32167"/>
                  <a:pt x="12464" y="32569"/>
                </a:cubicBezTo>
                <a:cubicBezTo>
                  <a:pt x="12933" y="34003"/>
                  <a:pt x="13911" y="35343"/>
                  <a:pt x="15264" y="36040"/>
                </a:cubicBezTo>
                <a:cubicBezTo>
                  <a:pt x="15942" y="36383"/>
                  <a:pt x="16668" y="36539"/>
                  <a:pt x="17401" y="36539"/>
                </a:cubicBezTo>
                <a:cubicBezTo>
                  <a:pt x="19555" y="36539"/>
                  <a:pt x="21767" y="35192"/>
                  <a:pt x="22957" y="33292"/>
                </a:cubicBezTo>
                <a:cubicBezTo>
                  <a:pt x="23131" y="32998"/>
                  <a:pt x="23292" y="32703"/>
                  <a:pt x="23439" y="32394"/>
                </a:cubicBezTo>
                <a:cubicBezTo>
                  <a:pt x="23787" y="32649"/>
                  <a:pt x="24163" y="32890"/>
                  <a:pt x="24538" y="33091"/>
                </a:cubicBezTo>
                <a:cubicBezTo>
                  <a:pt x="25434" y="33540"/>
                  <a:pt x="26441" y="33809"/>
                  <a:pt x="27432" y="33809"/>
                </a:cubicBezTo>
                <a:cubicBezTo>
                  <a:pt x="27951" y="33809"/>
                  <a:pt x="28467" y="33735"/>
                  <a:pt x="28960" y="33574"/>
                </a:cubicBezTo>
                <a:cubicBezTo>
                  <a:pt x="31814" y="32649"/>
                  <a:pt x="33141" y="29111"/>
                  <a:pt x="32444" y="26203"/>
                </a:cubicBezTo>
                <a:cubicBezTo>
                  <a:pt x="32364" y="25868"/>
                  <a:pt x="32270" y="25547"/>
                  <a:pt x="32163" y="25225"/>
                </a:cubicBezTo>
                <a:cubicBezTo>
                  <a:pt x="32605" y="25158"/>
                  <a:pt x="33021" y="25064"/>
                  <a:pt x="33423" y="24930"/>
                </a:cubicBezTo>
                <a:cubicBezTo>
                  <a:pt x="34856" y="24461"/>
                  <a:pt x="36197" y="23483"/>
                  <a:pt x="36893" y="22129"/>
                </a:cubicBezTo>
                <a:cubicBezTo>
                  <a:pt x="38247" y="19463"/>
                  <a:pt x="36692" y="16032"/>
                  <a:pt x="34146" y="14437"/>
                </a:cubicBezTo>
                <a:cubicBezTo>
                  <a:pt x="33851" y="14263"/>
                  <a:pt x="33557" y="14102"/>
                  <a:pt x="33248" y="13955"/>
                </a:cubicBezTo>
                <a:cubicBezTo>
                  <a:pt x="33503" y="13606"/>
                  <a:pt x="33744" y="13231"/>
                  <a:pt x="33945" y="12856"/>
                </a:cubicBezTo>
                <a:cubicBezTo>
                  <a:pt x="34629" y="11489"/>
                  <a:pt x="34897" y="9868"/>
                  <a:pt x="34428" y="8434"/>
                </a:cubicBezTo>
                <a:cubicBezTo>
                  <a:pt x="33651" y="6082"/>
                  <a:pt x="31094" y="4777"/>
                  <a:pt x="28587" y="4777"/>
                </a:cubicBezTo>
                <a:cubicBezTo>
                  <a:pt x="28065" y="4777"/>
                  <a:pt x="27545" y="4834"/>
                  <a:pt x="27044" y="4949"/>
                </a:cubicBezTo>
                <a:cubicBezTo>
                  <a:pt x="26695" y="5030"/>
                  <a:pt x="26387" y="5124"/>
                  <a:pt x="26066" y="5231"/>
                </a:cubicBezTo>
                <a:cubicBezTo>
                  <a:pt x="25999" y="4789"/>
                  <a:pt x="25891" y="4373"/>
                  <a:pt x="25757" y="3971"/>
                </a:cubicBezTo>
                <a:cubicBezTo>
                  <a:pt x="25302" y="2537"/>
                  <a:pt x="24337" y="1197"/>
                  <a:pt x="22983" y="500"/>
                </a:cubicBezTo>
                <a:cubicBezTo>
                  <a:pt x="22306" y="157"/>
                  <a:pt x="21579" y="0"/>
                  <a:pt x="208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6"/>
          <p:cNvSpPr/>
          <p:nvPr/>
        </p:nvSpPr>
        <p:spPr>
          <a:xfrm>
            <a:off x="-457225" y="3519468"/>
            <a:ext cx="3368035" cy="2363431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6"/>
          <p:cNvSpPr/>
          <p:nvPr/>
        </p:nvSpPr>
        <p:spPr>
          <a:xfrm>
            <a:off x="920475" y="856725"/>
            <a:ext cx="612624" cy="689402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26"/>
          <p:cNvGrpSpPr/>
          <p:nvPr/>
        </p:nvGrpSpPr>
        <p:grpSpPr>
          <a:xfrm rot="-5400000">
            <a:off x="7151140" y="3094405"/>
            <a:ext cx="1789990" cy="2640135"/>
            <a:chOff x="2874425" y="502000"/>
            <a:chExt cx="614125" cy="905800"/>
          </a:xfrm>
        </p:grpSpPr>
        <p:sp>
          <p:nvSpPr>
            <p:cNvPr id="280" name="Google Shape;280;p26"/>
            <p:cNvSpPr/>
            <p:nvPr/>
          </p:nvSpPr>
          <p:spPr>
            <a:xfrm>
              <a:off x="3023675" y="597200"/>
              <a:ext cx="95000" cy="133825"/>
            </a:xfrm>
            <a:custGeom>
              <a:avLst/>
              <a:gdLst/>
              <a:ahLst/>
              <a:cxnLst/>
              <a:rect l="l" t="t" r="r" b="b"/>
              <a:pathLst>
                <a:path w="3800" h="5353" extrusionOk="0">
                  <a:moveTo>
                    <a:pt x="1448" y="1"/>
                  </a:moveTo>
                  <a:cubicBezTo>
                    <a:pt x="1" y="1"/>
                    <a:pt x="1387" y="3936"/>
                    <a:pt x="1723" y="4452"/>
                  </a:cubicBezTo>
                  <a:cubicBezTo>
                    <a:pt x="1924" y="4773"/>
                    <a:pt x="2152" y="5068"/>
                    <a:pt x="2487" y="5243"/>
                  </a:cubicBezTo>
                  <a:cubicBezTo>
                    <a:pt x="2633" y="5313"/>
                    <a:pt x="2799" y="5352"/>
                    <a:pt x="2963" y="5352"/>
                  </a:cubicBezTo>
                  <a:cubicBezTo>
                    <a:pt x="3174" y="5352"/>
                    <a:pt x="3381" y="5286"/>
                    <a:pt x="3532" y="5135"/>
                  </a:cubicBezTo>
                  <a:cubicBezTo>
                    <a:pt x="3760" y="4908"/>
                    <a:pt x="3800" y="4532"/>
                    <a:pt x="3800" y="4197"/>
                  </a:cubicBezTo>
                  <a:cubicBezTo>
                    <a:pt x="3786" y="3045"/>
                    <a:pt x="3451" y="1906"/>
                    <a:pt x="2822" y="927"/>
                  </a:cubicBezTo>
                  <a:cubicBezTo>
                    <a:pt x="2647" y="633"/>
                    <a:pt x="2406" y="351"/>
                    <a:pt x="2085" y="177"/>
                  </a:cubicBezTo>
                  <a:cubicBezTo>
                    <a:pt x="1829" y="55"/>
                    <a:pt x="1618" y="1"/>
                    <a:pt x="1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6"/>
            <p:cNvSpPr/>
            <p:nvPr/>
          </p:nvSpPr>
          <p:spPr>
            <a:xfrm>
              <a:off x="3322275" y="760050"/>
              <a:ext cx="94900" cy="133800"/>
            </a:xfrm>
            <a:custGeom>
              <a:avLst/>
              <a:gdLst/>
              <a:ahLst/>
              <a:cxnLst/>
              <a:rect l="l" t="t" r="r" b="b"/>
              <a:pathLst>
                <a:path w="3796" h="5352" extrusionOk="0">
                  <a:moveTo>
                    <a:pt x="1457" y="0"/>
                  </a:moveTo>
                  <a:cubicBezTo>
                    <a:pt x="0" y="0"/>
                    <a:pt x="1407" y="3959"/>
                    <a:pt x="1719" y="4451"/>
                  </a:cubicBezTo>
                  <a:cubicBezTo>
                    <a:pt x="1920" y="4772"/>
                    <a:pt x="2161" y="5067"/>
                    <a:pt x="2496" y="5241"/>
                  </a:cubicBezTo>
                  <a:cubicBezTo>
                    <a:pt x="2642" y="5312"/>
                    <a:pt x="2806" y="5351"/>
                    <a:pt x="2967" y="5351"/>
                  </a:cubicBezTo>
                  <a:cubicBezTo>
                    <a:pt x="3175" y="5351"/>
                    <a:pt x="3377" y="5285"/>
                    <a:pt x="3528" y="5134"/>
                  </a:cubicBezTo>
                  <a:cubicBezTo>
                    <a:pt x="3769" y="4906"/>
                    <a:pt x="3796" y="4531"/>
                    <a:pt x="3796" y="4196"/>
                  </a:cubicBezTo>
                  <a:cubicBezTo>
                    <a:pt x="3783" y="3044"/>
                    <a:pt x="3448" y="1905"/>
                    <a:pt x="2831" y="926"/>
                  </a:cubicBezTo>
                  <a:cubicBezTo>
                    <a:pt x="2644" y="631"/>
                    <a:pt x="2402" y="350"/>
                    <a:pt x="2094" y="176"/>
                  </a:cubicBezTo>
                  <a:cubicBezTo>
                    <a:pt x="1838" y="55"/>
                    <a:pt x="1628" y="0"/>
                    <a:pt x="1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6"/>
            <p:cNvSpPr/>
            <p:nvPr/>
          </p:nvSpPr>
          <p:spPr>
            <a:xfrm>
              <a:off x="3181975" y="689800"/>
              <a:ext cx="69050" cy="141350"/>
            </a:xfrm>
            <a:custGeom>
              <a:avLst/>
              <a:gdLst/>
              <a:ahLst/>
              <a:cxnLst/>
              <a:rect l="l" t="t" r="r" b="b"/>
              <a:pathLst>
                <a:path w="2762" h="5654" extrusionOk="0">
                  <a:moveTo>
                    <a:pt x="815" y="0"/>
                  </a:moveTo>
                  <a:cubicBezTo>
                    <a:pt x="421" y="0"/>
                    <a:pt x="79" y="333"/>
                    <a:pt x="41" y="1069"/>
                  </a:cubicBezTo>
                  <a:cubicBezTo>
                    <a:pt x="1" y="2477"/>
                    <a:pt x="577" y="4125"/>
                    <a:pt x="1434" y="5224"/>
                  </a:cubicBezTo>
                  <a:cubicBezTo>
                    <a:pt x="1604" y="5432"/>
                    <a:pt x="1824" y="5653"/>
                    <a:pt x="2082" y="5653"/>
                  </a:cubicBezTo>
                  <a:cubicBezTo>
                    <a:pt x="2089" y="5653"/>
                    <a:pt x="2097" y="5653"/>
                    <a:pt x="2105" y="5653"/>
                  </a:cubicBezTo>
                  <a:cubicBezTo>
                    <a:pt x="2587" y="5639"/>
                    <a:pt x="2761" y="5009"/>
                    <a:pt x="2748" y="4554"/>
                  </a:cubicBezTo>
                  <a:cubicBezTo>
                    <a:pt x="2708" y="3361"/>
                    <a:pt x="2346" y="2222"/>
                    <a:pt x="1971" y="1096"/>
                  </a:cubicBezTo>
                  <a:cubicBezTo>
                    <a:pt x="1740" y="397"/>
                    <a:pt x="1246" y="0"/>
                    <a:pt x="8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6"/>
            <p:cNvSpPr/>
            <p:nvPr/>
          </p:nvSpPr>
          <p:spPr>
            <a:xfrm>
              <a:off x="3223175" y="1134275"/>
              <a:ext cx="69375" cy="141475"/>
            </a:xfrm>
            <a:custGeom>
              <a:avLst/>
              <a:gdLst/>
              <a:ahLst/>
              <a:cxnLst/>
              <a:rect l="l" t="t" r="r" b="b"/>
              <a:pathLst>
                <a:path w="2775" h="5659" extrusionOk="0">
                  <a:moveTo>
                    <a:pt x="680" y="1"/>
                  </a:moveTo>
                  <a:cubicBezTo>
                    <a:pt x="673" y="1"/>
                    <a:pt x="665" y="1"/>
                    <a:pt x="658" y="1"/>
                  </a:cubicBezTo>
                  <a:cubicBezTo>
                    <a:pt x="175" y="15"/>
                    <a:pt x="1" y="645"/>
                    <a:pt x="28" y="1114"/>
                  </a:cubicBezTo>
                  <a:cubicBezTo>
                    <a:pt x="54" y="2293"/>
                    <a:pt x="430" y="3432"/>
                    <a:pt x="792" y="4558"/>
                  </a:cubicBezTo>
                  <a:cubicBezTo>
                    <a:pt x="1023" y="5259"/>
                    <a:pt x="1518" y="5659"/>
                    <a:pt x="1949" y="5659"/>
                  </a:cubicBezTo>
                  <a:cubicBezTo>
                    <a:pt x="2343" y="5659"/>
                    <a:pt x="2683" y="5326"/>
                    <a:pt x="2721" y="4585"/>
                  </a:cubicBezTo>
                  <a:cubicBezTo>
                    <a:pt x="2775" y="3204"/>
                    <a:pt x="2185" y="1529"/>
                    <a:pt x="1328" y="444"/>
                  </a:cubicBezTo>
                  <a:cubicBezTo>
                    <a:pt x="1158" y="222"/>
                    <a:pt x="938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6"/>
            <p:cNvSpPr/>
            <p:nvPr/>
          </p:nvSpPr>
          <p:spPr>
            <a:xfrm>
              <a:off x="3047975" y="1007225"/>
              <a:ext cx="69025" cy="141525"/>
            </a:xfrm>
            <a:custGeom>
              <a:avLst/>
              <a:gdLst/>
              <a:ahLst/>
              <a:cxnLst/>
              <a:rect l="l" t="t" r="r" b="b"/>
              <a:pathLst>
                <a:path w="2761" h="5661" extrusionOk="0">
                  <a:moveTo>
                    <a:pt x="809" y="0"/>
                  </a:moveTo>
                  <a:cubicBezTo>
                    <a:pt x="417" y="0"/>
                    <a:pt x="79" y="330"/>
                    <a:pt x="40" y="1063"/>
                  </a:cubicBezTo>
                  <a:cubicBezTo>
                    <a:pt x="0" y="2457"/>
                    <a:pt x="576" y="4132"/>
                    <a:pt x="1434" y="5217"/>
                  </a:cubicBezTo>
                  <a:cubicBezTo>
                    <a:pt x="1604" y="5426"/>
                    <a:pt x="1824" y="5660"/>
                    <a:pt x="2083" y="5660"/>
                  </a:cubicBezTo>
                  <a:cubicBezTo>
                    <a:pt x="2090" y="5660"/>
                    <a:pt x="2097" y="5660"/>
                    <a:pt x="2104" y="5660"/>
                  </a:cubicBezTo>
                  <a:cubicBezTo>
                    <a:pt x="2587" y="5633"/>
                    <a:pt x="2761" y="5016"/>
                    <a:pt x="2747" y="4547"/>
                  </a:cubicBezTo>
                  <a:cubicBezTo>
                    <a:pt x="2707" y="3355"/>
                    <a:pt x="2345" y="2216"/>
                    <a:pt x="1970" y="1103"/>
                  </a:cubicBezTo>
                  <a:cubicBezTo>
                    <a:pt x="1738" y="401"/>
                    <a:pt x="1241" y="0"/>
                    <a:pt x="8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3094525" y="817100"/>
              <a:ext cx="89825" cy="154950"/>
            </a:xfrm>
            <a:custGeom>
              <a:avLst/>
              <a:gdLst/>
              <a:ahLst/>
              <a:cxnLst/>
              <a:rect l="l" t="t" r="r" b="b"/>
              <a:pathLst>
                <a:path w="3593" h="6198" extrusionOk="0">
                  <a:moveTo>
                    <a:pt x="1160" y="0"/>
                  </a:moveTo>
                  <a:cubicBezTo>
                    <a:pt x="897" y="0"/>
                    <a:pt x="644" y="93"/>
                    <a:pt x="497" y="306"/>
                  </a:cubicBezTo>
                  <a:cubicBezTo>
                    <a:pt x="1" y="963"/>
                    <a:pt x="376" y="1834"/>
                    <a:pt x="564" y="2504"/>
                  </a:cubicBezTo>
                  <a:cubicBezTo>
                    <a:pt x="845" y="3522"/>
                    <a:pt x="1060" y="4460"/>
                    <a:pt x="1649" y="5385"/>
                  </a:cubicBezTo>
                  <a:cubicBezTo>
                    <a:pt x="1797" y="5640"/>
                    <a:pt x="1984" y="5867"/>
                    <a:pt x="2225" y="6042"/>
                  </a:cubicBezTo>
                  <a:cubicBezTo>
                    <a:pt x="2365" y="6140"/>
                    <a:pt x="2544" y="6198"/>
                    <a:pt x="2720" y="6198"/>
                  </a:cubicBezTo>
                  <a:cubicBezTo>
                    <a:pt x="2832" y="6198"/>
                    <a:pt x="2944" y="6174"/>
                    <a:pt x="3043" y="6122"/>
                  </a:cubicBezTo>
                  <a:cubicBezTo>
                    <a:pt x="3405" y="5934"/>
                    <a:pt x="3512" y="5465"/>
                    <a:pt x="3525" y="5050"/>
                  </a:cubicBezTo>
                  <a:cubicBezTo>
                    <a:pt x="3592" y="3643"/>
                    <a:pt x="3244" y="2222"/>
                    <a:pt x="2520" y="1016"/>
                  </a:cubicBezTo>
                  <a:cubicBezTo>
                    <a:pt x="2306" y="641"/>
                    <a:pt x="2038" y="293"/>
                    <a:pt x="1649" y="105"/>
                  </a:cubicBezTo>
                  <a:cubicBezTo>
                    <a:pt x="1498" y="37"/>
                    <a:pt x="1327" y="0"/>
                    <a:pt x="1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3363225" y="560650"/>
              <a:ext cx="89475" cy="155125"/>
            </a:xfrm>
            <a:custGeom>
              <a:avLst/>
              <a:gdLst/>
              <a:ahLst/>
              <a:cxnLst/>
              <a:rect l="l" t="t" r="r" b="b"/>
              <a:pathLst>
                <a:path w="3579" h="6205" extrusionOk="0">
                  <a:moveTo>
                    <a:pt x="1154" y="0"/>
                  </a:moveTo>
                  <a:cubicBezTo>
                    <a:pt x="892" y="0"/>
                    <a:pt x="639" y="98"/>
                    <a:pt x="483" y="312"/>
                  </a:cubicBezTo>
                  <a:cubicBezTo>
                    <a:pt x="0" y="969"/>
                    <a:pt x="362" y="1840"/>
                    <a:pt x="550" y="2510"/>
                  </a:cubicBezTo>
                  <a:cubicBezTo>
                    <a:pt x="831" y="3529"/>
                    <a:pt x="1073" y="4493"/>
                    <a:pt x="1635" y="5391"/>
                  </a:cubicBezTo>
                  <a:cubicBezTo>
                    <a:pt x="1796" y="5646"/>
                    <a:pt x="1970" y="5874"/>
                    <a:pt x="2212" y="6048"/>
                  </a:cubicBezTo>
                  <a:cubicBezTo>
                    <a:pt x="2351" y="6146"/>
                    <a:pt x="2530" y="6204"/>
                    <a:pt x="2706" y="6204"/>
                  </a:cubicBezTo>
                  <a:cubicBezTo>
                    <a:pt x="2818" y="6204"/>
                    <a:pt x="2930" y="6181"/>
                    <a:pt x="3029" y="6128"/>
                  </a:cubicBezTo>
                  <a:cubicBezTo>
                    <a:pt x="3404" y="5941"/>
                    <a:pt x="3498" y="5472"/>
                    <a:pt x="3511" y="5056"/>
                  </a:cubicBezTo>
                  <a:cubicBezTo>
                    <a:pt x="3578" y="3649"/>
                    <a:pt x="3230" y="2229"/>
                    <a:pt x="2506" y="1023"/>
                  </a:cubicBezTo>
                  <a:cubicBezTo>
                    <a:pt x="2292" y="647"/>
                    <a:pt x="2024" y="299"/>
                    <a:pt x="1635" y="111"/>
                  </a:cubicBezTo>
                  <a:cubicBezTo>
                    <a:pt x="1486" y="39"/>
                    <a:pt x="1318" y="0"/>
                    <a:pt x="11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>
              <a:off x="2920650" y="727200"/>
              <a:ext cx="89475" cy="130750"/>
            </a:xfrm>
            <a:custGeom>
              <a:avLst/>
              <a:gdLst/>
              <a:ahLst/>
              <a:cxnLst/>
              <a:rect l="l" t="t" r="r" b="b"/>
              <a:pathLst>
                <a:path w="3579" h="5230" extrusionOk="0">
                  <a:moveTo>
                    <a:pt x="1510" y="1"/>
                  </a:moveTo>
                  <a:cubicBezTo>
                    <a:pt x="1499" y="1"/>
                    <a:pt x="1487" y="1"/>
                    <a:pt x="1475" y="2"/>
                  </a:cubicBezTo>
                  <a:cubicBezTo>
                    <a:pt x="1" y="123"/>
                    <a:pt x="1783" y="4130"/>
                    <a:pt x="2078" y="4626"/>
                  </a:cubicBezTo>
                  <a:cubicBezTo>
                    <a:pt x="2199" y="4880"/>
                    <a:pt x="2386" y="5148"/>
                    <a:pt x="2681" y="5215"/>
                  </a:cubicBezTo>
                  <a:cubicBezTo>
                    <a:pt x="2719" y="5225"/>
                    <a:pt x="2757" y="5229"/>
                    <a:pt x="2795" y="5229"/>
                  </a:cubicBezTo>
                  <a:cubicBezTo>
                    <a:pt x="3029" y="5229"/>
                    <a:pt x="3265" y="5063"/>
                    <a:pt x="3391" y="4867"/>
                  </a:cubicBezTo>
                  <a:cubicBezTo>
                    <a:pt x="3539" y="4626"/>
                    <a:pt x="3579" y="4331"/>
                    <a:pt x="3566" y="4036"/>
                  </a:cubicBezTo>
                  <a:cubicBezTo>
                    <a:pt x="3539" y="3299"/>
                    <a:pt x="3298" y="2616"/>
                    <a:pt x="3056" y="1932"/>
                  </a:cubicBezTo>
                  <a:cubicBezTo>
                    <a:pt x="2936" y="1597"/>
                    <a:pt x="2828" y="1262"/>
                    <a:pt x="2641" y="954"/>
                  </a:cubicBezTo>
                  <a:cubicBezTo>
                    <a:pt x="2453" y="659"/>
                    <a:pt x="2199" y="378"/>
                    <a:pt x="1917" y="177"/>
                  </a:cubicBezTo>
                  <a:cubicBezTo>
                    <a:pt x="1793" y="77"/>
                    <a:pt x="1657" y="1"/>
                    <a:pt x="1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3398725" y="958375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0"/>
                  </a:moveTo>
                  <a:cubicBezTo>
                    <a:pt x="1500" y="0"/>
                    <a:pt x="1488" y="1"/>
                    <a:pt x="1475" y="2"/>
                  </a:cubicBezTo>
                  <a:cubicBezTo>
                    <a:pt x="1" y="123"/>
                    <a:pt x="1810" y="4129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9" y="5224"/>
                    <a:pt x="2757" y="5229"/>
                    <a:pt x="2795" y="5229"/>
                  </a:cubicBezTo>
                  <a:cubicBezTo>
                    <a:pt x="3032" y="5229"/>
                    <a:pt x="3278" y="5062"/>
                    <a:pt x="3405" y="4866"/>
                  </a:cubicBezTo>
                  <a:cubicBezTo>
                    <a:pt x="3552" y="4625"/>
                    <a:pt x="3592" y="4330"/>
                    <a:pt x="3566" y="4036"/>
                  </a:cubicBezTo>
                  <a:cubicBezTo>
                    <a:pt x="3552" y="3299"/>
                    <a:pt x="3298" y="2615"/>
                    <a:pt x="3070" y="1932"/>
                  </a:cubicBezTo>
                  <a:cubicBezTo>
                    <a:pt x="2949" y="1597"/>
                    <a:pt x="2829" y="1262"/>
                    <a:pt x="2654" y="953"/>
                  </a:cubicBezTo>
                  <a:cubicBezTo>
                    <a:pt x="2467" y="659"/>
                    <a:pt x="2212" y="377"/>
                    <a:pt x="1931" y="176"/>
                  </a:cubicBezTo>
                  <a:cubicBezTo>
                    <a:pt x="1806" y="77"/>
                    <a:pt x="1671" y="0"/>
                    <a:pt x="1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3194700" y="502000"/>
              <a:ext cx="89825" cy="130475"/>
            </a:xfrm>
            <a:custGeom>
              <a:avLst/>
              <a:gdLst/>
              <a:ahLst/>
              <a:cxnLst/>
              <a:rect l="l" t="t" r="r" b="b"/>
              <a:pathLst>
                <a:path w="3593" h="5219" extrusionOk="0">
                  <a:moveTo>
                    <a:pt x="1536" y="0"/>
                  </a:moveTo>
                  <a:cubicBezTo>
                    <a:pt x="1516" y="0"/>
                    <a:pt x="1495" y="2"/>
                    <a:pt x="1475" y="5"/>
                  </a:cubicBezTo>
                  <a:cubicBezTo>
                    <a:pt x="1" y="112"/>
                    <a:pt x="1810" y="4119"/>
                    <a:pt x="2078" y="4628"/>
                  </a:cubicBezTo>
                  <a:cubicBezTo>
                    <a:pt x="2212" y="4869"/>
                    <a:pt x="2400" y="5137"/>
                    <a:pt x="2681" y="5204"/>
                  </a:cubicBezTo>
                  <a:cubicBezTo>
                    <a:pt x="2720" y="5214"/>
                    <a:pt x="2760" y="5219"/>
                    <a:pt x="2801" y="5219"/>
                  </a:cubicBezTo>
                  <a:cubicBezTo>
                    <a:pt x="3036" y="5219"/>
                    <a:pt x="3279" y="5062"/>
                    <a:pt x="3405" y="4856"/>
                  </a:cubicBezTo>
                  <a:cubicBezTo>
                    <a:pt x="3552" y="4628"/>
                    <a:pt x="3592" y="4320"/>
                    <a:pt x="3579" y="4039"/>
                  </a:cubicBezTo>
                  <a:cubicBezTo>
                    <a:pt x="3552" y="3302"/>
                    <a:pt x="3297" y="2605"/>
                    <a:pt x="3070" y="1921"/>
                  </a:cubicBezTo>
                  <a:cubicBezTo>
                    <a:pt x="2949" y="1586"/>
                    <a:pt x="2842" y="1251"/>
                    <a:pt x="2654" y="956"/>
                  </a:cubicBezTo>
                  <a:cubicBezTo>
                    <a:pt x="2467" y="648"/>
                    <a:pt x="2212" y="367"/>
                    <a:pt x="1931" y="166"/>
                  </a:cubicBezTo>
                  <a:cubicBezTo>
                    <a:pt x="1812" y="83"/>
                    <a:pt x="1684" y="0"/>
                    <a:pt x="1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3358525" y="1172450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1"/>
                  </a:moveTo>
                  <a:cubicBezTo>
                    <a:pt x="1500" y="1"/>
                    <a:pt x="1488" y="1"/>
                    <a:pt x="1475" y="2"/>
                  </a:cubicBezTo>
                  <a:cubicBezTo>
                    <a:pt x="1" y="123"/>
                    <a:pt x="1797" y="4116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8" y="5224"/>
                    <a:pt x="2756" y="5229"/>
                    <a:pt x="2795" y="5229"/>
                  </a:cubicBezTo>
                  <a:cubicBezTo>
                    <a:pt x="3032" y="5229"/>
                    <a:pt x="3278" y="5061"/>
                    <a:pt x="3405" y="4853"/>
                  </a:cubicBezTo>
                  <a:cubicBezTo>
                    <a:pt x="3552" y="4625"/>
                    <a:pt x="3592" y="4317"/>
                    <a:pt x="3565" y="4036"/>
                  </a:cubicBezTo>
                  <a:cubicBezTo>
                    <a:pt x="3552" y="3299"/>
                    <a:pt x="3297" y="2615"/>
                    <a:pt x="3070" y="1932"/>
                  </a:cubicBezTo>
                  <a:cubicBezTo>
                    <a:pt x="2949" y="1597"/>
                    <a:pt x="2828" y="1262"/>
                    <a:pt x="2654" y="954"/>
                  </a:cubicBezTo>
                  <a:cubicBezTo>
                    <a:pt x="2467" y="645"/>
                    <a:pt x="2212" y="364"/>
                    <a:pt x="1931" y="163"/>
                  </a:cubicBezTo>
                  <a:cubicBezTo>
                    <a:pt x="1806" y="76"/>
                    <a:pt x="1671" y="1"/>
                    <a:pt x="1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3256025" y="918125"/>
              <a:ext cx="104550" cy="155450"/>
            </a:xfrm>
            <a:custGeom>
              <a:avLst/>
              <a:gdLst/>
              <a:ahLst/>
              <a:cxnLst/>
              <a:rect l="l" t="t" r="r" b="b"/>
              <a:pathLst>
                <a:path w="4182" h="6218" extrusionOk="0">
                  <a:moveTo>
                    <a:pt x="1782" y="0"/>
                  </a:moveTo>
                  <a:cubicBezTo>
                    <a:pt x="1224" y="0"/>
                    <a:pt x="594" y="511"/>
                    <a:pt x="416" y="1022"/>
                  </a:cubicBezTo>
                  <a:cubicBezTo>
                    <a:pt x="0" y="2202"/>
                    <a:pt x="804" y="4105"/>
                    <a:pt x="1421" y="5110"/>
                  </a:cubicBezTo>
                  <a:cubicBezTo>
                    <a:pt x="1689" y="5552"/>
                    <a:pt x="2024" y="5967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3"/>
                    <a:pt x="3096" y="6168"/>
                  </a:cubicBezTo>
                  <a:cubicBezTo>
                    <a:pt x="3270" y="6101"/>
                    <a:pt x="3404" y="5981"/>
                    <a:pt x="3498" y="5847"/>
                  </a:cubicBezTo>
                  <a:cubicBezTo>
                    <a:pt x="4020" y="5230"/>
                    <a:pt x="4181" y="4359"/>
                    <a:pt x="4087" y="3555"/>
                  </a:cubicBezTo>
                  <a:cubicBezTo>
                    <a:pt x="3980" y="2751"/>
                    <a:pt x="3645" y="2001"/>
                    <a:pt x="3270" y="1277"/>
                  </a:cubicBezTo>
                  <a:cubicBezTo>
                    <a:pt x="2975" y="741"/>
                    <a:pt x="2533" y="57"/>
                    <a:pt x="1863" y="4"/>
                  </a:cubicBezTo>
                  <a:cubicBezTo>
                    <a:pt x="1836" y="1"/>
                    <a:pt x="1809" y="0"/>
                    <a:pt x="17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3108275" y="1252475"/>
              <a:ext cx="104550" cy="155325"/>
            </a:xfrm>
            <a:custGeom>
              <a:avLst/>
              <a:gdLst/>
              <a:ahLst/>
              <a:cxnLst/>
              <a:rect l="l" t="t" r="r" b="b"/>
              <a:pathLst>
                <a:path w="4182" h="6213" extrusionOk="0">
                  <a:moveTo>
                    <a:pt x="1770" y="0"/>
                  </a:moveTo>
                  <a:cubicBezTo>
                    <a:pt x="1224" y="0"/>
                    <a:pt x="595" y="511"/>
                    <a:pt x="416" y="1022"/>
                  </a:cubicBezTo>
                  <a:cubicBezTo>
                    <a:pt x="0" y="2215"/>
                    <a:pt x="818" y="4105"/>
                    <a:pt x="1421" y="5110"/>
                  </a:cubicBezTo>
                  <a:cubicBezTo>
                    <a:pt x="1689" y="5539"/>
                    <a:pt x="2024" y="5967"/>
                    <a:pt x="2493" y="6142"/>
                  </a:cubicBezTo>
                  <a:cubicBezTo>
                    <a:pt x="2607" y="6182"/>
                    <a:pt x="2730" y="6213"/>
                    <a:pt x="2855" y="6213"/>
                  </a:cubicBezTo>
                  <a:cubicBezTo>
                    <a:pt x="2936" y="6213"/>
                    <a:pt x="3017" y="6200"/>
                    <a:pt x="3096" y="6168"/>
                  </a:cubicBezTo>
                  <a:cubicBezTo>
                    <a:pt x="3257" y="6101"/>
                    <a:pt x="3391" y="5981"/>
                    <a:pt x="3498" y="5847"/>
                  </a:cubicBezTo>
                  <a:cubicBezTo>
                    <a:pt x="4021" y="5230"/>
                    <a:pt x="4181" y="4359"/>
                    <a:pt x="4074" y="3555"/>
                  </a:cubicBezTo>
                  <a:cubicBezTo>
                    <a:pt x="3980" y="2751"/>
                    <a:pt x="3645" y="1987"/>
                    <a:pt x="3257" y="1277"/>
                  </a:cubicBezTo>
                  <a:cubicBezTo>
                    <a:pt x="2975" y="741"/>
                    <a:pt x="2520" y="44"/>
                    <a:pt x="1850" y="4"/>
                  </a:cubicBezTo>
                  <a:cubicBezTo>
                    <a:pt x="1824" y="1"/>
                    <a:pt x="1797" y="0"/>
                    <a:pt x="1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2874425" y="906725"/>
              <a:ext cx="104900" cy="155475"/>
            </a:xfrm>
            <a:custGeom>
              <a:avLst/>
              <a:gdLst/>
              <a:ahLst/>
              <a:cxnLst/>
              <a:rect l="l" t="t" r="r" b="b"/>
              <a:pathLst>
                <a:path w="4196" h="6219" extrusionOk="0">
                  <a:moveTo>
                    <a:pt x="1784" y="1"/>
                  </a:moveTo>
                  <a:cubicBezTo>
                    <a:pt x="1226" y="1"/>
                    <a:pt x="595" y="524"/>
                    <a:pt x="416" y="1036"/>
                  </a:cubicBezTo>
                  <a:cubicBezTo>
                    <a:pt x="1" y="2215"/>
                    <a:pt x="818" y="4118"/>
                    <a:pt x="1421" y="5123"/>
                  </a:cubicBezTo>
                  <a:cubicBezTo>
                    <a:pt x="1689" y="5552"/>
                    <a:pt x="2024" y="5968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4"/>
                    <a:pt x="3096" y="6169"/>
                  </a:cubicBezTo>
                  <a:cubicBezTo>
                    <a:pt x="3270" y="6102"/>
                    <a:pt x="3404" y="5981"/>
                    <a:pt x="3498" y="5847"/>
                  </a:cubicBezTo>
                  <a:cubicBezTo>
                    <a:pt x="4021" y="5231"/>
                    <a:pt x="4195" y="4360"/>
                    <a:pt x="4088" y="3555"/>
                  </a:cubicBezTo>
                  <a:cubicBezTo>
                    <a:pt x="3994" y="2751"/>
                    <a:pt x="3659" y="2001"/>
                    <a:pt x="3270" y="1277"/>
                  </a:cubicBezTo>
                  <a:cubicBezTo>
                    <a:pt x="2989" y="741"/>
                    <a:pt x="2533" y="58"/>
                    <a:pt x="1863" y="4"/>
                  </a:cubicBezTo>
                  <a:cubicBezTo>
                    <a:pt x="1837" y="2"/>
                    <a:pt x="1811" y="1"/>
                    <a:pt x="1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/>
          <p:nvPr/>
        </p:nvSpPr>
        <p:spPr>
          <a:xfrm>
            <a:off x="-1466062" y="-1700764"/>
            <a:ext cx="3726787" cy="2615176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7"/>
          <p:cNvSpPr/>
          <p:nvPr/>
        </p:nvSpPr>
        <p:spPr>
          <a:xfrm>
            <a:off x="7243139" y="3968317"/>
            <a:ext cx="2560284" cy="1643962"/>
          </a:xfrm>
          <a:custGeom>
            <a:avLst/>
            <a:gdLst/>
            <a:ahLst/>
            <a:cxnLst/>
            <a:rect l="l" t="t" r="r" b="b"/>
            <a:pathLst>
              <a:path w="46502" h="29859" extrusionOk="0">
                <a:moveTo>
                  <a:pt x="20073" y="0"/>
                </a:moveTo>
                <a:cubicBezTo>
                  <a:pt x="19106" y="0"/>
                  <a:pt x="18120" y="211"/>
                  <a:pt x="17193" y="492"/>
                </a:cubicBezTo>
                <a:cubicBezTo>
                  <a:pt x="14111" y="1389"/>
                  <a:pt x="11243" y="2984"/>
                  <a:pt x="8670" y="4914"/>
                </a:cubicBezTo>
                <a:cubicBezTo>
                  <a:pt x="5561" y="7232"/>
                  <a:pt x="2788" y="10167"/>
                  <a:pt x="1394" y="13785"/>
                </a:cubicBezTo>
                <a:cubicBezTo>
                  <a:pt x="0" y="17403"/>
                  <a:pt x="201" y="21799"/>
                  <a:pt x="2586" y="24854"/>
                </a:cubicBezTo>
                <a:cubicBezTo>
                  <a:pt x="4128" y="26838"/>
                  <a:pt x="6419" y="28124"/>
                  <a:pt x="8831" y="28834"/>
                </a:cubicBezTo>
                <a:cubicBezTo>
                  <a:pt x="11243" y="29531"/>
                  <a:pt x="13776" y="29705"/>
                  <a:pt x="16269" y="29799"/>
                </a:cubicBezTo>
                <a:cubicBezTo>
                  <a:pt x="17326" y="29837"/>
                  <a:pt x="18385" y="29859"/>
                  <a:pt x="19444" y="29859"/>
                </a:cubicBezTo>
                <a:cubicBezTo>
                  <a:pt x="22560" y="29859"/>
                  <a:pt x="25675" y="29669"/>
                  <a:pt x="28745" y="29129"/>
                </a:cubicBezTo>
                <a:cubicBezTo>
                  <a:pt x="30795" y="28767"/>
                  <a:pt x="32819" y="28245"/>
                  <a:pt x="34762" y="27521"/>
                </a:cubicBezTo>
                <a:cubicBezTo>
                  <a:pt x="36223" y="26985"/>
                  <a:pt x="37858" y="26771"/>
                  <a:pt x="39238" y="26060"/>
                </a:cubicBezTo>
                <a:cubicBezTo>
                  <a:pt x="41114" y="25029"/>
                  <a:pt x="43017" y="23715"/>
                  <a:pt x="44330" y="21973"/>
                </a:cubicBezTo>
                <a:cubicBezTo>
                  <a:pt x="45992" y="19762"/>
                  <a:pt x="46501" y="16465"/>
                  <a:pt x="44759" y="14321"/>
                </a:cubicBezTo>
                <a:cubicBezTo>
                  <a:pt x="43503" y="12767"/>
                  <a:pt x="41383" y="12202"/>
                  <a:pt x="39368" y="12202"/>
                </a:cubicBezTo>
                <a:cubicBezTo>
                  <a:pt x="39297" y="12202"/>
                  <a:pt x="39227" y="12203"/>
                  <a:pt x="39157" y="12204"/>
                </a:cubicBezTo>
                <a:cubicBezTo>
                  <a:pt x="37456" y="12258"/>
                  <a:pt x="35807" y="12646"/>
                  <a:pt x="34132" y="12901"/>
                </a:cubicBezTo>
                <a:cubicBezTo>
                  <a:pt x="34103" y="12905"/>
                  <a:pt x="34074" y="12907"/>
                  <a:pt x="34045" y="12907"/>
                </a:cubicBezTo>
                <a:cubicBezTo>
                  <a:pt x="33635" y="12907"/>
                  <a:pt x="33355" y="12473"/>
                  <a:pt x="33542" y="12097"/>
                </a:cubicBezTo>
                <a:cubicBezTo>
                  <a:pt x="33864" y="11494"/>
                  <a:pt x="34092" y="10877"/>
                  <a:pt x="34146" y="10207"/>
                </a:cubicBezTo>
                <a:cubicBezTo>
                  <a:pt x="34239" y="8411"/>
                  <a:pt x="32765" y="6803"/>
                  <a:pt x="31050" y="6281"/>
                </a:cubicBezTo>
                <a:cubicBezTo>
                  <a:pt x="30453" y="6094"/>
                  <a:pt x="29837" y="6015"/>
                  <a:pt x="29216" y="6015"/>
                </a:cubicBezTo>
                <a:cubicBezTo>
                  <a:pt x="28052" y="6015"/>
                  <a:pt x="26871" y="6294"/>
                  <a:pt x="25770" y="6669"/>
                </a:cubicBezTo>
                <a:cubicBezTo>
                  <a:pt x="24899" y="6964"/>
                  <a:pt x="24055" y="7326"/>
                  <a:pt x="23210" y="7661"/>
                </a:cubicBezTo>
                <a:cubicBezTo>
                  <a:pt x="23136" y="7689"/>
                  <a:pt x="23064" y="7702"/>
                  <a:pt x="22995" y="7702"/>
                </a:cubicBezTo>
                <a:cubicBezTo>
                  <a:pt x="22545" y="7702"/>
                  <a:pt x="22255" y="7147"/>
                  <a:pt x="22581" y="6763"/>
                </a:cubicBezTo>
                <a:cubicBezTo>
                  <a:pt x="22849" y="6468"/>
                  <a:pt x="23103" y="6160"/>
                  <a:pt x="23344" y="5852"/>
                </a:cubicBezTo>
                <a:cubicBezTo>
                  <a:pt x="23840" y="5182"/>
                  <a:pt x="24282" y="4405"/>
                  <a:pt x="24349" y="3587"/>
                </a:cubicBezTo>
                <a:cubicBezTo>
                  <a:pt x="24443" y="2059"/>
                  <a:pt x="23170" y="693"/>
                  <a:pt x="21710" y="237"/>
                </a:cubicBezTo>
                <a:cubicBezTo>
                  <a:pt x="21180" y="70"/>
                  <a:pt x="20630" y="0"/>
                  <a:pt x="2007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7"/>
          <p:cNvSpPr/>
          <p:nvPr/>
        </p:nvSpPr>
        <p:spPr>
          <a:xfrm>
            <a:off x="7854763" y="-405825"/>
            <a:ext cx="2105784" cy="2011801"/>
          </a:xfrm>
          <a:custGeom>
            <a:avLst/>
            <a:gdLst/>
            <a:ahLst/>
            <a:cxnLst/>
            <a:rect l="l" t="t" r="r" b="b"/>
            <a:pathLst>
              <a:path w="38247" h="36540" extrusionOk="0">
                <a:moveTo>
                  <a:pt x="20846" y="0"/>
                </a:moveTo>
                <a:cubicBezTo>
                  <a:pt x="18692" y="0"/>
                  <a:pt x="16481" y="1348"/>
                  <a:pt x="15291" y="3248"/>
                </a:cubicBezTo>
                <a:cubicBezTo>
                  <a:pt x="15117" y="3542"/>
                  <a:pt x="14956" y="3837"/>
                  <a:pt x="14809" y="4145"/>
                </a:cubicBezTo>
                <a:cubicBezTo>
                  <a:pt x="14460" y="3891"/>
                  <a:pt x="14085" y="3650"/>
                  <a:pt x="13710" y="3449"/>
                </a:cubicBezTo>
                <a:cubicBezTo>
                  <a:pt x="12813" y="3000"/>
                  <a:pt x="11807" y="2731"/>
                  <a:pt x="10816" y="2731"/>
                </a:cubicBezTo>
                <a:cubicBezTo>
                  <a:pt x="10296" y="2731"/>
                  <a:pt x="9781" y="2805"/>
                  <a:pt x="9288" y="2966"/>
                </a:cubicBezTo>
                <a:cubicBezTo>
                  <a:pt x="6433" y="3891"/>
                  <a:pt x="5107" y="7429"/>
                  <a:pt x="5803" y="10337"/>
                </a:cubicBezTo>
                <a:cubicBezTo>
                  <a:pt x="5884" y="10672"/>
                  <a:pt x="5978" y="10993"/>
                  <a:pt x="6085" y="11315"/>
                </a:cubicBezTo>
                <a:cubicBezTo>
                  <a:pt x="5643" y="11382"/>
                  <a:pt x="5227" y="11476"/>
                  <a:pt x="4825" y="11610"/>
                </a:cubicBezTo>
                <a:cubicBezTo>
                  <a:pt x="3391" y="12079"/>
                  <a:pt x="2051" y="13057"/>
                  <a:pt x="1354" y="14410"/>
                </a:cubicBezTo>
                <a:cubicBezTo>
                  <a:pt x="1" y="17077"/>
                  <a:pt x="1555" y="20508"/>
                  <a:pt x="4101" y="22103"/>
                </a:cubicBezTo>
                <a:cubicBezTo>
                  <a:pt x="4396" y="22277"/>
                  <a:pt x="4691" y="22438"/>
                  <a:pt x="4999" y="22585"/>
                </a:cubicBezTo>
                <a:cubicBezTo>
                  <a:pt x="4745" y="22933"/>
                  <a:pt x="4504" y="23309"/>
                  <a:pt x="4303" y="23684"/>
                </a:cubicBezTo>
                <a:cubicBezTo>
                  <a:pt x="3619" y="25051"/>
                  <a:pt x="3351" y="26672"/>
                  <a:pt x="3820" y="28106"/>
                </a:cubicBezTo>
                <a:cubicBezTo>
                  <a:pt x="4582" y="30458"/>
                  <a:pt x="7118" y="31773"/>
                  <a:pt x="9614" y="31773"/>
                </a:cubicBezTo>
                <a:cubicBezTo>
                  <a:pt x="10148" y="31773"/>
                  <a:pt x="10679" y="31713"/>
                  <a:pt x="11191" y="31590"/>
                </a:cubicBezTo>
                <a:cubicBezTo>
                  <a:pt x="11526" y="31510"/>
                  <a:pt x="11847" y="31416"/>
                  <a:pt x="12169" y="31309"/>
                </a:cubicBezTo>
                <a:cubicBezTo>
                  <a:pt x="12236" y="31751"/>
                  <a:pt x="12330" y="32167"/>
                  <a:pt x="12464" y="32569"/>
                </a:cubicBezTo>
                <a:cubicBezTo>
                  <a:pt x="12933" y="34003"/>
                  <a:pt x="13911" y="35343"/>
                  <a:pt x="15264" y="36040"/>
                </a:cubicBezTo>
                <a:cubicBezTo>
                  <a:pt x="15942" y="36383"/>
                  <a:pt x="16668" y="36539"/>
                  <a:pt x="17401" y="36539"/>
                </a:cubicBezTo>
                <a:cubicBezTo>
                  <a:pt x="19555" y="36539"/>
                  <a:pt x="21767" y="35192"/>
                  <a:pt x="22957" y="33292"/>
                </a:cubicBezTo>
                <a:cubicBezTo>
                  <a:pt x="23131" y="32998"/>
                  <a:pt x="23292" y="32703"/>
                  <a:pt x="23439" y="32394"/>
                </a:cubicBezTo>
                <a:cubicBezTo>
                  <a:pt x="23787" y="32649"/>
                  <a:pt x="24163" y="32890"/>
                  <a:pt x="24538" y="33091"/>
                </a:cubicBezTo>
                <a:cubicBezTo>
                  <a:pt x="25434" y="33540"/>
                  <a:pt x="26441" y="33809"/>
                  <a:pt x="27432" y="33809"/>
                </a:cubicBezTo>
                <a:cubicBezTo>
                  <a:pt x="27951" y="33809"/>
                  <a:pt x="28467" y="33735"/>
                  <a:pt x="28960" y="33574"/>
                </a:cubicBezTo>
                <a:cubicBezTo>
                  <a:pt x="31814" y="32649"/>
                  <a:pt x="33141" y="29111"/>
                  <a:pt x="32444" y="26203"/>
                </a:cubicBezTo>
                <a:cubicBezTo>
                  <a:pt x="32364" y="25868"/>
                  <a:pt x="32270" y="25547"/>
                  <a:pt x="32163" y="25225"/>
                </a:cubicBezTo>
                <a:cubicBezTo>
                  <a:pt x="32605" y="25158"/>
                  <a:pt x="33021" y="25064"/>
                  <a:pt x="33423" y="24930"/>
                </a:cubicBezTo>
                <a:cubicBezTo>
                  <a:pt x="34856" y="24461"/>
                  <a:pt x="36197" y="23483"/>
                  <a:pt x="36893" y="22129"/>
                </a:cubicBezTo>
                <a:cubicBezTo>
                  <a:pt x="38247" y="19463"/>
                  <a:pt x="36692" y="16032"/>
                  <a:pt x="34146" y="14437"/>
                </a:cubicBezTo>
                <a:cubicBezTo>
                  <a:pt x="33851" y="14263"/>
                  <a:pt x="33557" y="14102"/>
                  <a:pt x="33248" y="13955"/>
                </a:cubicBezTo>
                <a:cubicBezTo>
                  <a:pt x="33503" y="13606"/>
                  <a:pt x="33744" y="13231"/>
                  <a:pt x="33945" y="12856"/>
                </a:cubicBezTo>
                <a:cubicBezTo>
                  <a:pt x="34629" y="11489"/>
                  <a:pt x="34897" y="9868"/>
                  <a:pt x="34428" y="8434"/>
                </a:cubicBezTo>
                <a:cubicBezTo>
                  <a:pt x="33651" y="6082"/>
                  <a:pt x="31094" y="4777"/>
                  <a:pt x="28587" y="4777"/>
                </a:cubicBezTo>
                <a:cubicBezTo>
                  <a:pt x="28065" y="4777"/>
                  <a:pt x="27545" y="4834"/>
                  <a:pt x="27044" y="4949"/>
                </a:cubicBezTo>
                <a:cubicBezTo>
                  <a:pt x="26695" y="5030"/>
                  <a:pt x="26387" y="5124"/>
                  <a:pt x="26066" y="5231"/>
                </a:cubicBezTo>
                <a:cubicBezTo>
                  <a:pt x="25999" y="4789"/>
                  <a:pt x="25891" y="4373"/>
                  <a:pt x="25757" y="3971"/>
                </a:cubicBezTo>
                <a:cubicBezTo>
                  <a:pt x="25302" y="2537"/>
                  <a:pt x="24337" y="1197"/>
                  <a:pt x="22983" y="500"/>
                </a:cubicBezTo>
                <a:cubicBezTo>
                  <a:pt x="22306" y="157"/>
                  <a:pt x="21579" y="0"/>
                  <a:pt x="20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7"/>
          <p:cNvSpPr/>
          <p:nvPr/>
        </p:nvSpPr>
        <p:spPr>
          <a:xfrm rot="-2088041">
            <a:off x="-270314" y="3280918"/>
            <a:ext cx="2149652" cy="1467880"/>
          </a:xfrm>
          <a:custGeom>
            <a:avLst/>
            <a:gdLst/>
            <a:ahLst/>
            <a:cxnLst/>
            <a:rect l="l" t="t" r="r" b="b"/>
            <a:pathLst>
              <a:path w="47882" h="32696" extrusionOk="0">
                <a:moveTo>
                  <a:pt x="38861" y="0"/>
                </a:moveTo>
                <a:cubicBezTo>
                  <a:pt x="38625" y="0"/>
                  <a:pt x="38334" y="184"/>
                  <a:pt x="38152" y="375"/>
                </a:cubicBezTo>
                <a:cubicBezTo>
                  <a:pt x="36196" y="2505"/>
                  <a:pt x="35124" y="5789"/>
                  <a:pt x="34186" y="8630"/>
                </a:cubicBezTo>
                <a:cubicBezTo>
                  <a:pt x="31224" y="9862"/>
                  <a:pt x="28316" y="11243"/>
                  <a:pt x="25502" y="12797"/>
                </a:cubicBezTo>
                <a:cubicBezTo>
                  <a:pt x="26467" y="9326"/>
                  <a:pt x="27405" y="5842"/>
                  <a:pt x="27820" y="2278"/>
                </a:cubicBezTo>
                <a:cubicBezTo>
                  <a:pt x="27847" y="1983"/>
                  <a:pt x="27887" y="1701"/>
                  <a:pt x="27780" y="1447"/>
                </a:cubicBezTo>
                <a:cubicBezTo>
                  <a:pt x="27697" y="1208"/>
                  <a:pt x="27475" y="1023"/>
                  <a:pt x="27238" y="1023"/>
                </a:cubicBezTo>
                <a:cubicBezTo>
                  <a:pt x="27209" y="1023"/>
                  <a:pt x="27180" y="1025"/>
                  <a:pt x="27150" y="1031"/>
                </a:cubicBezTo>
                <a:cubicBezTo>
                  <a:pt x="26949" y="1071"/>
                  <a:pt x="26802" y="1246"/>
                  <a:pt x="26668" y="1420"/>
                </a:cubicBezTo>
                <a:cubicBezTo>
                  <a:pt x="23720" y="5199"/>
                  <a:pt x="22661" y="10425"/>
                  <a:pt x="21616" y="15035"/>
                </a:cubicBezTo>
                <a:cubicBezTo>
                  <a:pt x="19606" y="16228"/>
                  <a:pt x="17649" y="17501"/>
                  <a:pt x="15706" y="18787"/>
                </a:cubicBezTo>
                <a:cubicBezTo>
                  <a:pt x="16684" y="14888"/>
                  <a:pt x="17100" y="10854"/>
                  <a:pt x="16925" y="6834"/>
                </a:cubicBezTo>
                <a:cubicBezTo>
                  <a:pt x="16912" y="6351"/>
                  <a:pt x="16845" y="5856"/>
                  <a:pt x="16389" y="5641"/>
                </a:cubicBezTo>
                <a:cubicBezTo>
                  <a:pt x="14808" y="7531"/>
                  <a:pt x="14755" y="9742"/>
                  <a:pt x="14366" y="12127"/>
                </a:cubicBezTo>
                <a:cubicBezTo>
                  <a:pt x="13910" y="14955"/>
                  <a:pt x="13441" y="17796"/>
                  <a:pt x="12999" y="20637"/>
                </a:cubicBezTo>
                <a:cubicBezTo>
                  <a:pt x="12423" y="21039"/>
                  <a:pt x="11833" y="21441"/>
                  <a:pt x="11270" y="21856"/>
                </a:cubicBezTo>
                <a:cubicBezTo>
                  <a:pt x="10386" y="22486"/>
                  <a:pt x="9515" y="23129"/>
                  <a:pt x="8644" y="23799"/>
                </a:cubicBezTo>
                <a:cubicBezTo>
                  <a:pt x="9555" y="19980"/>
                  <a:pt x="10399" y="16147"/>
                  <a:pt x="10734" y="12234"/>
                </a:cubicBezTo>
                <a:cubicBezTo>
                  <a:pt x="10761" y="11899"/>
                  <a:pt x="10788" y="11551"/>
                  <a:pt x="10654" y="11256"/>
                </a:cubicBezTo>
                <a:cubicBezTo>
                  <a:pt x="10534" y="10982"/>
                  <a:pt x="10256" y="10750"/>
                  <a:pt x="9969" y="10750"/>
                </a:cubicBezTo>
                <a:cubicBezTo>
                  <a:pt x="9934" y="10750"/>
                  <a:pt x="9898" y="10753"/>
                  <a:pt x="9863" y="10760"/>
                </a:cubicBezTo>
                <a:cubicBezTo>
                  <a:pt x="9609" y="10814"/>
                  <a:pt x="9448" y="11028"/>
                  <a:pt x="9287" y="11229"/>
                </a:cubicBezTo>
                <a:cubicBezTo>
                  <a:pt x="5870" y="15920"/>
                  <a:pt x="4824" y="22285"/>
                  <a:pt x="3726" y="27887"/>
                </a:cubicBezTo>
                <a:cubicBezTo>
                  <a:pt x="3712" y="27954"/>
                  <a:pt x="3712" y="28021"/>
                  <a:pt x="3699" y="28088"/>
                </a:cubicBezTo>
                <a:cubicBezTo>
                  <a:pt x="3511" y="28275"/>
                  <a:pt x="3350" y="28436"/>
                  <a:pt x="3176" y="28624"/>
                </a:cubicBezTo>
                <a:cubicBezTo>
                  <a:pt x="2694" y="29120"/>
                  <a:pt x="0" y="31760"/>
                  <a:pt x="375" y="32430"/>
                </a:cubicBezTo>
                <a:cubicBezTo>
                  <a:pt x="484" y="32616"/>
                  <a:pt x="634" y="32695"/>
                  <a:pt x="812" y="32695"/>
                </a:cubicBezTo>
                <a:cubicBezTo>
                  <a:pt x="1733" y="32695"/>
                  <a:pt x="3382" y="30573"/>
                  <a:pt x="3685" y="30259"/>
                </a:cubicBezTo>
                <a:cubicBezTo>
                  <a:pt x="4034" y="29910"/>
                  <a:pt x="4396" y="29562"/>
                  <a:pt x="4757" y="29213"/>
                </a:cubicBezTo>
                <a:cubicBezTo>
                  <a:pt x="5485" y="29453"/>
                  <a:pt x="6267" y="29521"/>
                  <a:pt x="7050" y="29521"/>
                </a:cubicBezTo>
                <a:cubicBezTo>
                  <a:pt x="7364" y="29521"/>
                  <a:pt x="7677" y="29510"/>
                  <a:pt x="7987" y="29495"/>
                </a:cubicBezTo>
                <a:cubicBezTo>
                  <a:pt x="13267" y="29307"/>
                  <a:pt x="18467" y="28409"/>
                  <a:pt x="23680" y="27498"/>
                </a:cubicBezTo>
                <a:cubicBezTo>
                  <a:pt x="24028" y="27431"/>
                  <a:pt x="24497" y="27270"/>
                  <a:pt x="24470" y="26895"/>
                </a:cubicBezTo>
                <a:cubicBezTo>
                  <a:pt x="23197" y="26279"/>
                  <a:pt x="21777" y="26078"/>
                  <a:pt x="20369" y="25930"/>
                </a:cubicBezTo>
                <a:cubicBezTo>
                  <a:pt x="16990" y="25541"/>
                  <a:pt x="13600" y="25362"/>
                  <a:pt x="10199" y="25362"/>
                </a:cubicBezTo>
                <a:cubicBezTo>
                  <a:pt x="9850" y="25362"/>
                  <a:pt x="9502" y="25364"/>
                  <a:pt x="9153" y="25367"/>
                </a:cubicBezTo>
                <a:cubicBezTo>
                  <a:pt x="10547" y="24282"/>
                  <a:pt x="11994" y="23263"/>
                  <a:pt x="13468" y="22298"/>
                </a:cubicBezTo>
                <a:cubicBezTo>
                  <a:pt x="13669" y="22392"/>
                  <a:pt x="13897" y="22419"/>
                  <a:pt x="14098" y="22459"/>
                </a:cubicBezTo>
                <a:cubicBezTo>
                  <a:pt x="15107" y="22573"/>
                  <a:pt x="16116" y="22599"/>
                  <a:pt x="17131" y="22599"/>
                </a:cubicBezTo>
                <a:cubicBezTo>
                  <a:pt x="17437" y="22599"/>
                  <a:pt x="17744" y="22596"/>
                  <a:pt x="18051" y="22593"/>
                </a:cubicBezTo>
                <a:cubicBezTo>
                  <a:pt x="19297" y="22593"/>
                  <a:pt x="20530" y="22580"/>
                  <a:pt x="21777" y="22580"/>
                </a:cubicBezTo>
                <a:cubicBezTo>
                  <a:pt x="24497" y="22553"/>
                  <a:pt x="27244" y="22540"/>
                  <a:pt x="29924" y="22111"/>
                </a:cubicBezTo>
                <a:cubicBezTo>
                  <a:pt x="30179" y="21374"/>
                  <a:pt x="29281" y="20798"/>
                  <a:pt x="28544" y="20543"/>
                </a:cubicBezTo>
                <a:cubicBezTo>
                  <a:pt x="26360" y="19806"/>
                  <a:pt x="24135" y="19149"/>
                  <a:pt x="21844" y="19002"/>
                </a:cubicBezTo>
                <a:cubicBezTo>
                  <a:pt x="21527" y="18981"/>
                  <a:pt x="21212" y="18971"/>
                  <a:pt x="20898" y="18971"/>
                </a:cubicBezTo>
                <a:cubicBezTo>
                  <a:pt x="20188" y="18971"/>
                  <a:pt x="19485" y="19024"/>
                  <a:pt x="18788" y="19136"/>
                </a:cubicBezTo>
                <a:cubicBezTo>
                  <a:pt x="20450" y="18238"/>
                  <a:pt x="22125" y="17367"/>
                  <a:pt x="23827" y="16509"/>
                </a:cubicBezTo>
                <a:cubicBezTo>
                  <a:pt x="24229" y="16550"/>
                  <a:pt x="24658" y="16550"/>
                  <a:pt x="25060" y="16550"/>
                </a:cubicBezTo>
                <a:cubicBezTo>
                  <a:pt x="29442" y="16523"/>
                  <a:pt x="33797" y="15906"/>
                  <a:pt x="38139" y="15303"/>
                </a:cubicBezTo>
                <a:cubicBezTo>
                  <a:pt x="38434" y="15250"/>
                  <a:pt x="38822" y="15116"/>
                  <a:pt x="38809" y="14821"/>
                </a:cubicBezTo>
                <a:cubicBezTo>
                  <a:pt x="37764" y="14258"/>
                  <a:pt x="36585" y="14070"/>
                  <a:pt x="35419" y="13896"/>
                </a:cubicBezTo>
                <a:cubicBezTo>
                  <a:pt x="33757" y="13668"/>
                  <a:pt x="32109" y="13481"/>
                  <a:pt x="30434" y="13347"/>
                </a:cubicBezTo>
                <a:cubicBezTo>
                  <a:pt x="32189" y="12516"/>
                  <a:pt x="33945" y="11725"/>
                  <a:pt x="35687" y="10894"/>
                </a:cubicBezTo>
                <a:cubicBezTo>
                  <a:pt x="39323" y="11463"/>
                  <a:pt x="43004" y="11758"/>
                  <a:pt x="46668" y="11758"/>
                </a:cubicBezTo>
                <a:cubicBezTo>
                  <a:pt x="46974" y="11758"/>
                  <a:pt x="47281" y="11756"/>
                  <a:pt x="47587" y="11752"/>
                </a:cubicBezTo>
                <a:cubicBezTo>
                  <a:pt x="47881" y="11323"/>
                  <a:pt x="47439" y="10868"/>
                  <a:pt x="46997" y="10653"/>
                </a:cubicBezTo>
                <a:cubicBezTo>
                  <a:pt x="44826" y="9487"/>
                  <a:pt x="42307" y="9313"/>
                  <a:pt x="39868" y="8911"/>
                </a:cubicBezTo>
                <a:cubicBezTo>
                  <a:pt x="40833" y="8415"/>
                  <a:pt x="41811" y="7933"/>
                  <a:pt x="42776" y="7410"/>
                </a:cubicBezTo>
                <a:cubicBezTo>
                  <a:pt x="43767" y="6901"/>
                  <a:pt x="44732" y="6351"/>
                  <a:pt x="45603" y="5668"/>
                </a:cubicBezTo>
                <a:cubicBezTo>
                  <a:pt x="45214" y="5570"/>
                  <a:pt x="44817" y="5528"/>
                  <a:pt x="44417" y="5528"/>
                </a:cubicBezTo>
                <a:cubicBezTo>
                  <a:pt x="43398" y="5528"/>
                  <a:pt x="42356" y="5799"/>
                  <a:pt x="41355" y="6097"/>
                </a:cubicBezTo>
                <a:cubicBezTo>
                  <a:pt x="40109" y="6459"/>
                  <a:pt x="38876" y="6861"/>
                  <a:pt x="37657" y="7289"/>
                </a:cubicBezTo>
                <a:cubicBezTo>
                  <a:pt x="38434" y="5105"/>
                  <a:pt x="39225" y="2854"/>
                  <a:pt x="39225" y="522"/>
                </a:cubicBezTo>
                <a:cubicBezTo>
                  <a:pt x="39225" y="388"/>
                  <a:pt x="39225" y="241"/>
                  <a:pt x="39144" y="147"/>
                </a:cubicBezTo>
                <a:cubicBezTo>
                  <a:pt x="39075" y="43"/>
                  <a:pt x="38974" y="0"/>
                  <a:pt x="388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/>
          <p:nvPr/>
        </p:nvSpPr>
        <p:spPr>
          <a:xfrm rot="-2700000">
            <a:off x="-988764" y="-1432556"/>
            <a:ext cx="3368144" cy="2363508"/>
          </a:xfrm>
          <a:custGeom>
            <a:avLst/>
            <a:gdLst/>
            <a:ahLst/>
            <a:cxnLst/>
            <a:rect l="l" t="t" r="r" b="b"/>
            <a:pathLst>
              <a:path w="67689" h="47499" extrusionOk="0">
                <a:moveTo>
                  <a:pt x="23533" y="515"/>
                </a:moveTo>
                <a:cubicBezTo>
                  <a:pt x="24899" y="515"/>
                  <a:pt x="26293" y="582"/>
                  <a:pt x="27700" y="757"/>
                </a:cubicBezTo>
                <a:cubicBezTo>
                  <a:pt x="33731" y="1440"/>
                  <a:pt x="39761" y="3450"/>
                  <a:pt x="46703" y="7109"/>
                </a:cubicBezTo>
                <a:cubicBezTo>
                  <a:pt x="57504" y="12804"/>
                  <a:pt x="64030" y="19102"/>
                  <a:pt x="66094" y="25870"/>
                </a:cubicBezTo>
                <a:cubicBezTo>
                  <a:pt x="67206" y="29475"/>
                  <a:pt x="66750" y="33388"/>
                  <a:pt x="64821" y="36939"/>
                </a:cubicBezTo>
                <a:cubicBezTo>
                  <a:pt x="62516" y="41201"/>
                  <a:pt x="58361" y="44377"/>
                  <a:pt x="53148" y="45891"/>
                </a:cubicBezTo>
                <a:cubicBezTo>
                  <a:pt x="50313" y="46713"/>
                  <a:pt x="47327" y="47022"/>
                  <a:pt x="44372" y="47022"/>
                </a:cubicBezTo>
                <a:cubicBezTo>
                  <a:pt x="40052" y="47022"/>
                  <a:pt x="35797" y="46361"/>
                  <a:pt x="32176" y="45676"/>
                </a:cubicBezTo>
                <a:cubicBezTo>
                  <a:pt x="27231" y="44738"/>
                  <a:pt x="20919" y="43291"/>
                  <a:pt x="15814" y="40477"/>
                </a:cubicBezTo>
                <a:cubicBezTo>
                  <a:pt x="10199" y="37381"/>
                  <a:pt x="5562" y="32369"/>
                  <a:pt x="3069" y="26728"/>
                </a:cubicBezTo>
                <a:cubicBezTo>
                  <a:pt x="537" y="20898"/>
                  <a:pt x="510" y="15096"/>
                  <a:pt x="3056" y="10405"/>
                </a:cubicBezTo>
                <a:cubicBezTo>
                  <a:pt x="4302" y="8127"/>
                  <a:pt x="5937" y="6238"/>
                  <a:pt x="7934" y="4777"/>
                </a:cubicBezTo>
                <a:cubicBezTo>
                  <a:pt x="11700" y="2057"/>
                  <a:pt x="17435" y="515"/>
                  <a:pt x="23533" y="515"/>
                </a:cubicBezTo>
                <a:close/>
                <a:moveTo>
                  <a:pt x="23496" y="1"/>
                </a:moveTo>
                <a:cubicBezTo>
                  <a:pt x="17304" y="1"/>
                  <a:pt x="11474" y="1575"/>
                  <a:pt x="7639" y="4361"/>
                </a:cubicBezTo>
                <a:cubicBezTo>
                  <a:pt x="5575" y="5876"/>
                  <a:pt x="3887" y="7819"/>
                  <a:pt x="2614" y="10164"/>
                </a:cubicBezTo>
                <a:cubicBezTo>
                  <a:pt x="1" y="14988"/>
                  <a:pt x="1" y="20925"/>
                  <a:pt x="2614" y="26915"/>
                </a:cubicBezTo>
                <a:cubicBezTo>
                  <a:pt x="5133" y="32651"/>
                  <a:pt x="9850" y="37743"/>
                  <a:pt x="15559" y="40892"/>
                </a:cubicBezTo>
                <a:cubicBezTo>
                  <a:pt x="20732" y="43747"/>
                  <a:pt x="27097" y="45181"/>
                  <a:pt x="32069" y="46146"/>
                </a:cubicBezTo>
                <a:cubicBezTo>
                  <a:pt x="35727" y="46829"/>
                  <a:pt x="40002" y="47499"/>
                  <a:pt x="44357" y="47499"/>
                </a:cubicBezTo>
                <a:cubicBezTo>
                  <a:pt x="47346" y="47499"/>
                  <a:pt x="50388" y="47191"/>
                  <a:pt x="53282" y="46360"/>
                </a:cubicBezTo>
                <a:cubicBezTo>
                  <a:pt x="58629" y="44805"/>
                  <a:pt x="62864" y="41549"/>
                  <a:pt x="65236" y="37167"/>
                </a:cubicBezTo>
                <a:cubicBezTo>
                  <a:pt x="67219" y="33495"/>
                  <a:pt x="67688" y="29421"/>
                  <a:pt x="66549" y="25709"/>
                </a:cubicBezTo>
                <a:cubicBezTo>
                  <a:pt x="64432" y="18821"/>
                  <a:pt x="57839" y="12402"/>
                  <a:pt x="46917" y="6653"/>
                </a:cubicBezTo>
                <a:cubicBezTo>
                  <a:pt x="39935" y="2968"/>
                  <a:pt x="33838" y="944"/>
                  <a:pt x="27740" y="247"/>
                </a:cubicBezTo>
                <a:cubicBezTo>
                  <a:pt x="26320" y="82"/>
                  <a:pt x="24899" y="1"/>
                  <a:pt x="234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8"/>
          <p:cNvSpPr/>
          <p:nvPr/>
        </p:nvSpPr>
        <p:spPr>
          <a:xfrm>
            <a:off x="7788150" y="933875"/>
            <a:ext cx="612624" cy="689402"/>
          </a:xfrm>
          <a:custGeom>
            <a:avLst/>
            <a:gdLst/>
            <a:ahLst/>
            <a:cxnLst/>
            <a:rect l="l" t="t" r="r" b="b"/>
            <a:pathLst>
              <a:path w="6527" h="7345" extrusionOk="0">
                <a:moveTo>
                  <a:pt x="3337" y="0"/>
                </a:moveTo>
                <a:cubicBezTo>
                  <a:pt x="3203" y="0"/>
                  <a:pt x="3082" y="121"/>
                  <a:pt x="3082" y="255"/>
                </a:cubicBezTo>
                <a:cubicBezTo>
                  <a:pt x="3082" y="1046"/>
                  <a:pt x="3082" y="2078"/>
                  <a:pt x="3056" y="3176"/>
                </a:cubicBezTo>
                <a:lnTo>
                  <a:pt x="1421" y="1448"/>
                </a:lnTo>
                <a:cubicBezTo>
                  <a:pt x="1380" y="1394"/>
                  <a:pt x="1313" y="1354"/>
                  <a:pt x="1246" y="1354"/>
                </a:cubicBezTo>
                <a:cubicBezTo>
                  <a:pt x="1179" y="1354"/>
                  <a:pt x="1126" y="1381"/>
                  <a:pt x="1072" y="1421"/>
                </a:cubicBezTo>
                <a:cubicBezTo>
                  <a:pt x="978" y="1528"/>
                  <a:pt x="978" y="1675"/>
                  <a:pt x="1059" y="1783"/>
                </a:cubicBezTo>
                <a:lnTo>
                  <a:pt x="2734" y="3565"/>
                </a:lnTo>
                <a:cubicBezTo>
                  <a:pt x="1890" y="3605"/>
                  <a:pt x="1072" y="3632"/>
                  <a:pt x="241" y="3686"/>
                </a:cubicBezTo>
                <a:cubicBezTo>
                  <a:pt x="107" y="3686"/>
                  <a:pt x="0" y="3806"/>
                  <a:pt x="0" y="3954"/>
                </a:cubicBezTo>
                <a:cubicBezTo>
                  <a:pt x="0" y="4088"/>
                  <a:pt x="121" y="4195"/>
                  <a:pt x="268" y="4195"/>
                </a:cubicBezTo>
                <a:cubicBezTo>
                  <a:pt x="1045" y="4155"/>
                  <a:pt x="1809" y="4101"/>
                  <a:pt x="2587" y="4088"/>
                </a:cubicBezTo>
                <a:lnTo>
                  <a:pt x="2587" y="4088"/>
                </a:lnTo>
                <a:cubicBezTo>
                  <a:pt x="2493" y="4195"/>
                  <a:pt x="2412" y="4275"/>
                  <a:pt x="2332" y="4369"/>
                </a:cubicBezTo>
                <a:cubicBezTo>
                  <a:pt x="1943" y="4811"/>
                  <a:pt x="1541" y="5267"/>
                  <a:pt x="1112" y="5669"/>
                </a:cubicBezTo>
                <a:cubicBezTo>
                  <a:pt x="1005" y="5763"/>
                  <a:pt x="1005" y="5910"/>
                  <a:pt x="1112" y="6017"/>
                </a:cubicBezTo>
                <a:cubicBezTo>
                  <a:pt x="1159" y="6064"/>
                  <a:pt x="1220" y="6088"/>
                  <a:pt x="1282" y="6088"/>
                </a:cubicBezTo>
                <a:cubicBezTo>
                  <a:pt x="1344" y="6088"/>
                  <a:pt x="1407" y="6064"/>
                  <a:pt x="1461" y="6017"/>
                </a:cubicBezTo>
                <a:cubicBezTo>
                  <a:pt x="1903" y="5602"/>
                  <a:pt x="2292" y="5146"/>
                  <a:pt x="2694" y="4691"/>
                </a:cubicBezTo>
                <a:cubicBezTo>
                  <a:pt x="2801" y="4570"/>
                  <a:pt x="2922" y="4463"/>
                  <a:pt x="3015" y="4329"/>
                </a:cubicBezTo>
                <a:lnTo>
                  <a:pt x="3015" y="4329"/>
                </a:lnTo>
                <a:cubicBezTo>
                  <a:pt x="2989" y="5307"/>
                  <a:pt x="2962" y="6299"/>
                  <a:pt x="2935" y="7089"/>
                </a:cubicBezTo>
                <a:cubicBezTo>
                  <a:pt x="2935" y="7223"/>
                  <a:pt x="3029" y="7344"/>
                  <a:pt x="3163" y="7344"/>
                </a:cubicBezTo>
                <a:cubicBezTo>
                  <a:pt x="3297" y="7344"/>
                  <a:pt x="3417" y="7237"/>
                  <a:pt x="3417" y="7103"/>
                </a:cubicBezTo>
                <a:cubicBezTo>
                  <a:pt x="3458" y="6339"/>
                  <a:pt x="3484" y="5374"/>
                  <a:pt x="3498" y="4396"/>
                </a:cubicBezTo>
                <a:lnTo>
                  <a:pt x="5012" y="6004"/>
                </a:lnTo>
                <a:cubicBezTo>
                  <a:pt x="5061" y="6053"/>
                  <a:pt x="5128" y="6076"/>
                  <a:pt x="5194" y="6076"/>
                </a:cubicBezTo>
                <a:cubicBezTo>
                  <a:pt x="5255" y="6076"/>
                  <a:pt x="5315" y="6056"/>
                  <a:pt x="5361" y="6017"/>
                </a:cubicBezTo>
                <a:cubicBezTo>
                  <a:pt x="5468" y="5910"/>
                  <a:pt x="5468" y="5763"/>
                  <a:pt x="5374" y="5669"/>
                </a:cubicBezTo>
                <a:lnTo>
                  <a:pt x="3833" y="4021"/>
                </a:lnTo>
                <a:cubicBezTo>
                  <a:pt x="4637" y="3994"/>
                  <a:pt x="5468" y="3967"/>
                  <a:pt x="6272" y="3954"/>
                </a:cubicBezTo>
                <a:cubicBezTo>
                  <a:pt x="6406" y="3954"/>
                  <a:pt x="6513" y="3833"/>
                  <a:pt x="6500" y="3699"/>
                </a:cubicBezTo>
                <a:cubicBezTo>
                  <a:pt x="6526" y="3592"/>
                  <a:pt x="6406" y="3485"/>
                  <a:pt x="6272" y="3485"/>
                </a:cubicBezTo>
                <a:cubicBezTo>
                  <a:pt x="5428" y="3498"/>
                  <a:pt x="4610" y="3538"/>
                  <a:pt x="3793" y="3552"/>
                </a:cubicBezTo>
                <a:lnTo>
                  <a:pt x="3980" y="3364"/>
                </a:lnTo>
                <a:cubicBezTo>
                  <a:pt x="4195" y="3163"/>
                  <a:pt x="4422" y="2908"/>
                  <a:pt x="4690" y="2654"/>
                </a:cubicBezTo>
                <a:cubicBezTo>
                  <a:pt x="4958" y="2359"/>
                  <a:pt x="5253" y="2078"/>
                  <a:pt x="5495" y="1823"/>
                </a:cubicBezTo>
                <a:cubicBezTo>
                  <a:pt x="5602" y="1729"/>
                  <a:pt x="5602" y="1582"/>
                  <a:pt x="5495" y="1474"/>
                </a:cubicBezTo>
                <a:cubicBezTo>
                  <a:pt x="5454" y="1421"/>
                  <a:pt x="5374" y="1394"/>
                  <a:pt x="5307" y="1394"/>
                </a:cubicBezTo>
                <a:cubicBezTo>
                  <a:pt x="5253" y="1394"/>
                  <a:pt x="5200" y="1407"/>
                  <a:pt x="5146" y="1461"/>
                </a:cubicBezTo>
                <a:cubicBezTo>
                  <a:pt x="4878" y="1716"/>
                  <a:pt x="4597" y="2011"/>
                  <a:pt x="4329" y="2279"/>
                </a:cubicBezTo>
                <a:cubicBezTo>
                  <a:pt x="4074" y="2547"/>
                  <a:pt x="3819" y="2788"/>
                  <a:pt x="3618" y="2989"/>
                </a:cubicBezTo>
                <a:lnTo>
                  <a:pt x="3551" y="3056"/>
                </a:lnTo>
                <a:cubicBezTo>
                  <a:pt x="3578" y="2011"/>
                  <a:pt x="3592" y="1005"/>
                  <a:pt x="3592" y="255"/>
                </a:cubicBezTo>
                <a:cubicBezTo>
                  <a:pt x="3592" y="121"/>
                  <a:pt x="3471" y="0"/>
                  <a:pt x="33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28"/>
          <p:cNvGrpSpPr/>
          <p:nvPr/>
        </p:nvGrpSpPr>
        <p:grpSpPr>
          <a:xfrm rot="-2100149">
            <a:off x="-199679" y="3051696"/>
            <a:ext cx="1789983" cy="2640124"/>
            <a:chOff x="2874425" y="502000"/>
            <a:chExt cx="614125" cy="905800"/>
          </a:xfrm>
        </p:grpSpPr>
        <p:sp>
          <p:nvSpPr>
            <p:cNvPr id="303" name="Google Shape;303;p28"/>
            <p:cNvSpPr/>
            <p:nvPr/>
          </p:nvSpPr>
          <p:spPr>
            <a:xfrm>
              <a:off x="3023675" y="597200"/>
              <a:ext cx="95000" cy="133825"/>
            </a:xfrm>
            <a:custGeom>
              <a:avLst/>
              <a:gdLst/>
              <a:ahLst/>
              <a:cxnLst/>
              <a:rect l="l" t="t" r="r" b="b"/>
              <a:pathLst>
                <a:path w="3800" h="5353" extrusionOk="0">
                  <a:moveTo>
                    <a:pt x="1448" y="1"/>
                  </a:moveTo>
                  <a:cubicBezTo>
                    <a:pt x="1" y="1"/>
                    <a:pt x="1387" y="3936"/>
                    <a:pt x="1723" y="4452"/>
                  </a:cubicBezTo>
                  <a:cubicBezTo>
                    <a:pt x="1924" y="4773"/>
                    <a:pt x="2152" y="5068"/>
                    <a:pt x="2487" y="5243"/>
                  </a:cubicBezTo>
                  <a:cubicBezTo>
                    <a:pt x="2633" y="5313"/>
                    <a:pt x="2799" y="5352"/>
                    <a:pt x="2963" y="5352"/>
                  </a:cubicBezTo>
                  <a:cubicBezTo>
                    <a:pt x="3174" y="5352"/>
                    <a:pt x="3381" y="5286"/>
                    <a:pt x="3532" y="5135"/>
                  </a:cubicBezTo>
                  <a:cubicBezTo>
                    <a:pt x="3760" y="4908"/>
                    <a:pt x="3800" y="4532"/>
                    <a:pt x="3800" y="4197"/>
                  </a:cubicBezTo>
                  <a:cubicBezTo>
                    <a:pt x="3786" y="3045"/>
                    <a:pt x="3451" y="1906"/>
                    <a:pt x="2822" y="927"/>
                  </a:cubicBezTo>
                  <a:cubicBezTo>
                    <a:pt x="2647" y="633"/>
                    <a:pt x="2406" y="351"/>
                    <a:pt x="2085" y="177"/>
                  </a:cubicBezTo>
                  <a:cubicBezTo>
                    <a:pt x="1829" y="55"/>
                    <a:pt x="1618" y="1"/>
                    <a:pt x="1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3322275" y="760050"/>
              <a:ext cx="94900" cy="133800"/>
            </a:xfrm>
            <a:custGeom>
              <a:avLst/>
              <a:gdLst/>
              <a:ahLst/>
              <a:cxnLst/>
              <a:rect l="l" t="t" r="r" b="b"/>
              <a:pathLst>
                <a:path w="3796" h="5352" extrusionOk="0">
                  <a:moveTo>
                    <a:pt x="1457" y="0"/>
                  </a:moveTo>
                  <a:cubicBezTo>
                    <a:pt x="0" y="0"/>
                    <a:pt x="1407" y="3959"/>
                    <a:pt x="1719" y="4451"/>
                  </a:cubicBezTo>
                  <a:cubicBezTo>
                    <a:pt x="1920" y="4772"/>
                    <a:pt x="2161" y="5067"/>
                    <a:pt x="2496" y="5241"/>
                  </a:cubicBezTo>
                  <a:cubicBezTo>
                    <a:pt x="2642" y="5312"/>
                    <a:pt x="2806" y="5351"/>
                    <a:pt x="2967" y="5351"/>
                  </a:cubicBezTo>
                  <a:cubicBezTo>
                    <a:pt x="3175" y="5351"/>
                    <a:pt x="3377" y="5285"/>
                    <a:pt x="3528" y="5134"/>
                  </a:cubicBezTo>
                  <a:cubicBezTo>
                    <a:pt x="3769" y="4906"/>
                    <a:pt x="3796" y="4531"/>
                    <a:pt x="3796" y="4196"/>
                  </a:cubicBezTo>
                  <a:cubicBezTo>
                    <a:pt x="3783" y="3044"/>
                    <a:pt x="3448" y="1905"/>
                    <a:pt x="2831" y="926"/>
                  </a:cubicBezTo>
                  <a:cubicBezTo>
                    <a:pt x="2644" y="631"/>
                    <a:pt x="2402" y="350"/>
                    <a:pt x="2094" y="176"/>
                  </a:cubicBezTo>
                  <a:cubicBezTo>
                    <a:pt x="1838" y="55"/>
                    <a:pt x="1628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3181975" y="689800"/>
              <a:ext cx="69050" cy="141350"/>
            </a:xfrm>
            <a:custGeom>
              <a:avLst/>
              <a:gdLst/>
              <a:ahLst/>
              <a:cxnLst/>
              <a:rect l="l" t="t" r="r" b="b"/>
              <a:pathLst>
                <a:path w="2762" h="5654" extrusionOk="0">
                  <a:moveTo>
                    <a:pt x="815" y="0"/>
                  </a:moveTo>
                  <a:cubicBezTo>
                    <a:pt x="421" y="0"/>
                    <a:pt x="79" y="333"/>
                    <a:pt x="41" y="1069"/>
                  </a:cubicBezTo>
                  <a:cubicBezTo>
                    <a:pt x="1" y="2477"/>
                    <a:pt x="577" y="4125"/>
                    <a:pt x="1434" y="5224"/>
                  </a:cubicBezTo>
                  <a:cubicBezTo>
                    <a:pt x="1604" y="5432"/>
                    <a:pt x="1824" y="5653"/>
                    <a:pt x="2082" y="5653"/>
                  </a:cubicBezTo>
                  <a:cubicBezTo>
                    <a:pt x="2089" y="5653"/>
                    <a:pt x="2097" y="5653"/>
                    <a:pt x="2105" y="5653"/>
                  </a:cubicBezTo>
                  <a:cubicBezTo>
                    <a:pt x="2587" y="5639"/>
                    <a:pt x="2761" y="5009"/>
                    <a:pt x="2748" y="4554"/>
                  </a:cubicBezTo>
                  <a:cubicBezTo>
                    <a:pt x="2708" y="3361"/>
                    <a:pt x="2346" y="2222"/>
                    <a:pt x="1971" y="1096"/>
                  </a:cubicBezTo>
                  <a:cubicBezTo>
                    <a:pt x="1740" y="397"/>
                    <a:pt x="1246" y="0"/>
                    <a:pt x="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3223175" y="1134275"/>
              <a:ext cx="69375" cy="141475"/>
            </a:xfrm>
            <a:custGeom>
              <a:avLst/>
              <a:gdLst/>
              <a:ahLst/>
              <a:cxnLst/>
              <a:rect l="l" t="t" r="r" b="b"/>
              <a:pathLst>
                <a:path w="2775" h="5659" extrusionOk="0">
                  <a:moveTo>
                    <a:pt x="680" y="1"/>
                  </a:moveTo>
                  <a:cubicBezTo>
                    <a:pt x="673" y="1"/>
                    <a:pt x="665" y="1"/>
                    <a:pt x="658" y="1"/>
                  </a:cubicBezTo>
                  <a:cubicBezTo>
                    <a:pt x="175" y="15"/>
                    <a:pt x="1" y="645"/>
                    <a:pt x="28" y="1114"/>
                  </a:cubicBezTo>
                  <a:cubicBezTo>
                    <a:pt x="54" y="2293"/>
                    <a:pt x="430" y="3432"/>
                    <a:pt x="792" y="4558"/>
                  </a:cubicBezTo>
                  <a:cubicBezTo>
                    <a:pt x="1023" y="5259"/>
                    <a:pt x="1518" y="5659"/>
                    <a:pt x="1949" y="5659"/>
                  </a:cubicBezTo>
                  <a:cubicBezTo>
                    <a:pt x="2343" y="5659"/>
                    <a:pt x="2683" y="5326"/>
                    <a:pt x="2721" y="4585"/>
                  </a:cubicBezTo>
                  <a:cubicBezTo>
                    <a:pt x="2775" y="3204"/>
                    <a:pt x="2185" y="1529"/>
                    <a:pt x="1328" y="444"/>
                  </a:cubicBezTo>
                  <a:cubicBezTo>
                    <a:pt x="1158" y="222"/>
                    <a:pt x="938" y="1"/>
                    <a:pt x="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3047975" y="1007225"/>
              <a:ext cx="69025" cy="141525"/>
            </a:xfrm>
            <a:custGeom>
              <a:avLst/>
              <a:gdLst/>
              <a:ahLst/>
              <a:cxnLst/>
              <a:rect l="l" t="t" r="r" b="b"/>
              <a:pathLst>
                <a:path w="2761" h="5661" extrusionOk="0">
                  <a:moveTo>
                    <a:pt x="809" y="0"/>
                  </a:moveTo>
                  <a:cubicBezTo>
                    <a:pt x="417" y="0"/>
                    <a:pt x="79" y="330"/>
                    <a:pt x="40" y="1063"/>
                  </a:cubicBezTo>
                  <a:cubicBezTo>
                    <a:pt x="0" y="2457"/>
                    <a:pt x="576" y="4132"/>
                    <a:pt x="1434" y="5217"/>
                  </a:cubicBezTo>
                  <a:cubicBezTo>
                    <a:pt x="1604" y="5426"/>
                    <a:pt x="1824" y="5660"/>
                    <a:pt x="2083" y="5660"/>
                  </a:cubicBezTo>
                  <a:cubicBezTo>
                    <a:pt x="2090" y="5660"/>
                    <a:pt x="2097" y="5660"/>
                    <a:pt x="2104" y="5660"/>
                  </a:cubicBezTo>
                  <a:cubicBezTo>
                    <a:pt x="2587" y="5633"/>
                    <a:pt x="2761" y="5016"/>
                    <a:pt x="2747" y="4547"/>
                  </a:cubicBezTo>
                  <a:cubicBezTo>
                    <a:pt x="2707" y="3355"/>
                    <a:pt x="2345" y="2216"/>
                    <a:pt x="1970" y="1103"/>
                  </a:cubicBezTo>
                  <a:cubicBezTo>
                    <a:pt x="1738" y="401"/>
                    <a:pt x="1241" y="0"/>
                    <a:pt x="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3094525" y="817100"/>
              <a:ext cx="89825" cy="154950"/>
            </a:xfrm>
            <a:custGeom>
              <a:avLst/>
              <a:gdLst/>
              <a:ahLst/>
              <a:cxnLst/>
              <a:rect l="l" t="t" r="r" b="b"/>
              <a:pathLst>
                <a:path w="3593" h="6198" extrusionOk="0">
                  <a:moveTo>
                    <a:pt x="1160" y="0"/>
                  </a:moveTo>
                  <a:cubicBezTo>
                    <a:pt x="897" y="0"/>
                    <a:pt x="644" y="93"/>
                    <a:pt x="497" y="306"/>
                  </a:cubicBezTo>
                  <a:cubicBezTo>
                    <a:pt x="1" y="963"/>
                    <a:pt x="376" y="1834"/>
                    <a:pt x="564" y="2504"/>
                  </a:cubicBezTo>
                  <a:cubicBezTo>
                    <a:pt x="845" y="3522"/>
                    <a:pt x="1060" y="4460"/>
                    <a:pt x="1649" y="5385"/>
                  </a:cubicBezTo>
                  <a:cubicBezTo>
                    <a:pt x="1797" y="5640"/>
                    <a:pt x="1984" y="5867"/>
                    <a:pt x="2225" y="6042"/>
                  </a:cubicBezTo>
                  <a:cubicBezTo>
                    <a:pt x="2365" y="6140"/>
                    <a:pt x="2544" y="6198"/>
                    <a:pt x="2720" y="6198"/>
                  </a:cubicBezTo>
                  <a:cubicBezTo>
                    <a:pt x="2832" y="6198"/>
                    <a:pt x="2944" y="6174"/>
                    <a:pt x="3043" y="6122"/>
                  </a:cubicBezTo>
                  <a:cubicBezTo>
                    <a:pt x="3405" y="5934"/>
                    <a:pt x="3512" y="5465"/>
                    <a:pt x="3525" y="5050"/>
                  </a:cubicBezTo>
                  <a:cubicBezTo>
                    <a:pt x="3592" y="3643"/>
                    <a:pt x="3244" y="2222"/>
                    <a:pt x="2520" y="1016"/>
                  </a:cubicBezTo>
                  <a:cubicBezTo>
                    <a:pt x="2306" y="641"/>
                    <a:pt x="2038" y="293"/>
                    <a:pt x="1649" y="105"/>
                  </a:cubicBezTo>
                  <a:cubicBezTo>
                    <a:pt x="1498" y="37"/>
                    <a:pt x="1327" y="0"/>
                    <a:pt x="11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3363225" y="560650"/>
              <a:ext cx="89475" cy="155125"/>
            </a:xfrm>
            <a:custGeom>
              <a:avLst/>
              <a:gdLst/>
              <a:ahLst/>
              <a:cxnLst/>
              <a:rect l="l" t="t" r="r" b="b"/>
              <a:pathLst>
                <a:path w="3579" h="6205" extrusionOk="0">
                  <a:moveTo>
                    <a:pt x="1154" y="0"/>
                  </a:moveTo>
                  <a:cubicBezTo>
                    <a:pt x="892" y="0"/>
                    <a:pt x="639" y="98"/>
                    <a:pt x="483" y="312"/>
                  </a:cubicBezTo>
                  <a:cubicBezTo>
                    <a:pt x="0" y="969"/>
                    <a:pt x="362" y="1840"/>
                    <a:pt x="550" y="2510"/>
                  </a:cubicBezTo>
                  <a:cubicBezTo>
                    <a:pt x="831" y="3529"/>
                    <a:pt x="1073" y="4493"/>
                    <a:pt x="1635" y="5391"/>
                  </a:cubicBezTo>
                  <a:cubicBezTo>
                    <a:pt x="1796" y="5646"/>
                    <a:pt x="1970" y="5874"/>
                    <a:pt x="2212" y="6048"/>
                  </a:cubicBezTo>
                  <a:cubicBezTo>
                    <a:pt x="2351" y="6146"/>
                    <a:pt x="2530" y="6204"/>
                    <a:pt x="2706" y="6204"/>
                  </a:cubicBezTo>
                  <a:cubicBezTo>
                    <a:pt x="2818" y="6204"/>
                    <a:pt x="2930" y="6181"/>
                    <a:pt x="3029" y="6128"/>
                  </a:cubicBezTo>
                  <a:cubicBezTo>
                    <a:pt x="3404" y="5941"/>
                    <a:pt x="3498" y="5472"/>
                    <a:pt x="3511" y="5056"/>
                  </a:cubicBezTo>
                  <a:cubicBezTo>
                    <a:pt x="3578" y="3649"/>
                    <a:pt x="3230" y="2229"/>
                    <a:pt x="2506" y="1023"/>
                  </a:cubicBezTo>
                  <a:cubicBezTo>
                    <a:pt x="2292" y="647"/>
                    <a:pt x="2024" y="299"/>
                    <a:pt x="1635" y="111"/>
                  </a:cubicBezTo>
                  <a:cubicBezTo>
                    <a:pt x="1486" y="39"/>
                    <a:pt x="1318" y="0"/>
                    <a:pt x="1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2920650" y="727200"/>
              <a:ext cx="89475" cy="130750"/>
            </a:xfrm>
            <a:custGeom>
              <a:avLst/>
              <a:gdLst/>
              <a:ahLst/>
              <a:cxnLst/>
              <a:rect l="l" t="t" r="r" b="b"/>
              <a:pathLst>
                <a:path w="3579" h="5230" extrusionOk="0">
                  <a:moveTo>
                    <a:pt x="1510" y="1"/>
                  </a:moveTo>
                  <a:cubicBezTo>
                    <a:pt x="1499" y="1"/>
                    <a:pt x="1487" y="1"/>
                    <a:pt x="1475" y="2"/>
                  </a:cubicBezTo>
                  <a:cubicBezTo>
                    <a:pt x="1" y="123"/>
                    <a:pt x="1783" y="4130"/>
                    <a:pt x="2078" y="4626"/>
                  </a:cubicBezTo>
                  <a:cubicBezTo>
                    <a:pt x="2199" y="4880"/>
                    <a:pt x="2386" y="5148"/>
                    <a:pt x="2681" y="5215"/>
                  </a:cubicBezTo>
                  <a:cubicBezTo>
                    <a:pt x="2719" y="5225"/>
                    <a:pt x="2757" y="5229"/>
                    <a:pt x="2795" y="5229"/>
                  </a:cubicBezTo>
                  <a:cubicBezTo>
                    <a:pt x="3029" y="5229"/>
                    <a:pt x="3265" y="5063"/>
                    <a:pt x="3391" y="4867"/>
                  </a:cubicBezTo>
                  <a:cubicBezTo>
                    <a:pt x="3539" y="4626"/>
                    <a:pt x="3579" y="4331"/>
                    <a:pt x="3566" y="4036"/>
                  </a:cubicBezTo>
                  <a:cubicBezTo>
                    <a:pt x="3539" y="3299"/>
                    <a:pt x="3298" y="2616"/>
                    <a:pt x="3056" y="1932"/>
                  </a:cubicBezTo>
                  <a:cubicBezTo>
                    <a:pt x="2936" y="1597"/>
                    <a:pt x="2828" y="1262"/>
                    <a:pt x="2641" y="954"/>
                  </a:cubicBezTo>
                  <a:cubicBezTo>
                    <a:pt x="2453" y="659"/>
                    <a:pt x="2199" y="378"/>
                    <a:pt x="1917" y="177"/>
                  </a:cubicBezTo>
                  <a:cubicBezTo>
                    <a:pt x="1793" y="77"/>
                    <a:pt x="1657" y="1"/>
                    <a:pt x="1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3398725" y="958375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0"/>
                  </a:moveTo>
                  <a:cubicBezTo>
                    <a:pt x="1500" y="0"/>
                    <a:pt x="1488" y="1"/>
                    <a:pt x="1475" y="2"/>
                  </a:cubicBezTo>
                  <a:cubicBezTo>
                    <a:pt x="1" y="123"/>
                    <a:pt x="1810" y="4129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9" y="5224"/>
                    <a:pt x="2757" y="5229"/>
                    <a:pt x="2795" y="5229"/>
                  </a:cubicBezTo>
                  <a:cubicBezTo>
                    <a:pt x="3032" y="5229"/>
                    <a:pt x="3278" y="5062"/>
                    <a:pt x="3405" y="4866"/>
                  </a:cubicBezTo>
                  <a:cubicBezTo>
                    <a:pt x="3552" y="4625"/>
                    <a:pt x="3592" y="4330"/>
                    <a:pt x="3566" y="4036"/>
                  </a:cubicBezTo>
                  <a:cubicBezTo>
                    <a:pt x="3552" y="3299"/>
                    <a:pt x="3298" y="2615"/>
                    <a:pt x="3070" y="1932"/>
                  </a:cubicBezTo>
                  <a:cubicBezTo>
                    <a:pt x="2949" y="1597"/>
                    <a:pt x="2829" y="1262"/>
                    <a:pt x="2654" y="953"/>
                  </a:cubicBezTo>
                  <a:cubicBezTo>
                    <a:pt x="2467" y="659"/>
                    <a:pt x="2212" y="377"/>
                    <a:pt x="1931" y="176"/>
                  </a:cubicBezTo>
                  <a:cubicBezTo>
                    <a:pt x="1806" y="77"/>
                    <a:pt x="1671" y="0"/>
                    <a:pt x="1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8"/>
            <p:cNvSpPr/>
            <p:nvPr/>
          </p:nvSpPr>
          <p:spPr>
            <a:xfrm>
              <a:off x="3194700" y="502000"/>
              <a:ext cx="89825" cy="130475"/>
            </a:xfrm>
            <a:custGeom>
              <a:avLst/>
              <a:gdLst/>
              <a:ahLst/>
              <a:cxnLst/>
              <a:rect l="l" t="t" r="r" b="b"/>
              <a:pathLst>
                <a:path w="3593" h="5219" extrusionOk="0">
                  <a:moveTo>
                    <a:pt x="1536" y="0"/>
                  </a:moveTo>
                  <a:cubicBezTo>
                    <a:pt x="1516" y="0"/>
                    <a:pt x="1495" y="2"/>
                    <a:pt x="1475" y="5"/>
                  </a:cubicBezTo>
                  <a:cubicBezTo>
                    <a:pt x="1" y="112"/>
                    <a:pt x="1810" y="4119"/>
                    <a:pt x="2078" y="4628"/>
                  </a:cubicBezTo>
                  <a:cubicBezTo>
                    <a:pt x="2212" y="4869"/>
                    <a:pt x="2400" y="5137"/>
                    <a:pt x="2681" y="5204"/>
                  </a:cubicBezTo>
                  <a:cubicBezTo>
                    <a:pt x="2720" y="5214"/>
                    <a:pt x="2760" y="5219"/>
                    <a:pt x="2801" y="5219"/>
                  </a:cubicBezTo>
                  <a:cubicBezTo>
                    <a:pt x="3036" y="5219"/>
                    <a:pt x="3279" y="5062"/>
                    <a:pt x="3405" y="4856"/>
                  </a:cubicBezTo>
                  <a:cubicBezTo>
                    <a:pt x="3552" y="4628"/>
                    <a:pt x="3592" y="4320"/>
                    <a:pt x="3579" y="4039"/>
                  </a:cubicBezTo>
                  <a:cubicBezTo>
                    <a:pt x="3552" y="3302"/>
                    <a:pt x="3297" y="2605"/>
                    <a:pt x="3070" y="1921"/>
                  </a:cubicBezTo>
                  <a:cubicBezTo>
                    <a:pt x="2949" y="1586"/>
                    <a:pt x="2842" y="1251"/>
                    <a:pt x="2654" y="956"/>
                  </a:cubicBezTo>
                  <a:cubicBezTo>
                    <a:pt x="2467" y="648"/>
                    <a:pt x="2212" y="367"/>
                    <a:pt x="1931" y="166"/>
                  </a:cubicBezTo>
                  <a:cubicBezTo>
                    <a:pt x="1812" y="83"/>
                    <a:pt x="1684" y="0"/>
                    <a:pt x="15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8"/>
            <p:cNvSpPr/>
            <p:nvPr/>
          </p:nvSpPr>
          <p:spPr>
            <a:xfrm>
              <a:off x="3358525" y="1172450"/>
              <a:ext cx="89825" cy="130725"/>
            </a:xfrm>
            <a:custGeom>
              <a:avLst/>
              <a:gdLst/>
              <a:ahLst/>
              <a:cxnLst/>
              <a:rect l="l" t="t" r="r" b="b"/>
              <a:pathLst>
                <a:path w="3593" h="5229" extrusionOk="0">
                  <a:moveTo>
                    <a:pt x="1513" y="1"/>
                  </a:moveTo>
                  <a:cubicBezTo>
                    <a:pt x="1500" y="1"/>
                    <a:pt x="1488" y="1"/>
                    <a:pt x="1475" y="2"/>
                  </a:cubicBezTo>
                  <a:cubicBezTo>
                    <a:pt x="1" y="123"/>
                    <a:pt x="1797" y="4116"/>
                    <a:pt x="2078" y="4625"/>
                  </a:cubicBezTo>
                  <a:cubicBezTo>
                    <a:pt x="2212" y="4880"/>
                    <a:pt x="2400" y="5148"/>
                    <a:pt x="2681" y="5215"/>
                  </a:cubicBezTo>
                  <a:cubicBezTo>
                    <a:pt x="2718" y="5224"/>
                    <a:pt x="2756" y="5229"/>
                    <a:pt x="2795" y="5229"/>
                  </a:cubicBezTo>
                  <a:cubicBezTo>
                    <a:pt x="3032" y="5229"/>
                    <a:pt x="3278" y="5061"/>
                    <a:pt x="3405" y="4853"/>
                  </a:cubicBezTo>
                  <a:cubicBezTo>
                    <a:pt x="3552" y="4625"/>
                    <a:pt x="3592" y="4317"/>
                    <a:pt x="3565" y="4036"/>
                  </a:cubicBezTo>
                  <a:cubicBezTo>
                    <a:pt x="3552" y="3299"/>
                    <a:pt x="3297" y="2615"/>
                    <a:pt x="3070" y="1932"/>
                  </a:cubicBezTo>
                  <a:cubicBezTo>
                    <a:pt x="2949" y="1597"/>
                    <a:pt x="2828" y="1262"/>
                    <a:pt x="2654" y="954"/>
                  </a:cubicBezTo>
                  <a:cubicBezTo>
                    <a:pt x="2467" y="645"/>
                    <a:pt x="2212" y="364"/>
                    <a:pt x="1931" y="163"/>
                  </a:cubicBezTo>
                  <a:cubicBezTo>
                    <a:pt x="1806" y="76"/>
                    <a:pt x="1671" y="1"/>
                    <a:pt x="1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3256025" y="918125"/>
              <a:ext cx="104550" cy="155450"/>
            </a:xfrm>
            <a:custGeom>
              <a:avLst/>
              <a:gdLst/>
              <a:ahLst/>
              <a:cxnLst/>
              <a:rect l="l" t="t" r="r" b="b"/>
              <a:pathLst>
                <a:path w="4182" h="6218" extrusionOk="0">
                  <a:moveTo>
                    <a:pt x="1782" y="0"/>
                  </a:moveTo>
                  <a:cubicBezTo>
                    <a:pt x="1224" y="0"/>
                    <a:pt x="594" y="511"/>
                    <a:pt x="416" y="1022"/>
                  </a:cubicBezTo>
                  <a:cubicBezTo>
                    <a:pt x="0" y="2202"/>
                    <a:pt x="804" y="4105"/>
                    <a:pt x="1421" y="5110"/>
                  </a:cubicBezTo>
                  <a:cubicBezTo>
                    <a:pt x="1689" y="5552"/>
                    <a:pt x="2024" y="5967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3"/>
                    <a:pt x="3096" y="6168"/>
                  </a:cubicBezTo>
                  <a:cubicBezTo>
                    <a:pt x="3270" y="6101"/>
                    <a:pt x="3404" y="5981"/>
                    <a:pt x="3498" y="5847"/>
                  </a:cubicBezTo>
                  <a:cubicBezTo>
                    <a:pt x="4020" y="5230"/>
                    <a:pt x="4181" y="4359"/>
                    <a:pt x="4087" y="3555"/>
                  </a:cubicBezTo>
                  <a:cubicBezTo>
                    <a:pt x="3980" y="2751"/>
                    <a:pt x="3645" y="2001"/>
                    <a:pt x="3270" y="1277"/>
                  </a:cubicBezTo>
                  <a:cubicBezTo>
                    <a:pt x="2975" y="741"/>
                    <a:pt x="2533" y="57"/>
                    <a:pt x="1863" y="4"/>
                  </a:cubicBezTo>
                  <a:cubicBezTo>
                    <a:pt x="1836" y="1"/>
                    <a:pt x="1809" y="0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3108275" y="1252475"/>
              <a:ext cx="104550" cy="155325"/>
            </a:xfrm>
            <a:custGeom>
              <a:avLst/>
              <a:gdLst/>
              <a:ahLst/>
              <a:cxnLst/>
              <a:rect l="l" t="t" r="r" b="b"/>
              <a:pathLst>
                <a:path w="4182" h="6213" extrusionOk="0">
                  <a:moveTo>
                    <a:pt x="1770" y="0"/>
                  </a:moveTo>
                  <a:cubicBezTo>
                    <a:pt x="1224" y="0"/>
                    <a:pt x="595" y="511"/>
                    <a:pt x="416" y="1022"/>
                  </a:cubicBezTo>
                  <a:cubicBezTo>
                    <a:pt x="0" y="2215"/>
                    <a:pt x="818" y="4105"/>
                    <a:pt x="1421" y="5110"/>
                  </a:cubicBezTo>
                  <a:cubicBezTo>
                    <a:pt x="1689" y="5539"/>
                    <a:pt x="2024" y="5967"/>
                    <a:pt x="2493" y="6142"/>
                  </a:cubicBezTo>
                  <a:cubicBezTo>
                    <a:pt x="2607" y="6182"/>
                    <a:pt x="2730" y="6213"/>
                    <a:pt x="2855" y="6213"/>
                  </a:cubicBezTo>
                  <a:cubicBezTo>
                    <a:pt x="2936" y="6213"/>
                    <a:pt x="3017" y="6200"/>
                    <a:pt x="3096" y="6168"/>
                  </a:cubicBezTo>
                  <a:cubicBezTo>
                    <a:pt x="3257" y="6101"/>
                    <a:pt x="3391" y="5981"/>
                    <a:pt x="3498" y="5847"/>
                  </a:cubicBezTo>
                  <a:cubicBezTo>
                    <a:pt x="4021" y="5230"/>
                    <a:pt x="4181" y="4359"/>
                    <a:pt x="4074" y="3555"/>
                  </a:cubicBezTo>
                  <a:cubicBezTo>
                    <a:pt x="3980" y="2751"/>
                    <a:pt x="3645" y="1987"/>
                    <a:pt x="3257" y="1277"/>
                  </a:cubicBezTo>
                  <a:cubicBezTo>
                    <a:pt x="2975" y="741"/>
                    <a:pt x="2520" y="44"/>
                    <a:pt x="1850" y="4"/>
                  </a:cubicBezTo>
                  <a:cubicBezTo>
                    <a:pt x="1824" y="1"/>
                    <a:pt x="1797" y="0"/>
                    <a:pt x="1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2874425" y="906725"/>
              <a:ext cx="104900" cy="155475"/>
            </a:xfrm>
            <a:custGeom>
              <a:avLst/>
              <a:gdLst/>
              <a:ahLst/>
              <a:cxnLst/>
              <a:rect l="l" t="t" r="r" b="b"/>
              <a:pathLst>
                <a:path w="4196" h="6219" extrusionOk="0">
                  <a:moveTo>
                    <a:pt x="1784" y="1"/>
                  </a:moveTo>
                  <a:cubicBezTo>
                    <a:pt x="1226" y="1"/>
                    <a:pt x="595" y="524"/>
                    <a:pt x="416" y="1036"/>
                  </a:cubicBezTo>
                  <a:cubicBezTo>
                    <a:pt x="1" y="2215"/>
                    <a:pt x="818" y="4118"/>
                    <a:pt x="1421" y="5123"/>
                  </a:cubicBezTo>
                  <a:cubicBezTo>
                    <a:pt x="1689" y="5552"/>
                    <a:pt x="2024" y="5968"/>
                    <a:pt x="2493" y="6155"/>
                  </a:cubicBezTo>
                  <a:cubicBezTo>
                    <a:pt x="2599" y="6193"/>
                    <a:pt x="2714" y="6218"/>
                    <a:pt x="2830" y="6218"/>
                  </a:cubicBezTo>
                  <a:cubicBezTo>
                    <a:pt x="2919" y="6218"/>
                    <a:pt x="3009" y="6204"/>
                    <a:pt x="3096" y="6169"/>
                  </a:cubicBezTo>
                  <a:cubicBezTo>
                    <a:pt x="3270" y="6102"/>
                    <a:pt x="3404" y="5981"/>
                    <a:pt x="3498" y="5847"/>
                  </a:cubicBezTo>
                  <a:cubicBezTo>
                    <a:pt x="4021" y="5231"/>
                    <a:pt x="4195" y="4360"/>
                    <a:pt x="4088" y="3555"/>
                  </a:cubicBezTo>
                  <a:cubicBezTo>
                    <a:pt x="3994" y="2751"/>
                    <a:pt x="3659" y="2001"/>
                    <a:pt x="3270" y="1277"/>
                  </a:cubicBezTo>
                  <a:cubicBezTo>
                    <a:pt x="2989" y="741"/>
                    <a:pt x="2533" y="58"/>
                    <a:pt x="1863" y="4"/>
                  </a:cubicBezTo>
                  <a:cubicBezTo>
                    <a:pt x="1837" y="2"/>
                    <a:pt x="1811" y="1"/>
                    <a:pt x="17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28"/>
          <p:cNvSpPr/>
          <p:nvPr/>
        </p:nvSpPr>
        <p:spPr>
          <a:xfrm rot="-3929992">
            <a:off x="7906361" y="3785306"/>
            <a:ext cx="1308954" cy="1846617"/>
          </a:xfrm>
          <a:custGeom>
            <a:avLst/>
            <a:gdLst/>
            <a:ahLst/>
            <a:cxnLst/>
            <a:rect l="l" t="t" r="r" b="b"/>
            <a:pathLst>
              <a:path w="17475" h="24653" extrusionOk="0">
                <a:moveTo>
                  <a:pt x="9726" y="1"/>
                </a:moveTo>
                <a:cubicBezTo>
                  <a:pt x="9305" y="1"/>
                  <a:pt x="8865" y="206"/>
                  <a:pt x="8563" y="516"/>
                </a:cubicBezTo>
                <a:cubicBezTo>
                  <a:pt x="8094" y="998"/>
                  <a:pt x="7880" y="1668"/>
                  <a:pt x="7706" y="2325"/>
                </a:cubicBezTo>
                <a:cubicBezTo>
                  <a:pt x="7156" y="4362"/>
                  <a:pt x="6821" y="6466"/>
                  <a:pt x="6647" y="8570"/>
                </a:cubicBezTo>
                <a:cubicBezTo>
                  <a:pt x="6004" y="6667"/>
                  <a:pt x="5186" y="4817"/>
                  <a:pt x="4208" y="3062"/>
                </a:cubicBezTo>
                <a:cubicBezTo>
                  <a:pt x="4020" y="2740"/>
                  <a:pt x="3833" y="2405"/>
                  <a:pt x="3538" y="2191"/>
                </a:cubicBezTo>
                <a:cubicBezTo>
                  <a:pt x="3300" y="2027"/>
                  <a:pt x="3020" y="1953"/>
                  <a:pt x="2734" y="1953"/>
                </a:cubicBezTo>
                <a:cubicBezTo>
                  <a:pt x="2297" y="1953"/>
                  <a:pt x="1847" y="2127"/>
                  <a:pt x="1514" y="2419"/>
                </a:cubicBezTo>
                <a:cubicBezTo>
                  <a:pt x="951" y="2901"/>
                  <a:pt x="683" y="3625"/>
                  <a:pt x="523" y="4348"/>
                </a:cubicBezTo>
                <a:cubicBezTo>
                  <a:pt x="0" y="6734"/>
                  <a:pt x="576" y="9200"/>
                  <a:pt x="1394" y="11505"/>
                </a:cubicBezTo>
                <a:cubicBezTo>
                  <a:pt x="2318" y="14064"/>
                  <a:pt x="3538" y="16490"/>
                  <a:pt x="4824" y="18875"/>
                </a:cubicBezTo>
                <a:cubicBezTo>
                  <a:pt x="5682" y="20430"/>
                  <a:pt x="6968" y="24182"/>
                  <a:pt x="8912" y="24597"/>
                </a:cubicBezTo>
                <a:cubicBezTo>
                  <a:pt x="9079" y="24635"/>
                  <a:pt x="9240" y="24652"/>
                  <a:pt x="9396" y="24652"/>
                </a:cubicBezTo>
                <a:cubicBezTo>
                  <a:pt x="11352" y="24652"/>
                  <a:pt x="12439" y="21858"/>
                  <a:pt x="13146" y="20443"/>
                </a:cubicBezTo>
                <a:cubicBezTo>
                  <a:pt x="14312" y="18151"/>
                  <a:pt x="15344" y="15793"/>
                  <a:pt x="16121" y="13340"/>
                </a:cubicBezTo>
                <a:cubicBezTo>
                  <a:pt x="16979" y="10633"/>
                  <a:pt x="17475" y="7819"/>
                  <a:pt x="17421" y="4965"/>
                </a:cubicBezTo>
                <a:cubicBezTo>
                  <a:pt x="17408" y="4295"/>
                  <a:pt x="17220" y="3451"/>
                  <a:pt x="16550" y="3317"/>
                </a:cubicBezTo>
                <a:cubicBezTo>
                  <a:pt x="16497" y="3306"/>
                  <a:pt x="16444" y="3301"/>
                  <a:pt x="16391" y="3301"/>
                </a:cubicBezTo>
                <a:cubicBezTo>
                  <a:pt x="16110" y="3301"/>
                  <a:pt x="15836" y="3440"/>
                  <a:pt x="15599" y="3598"/>
                </a:cubicBezTo>
                <a:cubicBezTo>
                  <a:pt x="13763" y="4764"/>
                  <a:pt x="12784" y="6895"/>
                  <a:pt x="11913" y="8905"/>
                </a:cubicBezTo>
                <a:cubicBezTo>
                  <a:pt x="12262" y="6305"/>
                  <a:pt x="11967" y="3625"/>
                  <a:pt x="11016" y="1186"/>
                </a:cubicBezTo>
                <a:cubicBezTo>
                  <a:pt x="10882" y="811"/>
                  <a:pt x="10707" y="449"/>
                  <a:pt x="10386" y="208"/>
                </a:cubicBezTo>
                <a:cubicBezTo>
                  <a:pt x="10189" y="64"/>
                  <a:pt x="9961" y="1"/>
                  <a:pt x="97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080A-6D7D-4C44-9EEC-3BDE37F1E96E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45BBF-579C-4497-A937-A99897505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4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ssion One"/>
              <a:buNone/>
              <a:defRPr sz="3500">
                <a:solidFill>
                  <a:schemeClr val="accent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●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mfortaa Medium"/>
              <a:buChar char="○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Comfortaa Medium"/>
              <a:buChar char="■"/>
              <a:defRPr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60" r:id="rId5"/>
    <p:sldLayoutId id="2147483672" r:id="rId6"/>
    <p:sldLayoutId id="2147483673" r:id="rId7"/>
    <p:sldLayoutId id="2147483674" r:id="rId8"/>
    <p:sldLayoutId id="214748373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6F3F9D62-831F-4C1C-BFBF-D3E73A89F7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2C23F360-0B8C-41B8-8FE9-46B4BB854C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A5F3FB1-BFD6-4B91-BAE4-B2AB4791C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7CC4D0-613D-4E31-98CF-5BB17E2ABAB7}" type="datetimeFigureOut">
              <a:rPr lang="es-ES"/>
              <a:pPr>
                <a:defRPr/>
              </a:pPr>
              <a:t>04/02/2025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08635FB-53CB-4B94-AE4E-2C3C06817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0CC05F07-30A3-4883-910F-D5000EB18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FEA058F6-CDAB-4480-A0A6-3CD2CD5F3588}" type="slidenum">
              <a:rPr lang="es-ES" altLang="en-US"/>
              <a:pPr/>
              <a:t>‹#›</a:t>
            </a:fld>
            <a:endParaRPr lang="es-ES" altLang="en-US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887CDF17-E268-419F-92A2-54593802967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81" y="2320529"/>
            <a:ext cx="681038" cy="50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30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5.xml"/><Relationship Id="rId7" Type="http://schemas.microsoft.com/office/2007/relationships/hdphoto" Target="../media/hdphoto4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6FE20C-B9AD-429F-9333-530739342E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95B668-D9F1-45F1-84A4-5D7BD22D8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DD5AE9-73A5-4ED8-9D96-7119DC37C6EB}"/>
              </a:ext>
            </a:extLst>
          </p:cNvPr>
          <p:cNvSpPr txBox="1"/>
          <p:nvPr/>
        </p:nvSpPr>
        <p:spPr>
          <a:xfrm>
            <a:off x="0" y="283353"/>
            <a:ext cx="1536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FFEADC"/>
                </a:solidFill>
                <a:effectLst/>
                <a:uLnTx/>
                <a:uFillTx/>
                <a:latin typeface="Sport Day" pitchFamily="2" charset="0"/>
                <a:cs typeface="Arial"/>
                <a:sym typeface="Arial"/>
              </a:rPr>
              <a:t>12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27D0EA-B8CA-4F05-A855-95213C16B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55" y="1986747"/>
            <a:ext cx="4901482" cy="794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6" b="98986" l="0" r="98667">
                        <a14:foregroundMark x1="52381" y1="68560" x2="56952" y2="70183"/>
                        <a14:foregroundMark x1="52762" y1="75862" x2="55810" y2="75862"/>
                        <a14:foregroundMark x1="17905" y1="11156" x2="38667" y2="13185"/>
                        <a14:foregroundMark x1="2095" y1="18256" x2="4000" y2="18053"/>
                        <a14:foregroundMark x1="49714" y1="18053" x2="52952" y2="17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09487"/>
            <a:ext cx="2931223" cy="2752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2478" y="2384084"/>
            <a:ext cx="4756467" cy="36657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65" b="97126" l="1058" r="97180">
                        <a14:foregroundMark x1="5523" y1="80077" x2="7286" y2="85441"/>
                        <a14:foregroundMark x1="3878" y1="80268" x2="4583" y2="82375"/>
                        <a14:foregroundMark x1="17861" y1="56897" x2="21152" y2="80843"/>
                        <a14:foregroundMark x1="21152" y1="53640" x2="20682" y2="61303"/>
                        <a14:foregroundMark x1="32432" y1="58046" x2="29377" y2="84483"/>
                        <a14:foregroundMark x1="37720" y1="65326" x2="38543" y2="83142"/>
                        <a14:foregroundMark x1="36310" y1="58046" x2="33020" y2="85441"/>
                        <a14:foregroundMark x1="40776" y1="87931" x2="42186" y2="87739"/>
                        <a14:foregroundMark x1="38190" y1="92146" x2="42891" y2="90038"/>
                        <a14:foregroundMark x1="32432" y1="89655" x2="35370" y2="89080"/>
                        <a14:foregroundMark x1="28320" y1="86590" x2="30552" y2="90230"/>
                        <a14:foregroundMark x1="17509" y1="89080" x2="21504" y2="89655"/>
                        <a14:foregroundMark x1="15864" y1="87739" x2="16216" y2="90038"/>
                        <a14:foregroundMark x1="15981" y1="91379" x2="22092" y2="90805"/>
                        <a14:foregroundMark x1="30905" y1="91379" x2="36663" y2="909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2151" y="3073190"/>
            <a:ext cx="3729331" cy="22875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73F864-CE86-438D-B7A7-BCB8CD5420CE}"/>
              </a:ext>
            </a:extLst>
          </p:cNvPr>
          <p:cNvSpPr txBox="1"/>
          <p:nvPr/>
        </p:nvSpPr>
        <p:spPr>
          <a:xfrm>
            <a:off x="2403721" y="2036507"/>
            <a:ext cx="433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EADC"/>
                </a:solidFill>
                <a:latin typeface="Comic Sans MS" panose="030F0702030302020204" pitchFamily="66" charset="0"/>
              </a:rPr>
              <a:t>LESSON 1 – Period 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0390" y="31974"/>
            <a:ext cx="3651092" cy="1868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5043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2008-AA19-49AB-B470-7B71532FB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729" y="1594484"/>
            <a:ext cx="5046542" cy="2085975"/>
          </a:xfrm>
        </p:spPr>
        <p:txBody>
          <a:bodyPr/>
          <a:lstStyle/>
          <a:p>
            <a:r>
              <a:rPr lang="en-US" sz="8000" dirty="0"/>
              <a:t>Fun corner and wrap-up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56A952-CD68-4998-9AB2-32FF8086D4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0332" y="658813"/>
            <a:ext cx="1303337" cy="1103312"/>
          </a:xfrm>
        </p:spPr>
        <p:txBody>
          <a:bodyPr/>
          <a:lstStyle/>
          <a:p>
            <a:pPr algn="ctr"/>
            <a:r>
              <a:rPr lang="en-US" sz="85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83013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 txBox="1">
            <a:spLocks noGrp="1"/>
          </p:cNvSpPr>
          <p:nvPr>
            <p:ph type="title"/>
          </p:nvPr>
        </p:nvSpPr>
        <p:spPr>
          <a:xfrm>
            <a:off x="459057" y="1958550"/>
            <a:ext cx="8544265" cy="17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/>
              <a:t>Warm-up and review</a:t>
            </a:r>
            <a:endParaRPr sz="8000" dirty="0"/>
          </a:p>
        </p:txBody>
      </p:sp>
      <p:sp>
        <p:nvSpPr>
          <p:cNvPr id="451" name="Google Shape;451;p35"/>
          <p:cNvSpPr txBox="1">
            <a:spLocks noGrp="1"/>
          </p:cNvSpPr>
          <p:nvPr>
            <p:ph type="title" idx="2"/>
          </p:nvPr>
        </p:nvSpPr>
        <p:spPr>
          <a:xfrm>
            <a:off x="3920100" y="658800"/>
            <a:ext cx="1303800" cy="11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485F70F-95CF-48D1-99A3-0051E7B277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546" y="2822700"/>
            <a:ext cx="7551505" cy="7134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0C080C"/>
                </a:solidFill>
              </a:rPr>
              <a:t>Game: Memory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1303843" y="1423618"/>
            <a:ext cx="1019585" cy="111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1252725" y="1423618"/>
            <a:ext cx="1188132" cy="1134126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CaixaDeTexto 2"/>
          <p:cNvSpPr txBox="1"/>
          <p:nvPr/>
        </p:nvSpPr>
        <p:spPr>
          <a:xfrm>
            <a:off x="2662707" y="1918777"/>
            <a:ext cx="113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father</a:t>
            </a:r>
          </a:p>
        </p:txBody>
      </p:sp>
      <p:pic>
        <p:nvPicPr>
          <p:cNvPr id="11" name="Imagem 10"/>
          <p:cNvPicPr/>
          <p:nvPr/>
        </p:nvPicPr>
        <p:blipFill>
          <a:blip r:embed="rId3"/>
          <a:srcRect/>
          <a:stretch/>
        </p:blipFill>
        <p:spPr bwMode="auto">
          <a:xfrm>
            <a:off x="4009777" y="1423962"/>
            <a:ext cx="1163390" cy="11920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ângulo de cantos arredondados 11"/>
          <p:cNvSpPr/>
          <p:nvPr/>
        </p:nvSpPr>
        <p:spPr>
          <a:xfrm>
            <a:off x="2628387" y="1415497"/>
            <a:ext cx="1188132" cy="113412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025635" y="1452926"/>
            <a:ext cx="1188132" cy="1134126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" name="CaixaDeTexto 4"/>
          <p:cNvSpPr txBox="1"/>
          <p:nvPr/>
        </p:nvSpPr>
        <p:spPr>
          <a:xfrm>
            <a:off x="5409987" y="1758379"/>
            <a:ext cx="133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brother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5446783" y="1497183"/>
            <a:ext cx="1188132" cy="11341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CaixaDeTexto 14"/>
          <p:cNvSpPr txBox="1"/>
          <p:nvPr/>
        </p:nvSpPr>
        <p:spPr>
          <a:xfrm>
            <a:off x="1196611" y="3191810"/>
            <a:ext cx="1175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grandpa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2601379" y="2940887"/>
            <a:ext cx="1147719" cy="116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3903844" y="3152334"/>
            <a:ext cx="135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mother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355432" y="3250426"/>
            <a:ext cx="1279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grandma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243187" y="2940887"/>
            <a:ext cx="1188132" cy="1134126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596538" y="2965841"/>
            <a:ext cx="1188132" cy="113412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4054333" y="2976334"/>
            <a:ext cx="1188132" cy="1134126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Retângulo de cantos arredondados 19"/>
          <p:cNvSpPr/>
          <p:nvPr/>
        </p:nvSpPr>
        <p:spPr>
          <a:xfrm>
            <a:off x="5491092" y="2961775"/>
            <a:ext cx="1188132" cy="113412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24" name="Imagem 23"/>
          <p:cNvPicPr/>
          <p:nvPr/>
        </p:nvPicPr>
        <p:blipFill>
          <a:blip r:embed="rId5"/>
          <a:srcRect/>
          <a:stretch/>
        </p:blipFill>
        <p:spPr bwMode="auto">
          <a:xfrm>
            <a:off x="6913353" y="1470869"/>
            <a:ext cx="1109894" cy="11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tângulo de cantos arredondados 28"/>
          <p:cNvSpPr/>
          <p:nvPr/>
        </p:nvSpPr>
        <p:spPr>
          <a:xfrm>
            <a:off x="6908531" y="1452926"/>
            <a:ext cx="1188132" cy="1134126"/>
          </a:xfrm>
          <a:prstGeom prst="roundRect">
            <a:avLst/>
          </a:prstGeom>
          <a:solidFill>
            <a:schemeClr val="accent6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5" name="CaixaDeTexto 24"/>
          <p:cNvSpPr txBox="1"/>
          <p:nvPr/>
        </p:nvSpPr>
        <p:spPr>
          <a:xfrm>
            <a:off x="6923776" y="3079254"/>
            <a:ext cx="9814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6940150" y="2895778"/>
            <a:ext cx="1275105" cy="12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tângulo de cantos arredondados 39"/>
          <p:cNvSpPr/>
          <p:nvPr/>
        </p:nvSpPr>
        <p:spPr>
          <a:xfrm>
            <a:off x="6978059" y="2961775"/>
            <a:ext cx="1188132" cy="1134126"/>
          </a:xfrm>
          <a:prstGeom prst="round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7" name="1 Rectángulo redondeado">
            <a:extLst>
              <a:ext uri="{FF2B5EF4-FFF2-40B4-BE49-F238E27FC236}">
                <a16:creationId xmlns:a16="http://schemas.microsoft.com/office/drawing/2014/main" id="{933A211A-2615-4C6F-A161-5FE84E4D17A0}"/>
              </a:ext>
            </a:extLst>
          </p:cNvPr>
          <p:cNvSpPr/>
          <p:nvPr/>
        </p:nvSpPr>
        <p:spPr>
          <a:xfrm>
            <a:off x="1547665" y="357504"/>
            <a:ext cx="6024460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dirty="0"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MEMORY GAME</a:t>
            </a:r>
            <a:endParaRPr lang="es-ES" sz="1800" b="1" dirty="0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4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9" grpId="0" animBg="1"/>
      <p:bldP spid="29" grpId="1" animBg="1"/>
      <p:bldP spid="40" grpId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4B715D54-8A64-4F5C-A886-7798BAF66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71" y="391687"/>
            <a:ext cx="1070174" cy="1084768"/>
          </a:xfrm>
          <a:prstGeom prst="roundRect">
            <a:avLst/>
          </a:prstGeom>
          <a:noFill/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Rectángulo redondeado">
            <a:extLst>
              <a:ext uri="{FF2B5EF4-FFF2-40B4-BE49-F238E27FC236}">
                <a16:creationId xmlns:a16="http://schemas.microsoft.com/office/drawing/2014/main" id="{6707AF5B-40EE-458F-904A-C6C988A2A860}"/>
              </a:ext>
            </a:extLst>
          </p:cNvPr>
          <p:cNvSpPr/>
          <p:nvPr/>
        </p:nvSpPr>
        <p:spPr>
          <a:xfrm>
            <a:off x="2343745" y="3337029"/>
            <a:ext cx="1098947" cy="108585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dirty="0">
                <a:solidFill>
                  <a:prstClr val="black"/>
                </a:solidFill>
                <a:latin typeface="Calibri"/>
              </a:rPr>
              <a:t>grandpa</a:t>
            </a:r>
            <a:endParaRPr lang="es-E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22 Rectángulo redondeado">
            <a:extLst>
              <a:ext uri="{FF2B5EF4-FFF2-40B4-BE49-F238E27FC236}">
                <a16:creationId xmlns:a16="http://schemas.microsoft.com/office/drawing/2014/main" id="{F08F7B83-DFED-481B-A1BE-A761E10C8CD2}"/>
              </a:ext>
            </a:extLst>
          </p:cNvPr>
          <p:cNvSpPr/>
          <p:nvPr/>
        </p:nvSpPr>
        <p:spPr>
          <a:xfrm>
            <a:off x="7849034" y="3010546"/>
            <a:ext cx="1166856" cy="10846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dirty="0" err="1">
                <a:solidFill>
                  <a:prstClr val="black"/>
                </a:solidFill>
                <a:latin typeface="Calibri"/>
              </a:rPr>
              <a:t>grandma</a:t>
            </a:r>
            <a:endParaRPr lang="es-E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24 Rectángulo redondeado">
            <a:extLst>
              <a:ext uri="{FF2B5EF4-FFF2-40B4-BE49-F238E27FC236}">
                <a16:creationId xmlns:a16="http://schemas.microsoft.com/office/drawing/2014/main" id="{5F797BBE-4D31-4F9D-9659-F0A9D9A49DA4}"/>
              </a:ext>
            </a:extLst>
          </p:cNvPr>
          <p:cNvSpPr/>
          <p:nvPr/>
        </p:nvSpPr>
        <p:spPr>
          <a:xfrm>
            <a:off x="2343745" y="1893847"/>
            <a:ext cx="1098947" cy="108465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dirty="0" err="1">
                <a:solidFill>
                  <a:prstClr val="black"/>
                </a:solidFill>
                <a:latin typeface="Calibri"/>
              </a:rPr>
              <a:t>brother</a:t>
            </a:r>
            <a:endParaRPr lang="es-E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26 Rectángulo redondeado">
            <a:extLst>
              <a:ext uri="{FF2B5EF4-FFF2-40B4-BE49-F238E27FC236}">
                <a16:creationId xmlns:a16="http://schemas.microsoft.com/office/drawing/2014/main" id="{90613B52-8B62-478B-B477-1BEA4F0D3B5E}"/>
              </a:ext>
            </a:extLst>
          </p:cNvPr>
          <p:cNvSpPr/>
          <p:nvPr/>
        </p:nvSpPr>
        <p:spPr>
          <a:xfrm>
            <a:off x="7849034" y="1122209"/>
            <a:ext cx="1141365" cy="100607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dirty="0">
                <a:solidFill>
                  <a:prstClr val="black"/>
                </a:solidFill>
                <a:latin typeface="Calibri"/>
              </a:rPr>
              <a:t>father</a:t>
            </a:r>
            <a:endParaRPr lang="es-E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28 Rectángulo redondeado">
            <a:extLst>
              <a:ext uri="{FF2B5EF4-FFF2-40B4-BE49-F238E27FC236}">
                <a16:creationId xmlns:a16="http://schemas.microsoft.com/office/drawing/2014/main" id="{C61A497C-061E-4FBF-A5C6-9B45EE73F5C9}"/>
              </a:ext>
            </a:extLst>
          </p:cNvPr>
          <p:cNvSpPr/>
          <p:nvPr/>
        </p:nvSpPr>
        <p:spPr>
          <a:xfrm>
            <a:off x="2343745" y="450665"/>
            <a:ext cx="1098947" cy="108465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762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>
                <a:solidFill>
                  <a:prstClr val="black"/>
                </a:solidFill>
                <a:latin typeface="Calibri"/>
              </a:rPr>
              <a:t>mother</a:t>
            </a:r>
            <a:endParaRPr lang="es-ES" sz="1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A2917B7C-B83C-46C5-AB8B-ECFB5ADD5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4412" y="1094726"/>
            <a:ext cx="1039769" cy="1068519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925A5047-9CC6-477E-A4C1-EF915A582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255" y="3280887"/>
            <a:ext cx="1152281" cy="114199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7483E43B-83BE-4952-A16E-EA3AC48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048" y="1819093"/>
            <a:ext cx="1126697" cy="114199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E8BF6305-6469-4BF1-8756-07DE4D613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4412" y="2961085"/>
            <a:ext cx="1108461" cy="113412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791FEDE5-BD6F-4E54-BF2F-693CB285F2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t="13326" b="13326"/>
          <a:stretch/>
        </p:blipFill>
        <p:spPr bwMode="auto">
          <a:xfrm>
            <a:off x="3604079" y="1539023"/>
            <a:ext cx="2514600" cy="18692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Botón de acción: Personalizar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916E6F07-6E93-4607-B23A-3EB0E8F06996}"/>
              </a:ext>
            </a:extLst>
          </p:cNvPr>
          <p:cNvSpPr/>
          <p:nvPr/>
        </p:nvSpPr>
        <p:spPr>
          <a:xfrm>
            <a:off x="8218743" y="36474"/>
            <a:ext cx="864096" cy="432048"/>
          </a:xfrm>
          <a:prstGeom prst="actionButtonBlank">
            <a:avLst/>
          </a:prstGeom>
          <a:gradFill>
            <a:gsLst>
              <a:gs pos="0">
                <a:srgbClr val="FFC000"/>
              </a:gs>
              <a:gs pos="100000">
                <a:srgbClr val="FFFF00"/>
              </a:gs>
            </a:gsLst>
            <a:lin ang="5400000" scaled="1"/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/>
              </a:rPr>
              <a:t>EXIT</a:t>
            </a:r>
            <a:endParaRPr lang="es-ES" sz="18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5" grpId="0" animBg="1"/>
      <p:bldP spid="27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3CE6DF-BBFD-417F-ADC2-0EA493F2E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084" y="1867454"/>
            <a:ext cx="4775835" cy="1980645"/>
          </a:xfrm>
        </p:spPr>
        <p:txBody>
          <a:bodyPr/>
          <a:lstStyle/>
          <a:p>
            <a:pPr algn="l"/>
            <a:r>
              <a:rPr lang="en-US" sz="8000" dirty="0"/>
              <a:t>Look, listen and repeat. 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B97E65C-6E74-47AB-BA39-8C0248C10095}"/>
              </a:ext>
            </a:extLst>
          </p:cNvPr>
          <p:cNvSpPr txBox="1">
            <a:spLocks/>
          </p:cNvSpPr>
          <p:nvPr/>
        </p:nvSpPr>
        <p:spPr>
          <a:xfrm>
            <a:off x="3724275" y="693975"/>
            <a:ext cx="1695450" cy="13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ssion One"/>
              <a:buNone/>
              <a:defRPr sz="3900" b="0" i="0" u="none" strike="noStrike" cap="none">
                <a:solidFill>
                  <a:schemeClr val="accent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pPr algn="ctr"/>
            <a:r>
              <a:rPr lang="en-US" sz="85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2651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34D2502-702D-4461-B29F-0686EAAD7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24B413-1100-4ACC-9A7C-942117777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166"/>
          <a:stretch/>
        </p:blipFill>
        <p:spPr>
          <a:xfrm>
            <a:off x="0" y="942535"/>
            <a:ext cx="4529797" cy="3226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296">
                        <a14:foregroundMark x1="1408" y1="13832" x2="3944" y2="13832"/>
                        <a14:foregroundMark x1="4225" y1="11963" x2="5211" y2="11963"/>
                        <a14:foregroundMark x1="1408" y1="11589" x2="3239" y2="9907"/>
                        <a14:foregroundMark x1="84507" y1="15888" x2="98169" y2="29159"/>
                        <a14:foregroundMark x1="95211" y1="53271" x2="95915" y2="80000"/>
                        <a14:foregroundMark x1="95634" y1="34206" x2="95634" y2="51028"/>
                        <a14:foregroundMark x1="92676" y1="55701" x2="90563" y2="85047"/>
                        <a14:foregroundMark x1="89296" y1="89720" x2="97465" y2="92897"/>
                        <a14:foregroundMark x1="80986" y1="63925" x2="80000" y2="77944"/>
                        <a14:foregroundMark x1="83803" y1="63925" x2="83803" y2="71776"/>
                        <a14:foregroundMark x1="71127" y1="63551" x2="75634" y2="63178"/>
                        <a14:foregroundMark x1="70845" y1="60374" x2="64507" y2="65421"/>
                        <a14:foregroundMark x1="73380" y1="57570" x2="73662" y2="58879"/>
                        <a14:foregroundMark x1="78169" y1="61121" x2="80000" y2="58131"/>
                        <a14:foregroundMark x1="69859" y1="79065" x2="80986" y2="82617"/>
                        <a14:foregroundMark x1="83803" y1="80748" x2="81690" y2="82617"/>
                        <a14:foregroundMark x1="60000" y1="78692" x2="63239" y2="77570"/>
                        <a14:foregroundMark x1="4507" y1="79626" x2="14366" y2="91963"/>
                        <a14:foregroundMark x1="15352" y1="94019" x2="19718" y2="98318"/>
                        <a14:foregroundMark x1="3944" y1="67850" x2="986" y2="73271"/>
                        <a14:foregroundMark x1="8028" y1="49533" x2="7324" y2="55701"/>
                        <a14:foregroundMark x1="17465" y1="40000" x2="25493" y2="34206"/>
                        <a14:foregroundMark x1="13662" y1="65794" x2="8592" y2="74393"/>
                        <a14:foregroundMark x1="89577" y1="95888" x2="93380" y2="96822"/>
                        <a14:foregroundMark x1="77887" y1="17009" x2="83521" y2="19439"/>
                        <a14:foregroundMark x1="89296" y1="14766" x2="95915" y2="17383"/>
                        <a14:foregroundMark x1="58451" y1="12710" x2="71127" y2="17009"/>
                        <a14:foregroundMark x1="65493" y1="44673" x2="68873" y2="49533"/>
                        <a14:foregroundMark x1="46761" y1="45981" x2="43521" y2="545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7250" y="568709"/>
            <a:ext cx="4432759" cy="3600452"/>
          </a:xfrm>
          <a:prstGeom prst="rect">
            <a:avLst/>
          </a:prstGeom>
        </p:spPr>
      </p:pic>
      <p:pic>
        <p:nvPicPr>
          <p:cNvPr id="5" name="Track 12">
            <a:hlinkClick r:id="" action="ppaction://media"/>
            <a:extLst>
              <a:ext uri="{FF2B5EF4-FFF2-40B4-BE49-F238E27FC236}">
                <a16:creationId xmlns:a16="http://schemas.microsoft.com/office/drawing/2014/main" id="{085FBF18-C0F9-4413-99A7-EB0B4F666F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5083" y="0"/>
            <a:ext cx="756582" cy="75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828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3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7D7918-3EB4-4A02-B445-CB9253758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9960" y="1781625"/>
            <a:ext cx="4965660" cy="2667900"/>
          </a:xfrm>
        </p:spPr>
        <p:txBody>
          <a:bodyPr/>
          <a:lstStyle/>
          <a:p>
            <a:pPr algn="ctr"/>
            <a:r>
              <a:rPr lang="en-US" dirty="0"/>
              <a:t>Listen, point and say.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E9397750-AD29-4C1A-87C5-60EEF905D110}"/>
              </a:ext>
            </a:extLst>
          </p:cNvPr>
          <p:cNvSpPr txBox="1">
            <a:spLocks/>
          </p:cNvSpPr>
          <p:nvPr/>
        </p:nvSpPr>
        <p:spPr>
          <a:xfrm>
            <a:off x="3724275" y="693975"/>
            <a:ext cx="1695450" cy="13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Passion One"/>
              <a:buNone/>
              <a:defRPr sz="3900" b="0" i="0" u="none" strike="noStrike" cap="none">
                <a:solidFill>
                  <a:schemeClr val="accent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ssion One"/>
              <a:buNone/>
              <a:defRPr sz="3500" b="0" i="0" u="none" strike="noStrike" cap="none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pPr algn="l"/>
            <a:r>
              <a:rPr lang="en-US" sz="85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92589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17B5-9501-419D-A360-3B0394A1D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168070-A7A5-4055-9979-C286AD027446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03B892A-621E-45C0-A62B-8CBA964268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7785"/>
            <a:ext cx="9268595" cy="4226174"/>
          </a:xfrm>
          <a:prstGeom prst="rect">
            <a:avLst/>
          </a:prstGeom>
        </p:spPr>
      </p:pic>
      <p:pic>
        <p:nvPicPr>
          <p:cNvPr id="6" name="Track 13">
            <a:hlinkClick r:id="" action="ppaction://media"/>
            <a:extLst>
              <a:ext uri="{FF2B5EF4-FFF2-40B4-BE49-F238E27FC236}">
                <a16:creationId xmlns:a16="http://schemas.microsoft.com/office/drawing/2014/main" id="{0E6DDBC4-31BA-4309-B899-730EB3E944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1904" y="468279"/>
            <a:ext cx="793137" cy="79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0088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38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0BFE-D043-4088-B8F1-6BBC944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613" y="2196479"/>
            <a:ext cx="3975270" cy="1103399"/>
          </a:xfrm>
        </p:spPr>
        <p:txBody>
          <a:bodyPr/>
          <a:lstStyle/>
          <a:p>
            <a:pPr algn="l"/>
            <a:r>
              <a:rPr lang="en-US" sz="8000" dirty="0"/>
              <a:t>Let’s talk.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7494BC-1451-4206-B1AF-925B49544249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920100" y="681600"/>
            <a:ext cx="1303800" cy="1103400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28329151"/>
      </p:ext>
    </p:extLst>
  </p:cSld>
  <p:clrMapOvr>
    <a:masterClrMapping/>
  </p:clrMapOvr>
</p:sld>
</file>

<file path=ppt/theme/theme1.xml><?xml version="1.0" encoding="utf-8"?>
<a:theme xmlns:a="http://schemas.openxmlformats.org/drawingml/2006/main" name="Adventure Seeker Workshop by Slidesgo">
  <a:themeElements>
    <a:clrScheme name="Simple Light">
      <a:dk1>
        <a:srgbClr val="50334D"/>
      </a:dk1>
      <a:lt1>
        <a:srgbClr val="FFFFFF"/>
      </a:lt1>
      <a:dk2>
        <a:srgbClr val="FCE6E0"/>
      </a:dk2>
      <a:lt2>
        <a:srgbClr val="FEAAA8"/>
      </a:lt2>
      <a:accent1>
        <a:srgbClr val="7051B2"/>
      </a:accent1>
      <a:accent2>
        <a:srgbClr val="FFA532"/>
      </a:accent2>
      <a:accent3>
        <a:srgbClr val="FFD080"/>
      </a:accent3>
      <a:accent4>
        <a:srgbClr val="FF6064"/>
      </a:accent4>
      <a:accent5>
        <a:srgbClr val="FFFFFF"/>
      </a:accent5>
      <a:accent6>
        <a:srgbClr val="FFFFFF"/>
      </a:accent6>
      <a:hlink>
        <a:srgbClr val="5033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116</Words>
  <Application>Microsoft Office PowerPoint</Application>
  <PresentationFormat>On-screen Show (16:9)</PresentationFormat>
  <Paragraphs>29</Paragraphs>
  <Slides>10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Comfortaa Medium</vt:lpstr>
      <vt:lpstr>Calibri</vt:lpstr>
      <vt:lpstr>Sport Day</vt:lpstr>
      <vt:lpstr>Passion One</vt:lpstr>
      <vt:lpstr>Comic Sans MS</vt:lpstr>
      <vt:lpstr>Arial Black</vt:lpstr>
      <vt:lpstr>Adventure Seeker Workshop by Slidesgo</vt:lpstr>
      <vt:lpstr>1_Tema de Office</vt:lpstr>
      <vt:lpstr>PowerPoint Presentation</vt:lpstr>
      <vt:lpstr>Warm-up and review</vt:lpstr>
      <vt:lpstr>PowerPoint Presentation</vt:lpstr>
      <vt:lpstr>PowerPoint Presentation</vt:lpstr>
      <vt:lpstr>Look, listen and repeat. </vt:lpstr>
      <vt:lpstr>PowerPoint Presentation</vt:lpstr>
      <vt:lpstr>Listen, point and say. </vt:lpstr>
      <vt:lpstr>PowerPoint Presentation</vt:lpstr>
      <vt:lpstr>Let’s talk.</vt:lpstr>
      <vt:lpstr>Fun corner and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Duong Minh</cp:lastModifiedBy>
  <cp:revision>48</cp:revision>
  <dcterms:modified xsi:type="dcterms:W3CDTF">2025-02-04T04:34:16Z</dcterms:modified>
</cp:coreProperties>
</file>