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4"/>
  </p:notesMasterIdLst>
  <p:sldIdLst>
    <p:sldId id="490" r:id="rId4"/>
    <p:sldId id="493" r:id="rId5"/>
    <p:sldId id="370" r:id="rId6"/>
    <p:sldId id="391" r:id="rId7"/>
    <p:sldId id="419" r:id="rId8"/>
    <p:sldId id="418" r:id="rId9"/>
    <p:sldId id="257" r:id="rId10"/>
    <p:sldId id="502" r:id="rId11"/>
    <p:sldId id="507" r:id="rId12"/>
    <p:sldId id="512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27" d="100"/>
          <a:sy n="27" d="100"/>
        </p:scale>
        <p:origin x="18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FE313-B03F-4808-A182-1406BBF6B043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ADD73-2F8E-4C7B-BAB1-AB41379F22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815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52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12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60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33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22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66" y="2302670"/>
            <a:ext cx="8083550" cy="959645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66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74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53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93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29" y="409574"/>
            <a:ext cx="6016626" cy="174307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91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29" y="2152656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01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2"/>
            <a:ext cx="10972800" cy="850109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20"/>
            <a:ext cx="10972800" cy="12072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12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61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1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1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01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59487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7936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3233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2451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4724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754213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1146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78301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8470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5739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5184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4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4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7.png"/><Relationship Id="rId12" Type="http://schemas.openxmlformats.org/officeDocument/2006/relationships/image" Target="../media/image20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svg"/><Relationship Id="rId10" Type="http://schemas.openxmlformats.org/officeDocument/2006/relationships/image" Target="../media/image28.sv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8.svg"/><Relationship Id="rId12" Type="http://schemas.openxmlformats.org/officeDocument/2006/relationships/image" Target="../media/image20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25.svg"/><Relationship Id="rId10" Type="http://schemas.openxmlformats.org/officeDocument/2006/relationships/image" Target="../media/image22.svg"/><Relationship Id="rId4" Type="http://schemas.openxmlformats.org/officeDocument/2006/relationships/image" Target="../media/image24.png"/><Relationship Id="rId9" Type="http://schemas.openxmlformats.org/officeDocument/2006/relationships/image" Target="../media/image30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320541" y="-4602480"/>
            <a:ext cx="9280208" cy="18288000"/>
          </a:xfrm>
          <a:prstGeom prst="rect">
            <a:avLst/>
          </a:prstGeom>
        </p:spPr>
      </p:pic>
      <p:sp>
        <p:nvSpPr>
          <p:cNvPr id="7" name="Rectangle 2"/>
          <p:cNvSpPr/>
          <p:nvPr/>
        </p:nvSpPr>
        <p:spPr>
          <a:xfrm>
            <a:off x="1040243" y="2601905"/>
            <a:ext cx="15841760" cy="286232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rgbClr val="ED7D31">
                  <a:shade val="75000"/>
                </a:srgbClr>
              </a:contourClr>
            </a:sp3d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4</a:t>
            </a: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0" b="1" dirty="0" err="1">
                <a:ln w="1143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9000" b="1" dirty="0">
                <a:ln w="1143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000000">
            <a:off x="5199698" y="6780848"/>
            <a:ext cx="933450" cy="1245870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000000" flipH="1">
            <a:off x="13883640" y="646748"/>
            <a:ext cx="1230630" cy="1245870"/>
          </a:xfrm>
          <a:prstGeom prst="rect">
            <a:avLst/>
          </a:prstGeom>
        </p:spPr>
      </p:pic>
      <p:pic>
        <p:nvPicPr>
          <p:cNvPr id="105480" name="Picture 35" descr="Not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7495" y="1229201"/>
            <a:ext cx="873125" cy="196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Hình ảnh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664565" y="3925253"/>
            <a:ext cx="3217545" cy="41729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78084ED-659D-EE11-4EAD-DA6F023069EE}"/>
              </a:ext>
            </a:extLst>
          </p:cNvPr>
          <p:cNvSpPr txBox="1"/>
          <p:nvPr/>
        </p:nvSpPr>
        <p:spPr>
          <a:xfrm>
            <a:off x="1905000" y="2538414"/>
            <a:ext cx="14969319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Nhạc sĩ Lưu Hữu Phước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và bài hát reo vang bình minh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7" name="Hình ảnh 5">
            <a:extLst>
              <a:ext uri="{FF2B5EF4-FFF2-40B4-BE49-F238E27FC236}">
                <a16:creationId xmlns:a16="http://schemas.microsoft.com/office/drawing/2014/main" id="{F4F36D3E-FB90-5363-872B-793953013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070455" y="6004279"/>
            <a:ext cx="3217545" cy="4172903"/>
          </a:xfrm>
          <a:prstGeom prst="rect">
            <a:avLst/>
          </a:prstGeom>
        </p:spPr>
      </p:pic>
      <p:pic>
        <p:nvPicPr>
          <p:cNvPr id="3" name="Hình ảnh 2" descr="Ảnh có chứa Đồ họa, thiết kế đồ họa, phim hoạt hình, tiêu đề&#10;&#10;Mô tả được tạo tự động">
            <a:extLst>
              <a:ext uri="{FF2B5EF4-FFF2-40B4-BE49-F238E27FC236}">
                <a16:creationId xmlns:a16="http://schemas.microsoft.com/office/drawing/2014/main" id="{9950EADC-17A0-1C20-A372-1F798F647F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" y="755809"/>
            <a:ext cx="5776497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2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3"/>
            <a:ext cx="18288000" cy="10286048"/>
          </a:xfrm>
          <a:prstGeom prst="rect">
            <a:avLst/>
          </a:prstGeom>
        </p:spPr>
      </p:pic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318" y="7361872"/>
            <a:ext cx="6352223" cy="28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146685" y="8978266"/>
            <a:ext cx="18733770" cy="1271588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98856" y="69533"/>
            <a:ext cx="4525328" cy="247269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1ABC535-0C24-5A2E-9ED6-06F38E195682}"/>
              </a:ext>
            </a:extLst>
          </p:cNvPr>
          <p:cNvSpPr txBox="1"/>
          <p:nvPr/>
        </p:nvSpPr>
        <p:spPr>
          <a:xfrm>
            <a:off x="2923609" y="3414049"/>
            <a:ext cx="14969319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baseline="0" dirty="0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em cùng quan sát những bức tranh sau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219075" y="9492616"/>
            <a:ext cx="18733770" cy="812483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583" y="186690"/>
            <a:ext cx="8374380" cy="4371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3071" y="298133"/>
            <a:ext cx="7876223" cy="4715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288" y="5402580"/>
            <a:ext cx="8200073" cy="42995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1235" y="5377816"/>
            <a:ext cx="7501890" cy="4348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 rot="5400000">
            <a:off x="3866913" y="-3866912"/>
            <a:ext cx="10553224" cy="18288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964681" y="953"/>
            <a:ext cx="6679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9218" y="1004888"/>
            <a:ext cx="15475268" cy="8329612"/>
          </a:xfrm>
          <a:prstGeom prst="rect">
            <a:avLst/>
          </a:prstGeom>
        </p:spPr>
      </p:pic>
      <p:pic>
        <p:nvPicPr>
          <p:cNvPr id="6" name="THIEUNHITHEGIOI (ha.tone)">
            <a:hlinkClick r:id="" action="ppaction://media"/>
            <a:extLst>
              <a:ext uri="{FF2B5EF4-FFF2-40B4-BE49-F238E27FC236}">
                <a16:creationId xmlns:a16="http://schemas.microsoft.com/office/drawing/2014/main" id="{344B2D84-59E4-412E-B93D-EE4E840D9CA2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28800" y="1314925"/>
            <a:ext cx="928688" cy="928688"/>
          </a:xfrm>
          <a:prstGeom prst="rect">
            <a:avLst/>
          </a:prstGeom>
        </p:spPr>
      </p:pic>
      <p:pic>
        <p:nvPicPr>
          <p:cNvPr id="9" name="THIEUNHI.hat mau (ha.tone)">
            <a:hlinkClick r:id="" action="ppaction://media"/>
            <a:extLst>
              <a:ext uri="{FF2B5EF4-FFF2-40B4-BE49-F238E27FC236}">
                <a16:creationId xmlns:a16="http://schemas.microsoft.com/office/drawing/2014/main" id="{73B7B732-CF06-A6E4-115C-36E972C900F5}"/>
              </a:ext>
            </a:extLst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37905" y="1256347"/>
            <a:ext cx="928688" cy="928688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9EE0ED49-0A42-3250-90ED-6B764802CDFC}"/>
              </a:ext>
            </a:extLst>
          </p:cNvPr>
          <p:cNvSpPr txBox="1"/>
          <p:nvPr/>
        </p:nvSpPr>
        <p:spPr>
          <a:xfrm>
            <a:off x="4343400" y="9557736"/>
            <a:ext cx="10632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hát,dẫn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7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2222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030028" y="-4028123"/>
            <a:ext cx="10397490" cy="18455640"/>
          </a:xfrm>
          <a:prstGeom prst="rect">
            <a:avLst/>
          </a:prstGeom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27DB6E89-5796-DFA7-6DC8-4B0AF4FC7D29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9E42460D-4972-65E5-2DB0-F59F10A80C7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4F4CBD0-F2AC-CF79-57FB-23E2CDEF5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9858808"/>
            <a:ext cx="9525000" cy="4953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FC3C8AB-D595-D4D2-B7DD-5568ED415602}"/>
              </a:ext>
            </a:extLst>
          </p:cNvPr>
          <p:cNvSpPr txBox="1"/>
          <p:nvPr/>
        </p:nvSpPr>
        <p:spPr>
          <a:xfrm>
            <a:off x="8001000" y="944807"/>
            <a:ext cx="22860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6D3DB193-CCCB-3A5E-3EC0-0A189155C258}"/>
              </a:ext>
            </a:extLst>
          </p:cNvPr>
          <p:cNvSpPr/>
          <p:nvPr/>
        </p:nvSpPr>
        <p:spPr>
          <a:xfrm>
            <a:off x="-749939" y="101286"/>
            <a:ext cx="2435620" cy="10608081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06A67C1-69DA-8198-4F79-C9F4AD5C71D2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8DB9A14-D3A4-70A4-A48E-A60382A17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402" y="9858807"/>
            <a:ext cx="8991600" cy="49530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FCE52A3-FE02-2866-C134-946450BDACBD}"/>
              </a:ext>
            </a:extLst>
          </p:cNvPr>
          <p:cNvSpPr txBox="1"/>
          <p:nvPr/>
        </p:nvSpPr>
        <p:spPr>
          <a:xfrm>
            <a:off x="1685681" y="1743960"/>
            <a:ext cx="14163919" cy="2319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endParaRPr lang="vi-VN" sz="4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Phước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vang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78084ED-659D-EE11-4EAD-DA6F023069EE}"/>
              </a:ext>
            </a:extLst>
          </p:cNvPr>
          <p:cNvSpPr txBox="1"/>
          <p:nvPr/>
        </p:nvSpPr>
        <p:spPr>
          <a:xfrm>
            <a:off x="1905000" y="2538414"/>
            <a:ext cx="14969319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Ôn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cụ gõ hoặc nhạc cụ giai điệu</a:t>
            </a:r>
          </a:p>
        </p:txBody>
      </p:sp>
      <p:pic>
        <p:nvPicPr>
          <p:cNvPr id="7" name="Hình ảnh 5">
            <a:extLst>
              <a:ext uri="{FF2B5EF4-FFF2-40B4-BE49-F238E27FC236}">
                <a16:creationId xmlns:a16="http://schemas.microsoft.com/office/drawing/2014/main" id="{F4F36D3E-FB90-5363-872B-793953013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070455" y="6004279"/>
            <a:ext cx="3217545" cy="4172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CFBFC7-24ED-42CC-707F-0A5AF894F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990" y="1846730"/>
            <a:ext cx="17133710" cy="3352800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pic>
        <p:nvPicPr>
          <p:cNvPr id="11" name="tri">
            <a:hlinkClick r:id="" action="ppaction://media"/>
            <a:extLst>
              <a:ext uri="{FF2B5EF4-FFF2-40B4-BE49-F238E27FC236}">
                <a16:creationId xmlns:a16="http://schemas.microsoft.com/office/drawing/2014/main" id="{8EC95A9C-9A6C-A056-4B37-A5F266801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116300" y="2476499"/>
            <a:ext cx="1295400" cy="12954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F9C3496-7A3D-D89E-3208-B8C25CAA0331}"/>
              </a:ext>
            </a:extLst>
          </p:cNvPr>
          <p:cNvSpPr txBox="1"/>
          <p:nvPr/>
        </p:nvSpPr>
        <p:spPr>
          <a:xfrm>
            <a:off x="-5247094" y="247036"/>
            <a:ext cx="14969319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Triangle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986923F-C8E7-8970-288C-9EA3C2F82B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169546"/>
            <a:ext cx="17449800" cy="20574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DABF149-60AE-5BC2-8289-0F770B72F8E6}"/>
              </a:ext>
            </a:extLst>
          </p:cNvPr>
          <p:cNvSpPr txBox="1"/>
          <p:nvPr/>
        </p:nvSpPr>
        <p:spPr>
          <a:xfrm>
            <a:off x="-5247094" y="247036"/>
            <a:ext cx="14969319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Maracas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mara">
            <a:hlinkClick r:id="" action="ppaction://media"/>
            <a:extLst>
              <a:ext uri="{FF2B5EF4-FFF2-40B4-BE49-F238E27FC236}">
                <a16:creationId xmlns:a16="http://schemas.microsoft.com/office/drawing/2014/main" id="{6E3D87FD-124F-D5A0-7576-97DACA110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439901" y="1469817"/>
            <a:ext cx="1028699" cy="10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8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685800" y="102870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10439400" y="1017216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4858057" y="1019345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12649200" y="101346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4800" y="14567"/>
            <a:ext cx="1015700" cy="101189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422" y="873704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4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225</Words>
  <Application>Microsoft Office PowerPoint</Application>
  <PresentationFormat>Custom</PresentationFormat>
  <Paragraphs>28</Paragraphs>
  <Slides>10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Arial</vt:lpstr>
      <vt:lpstr>Times New Roman</vt:lpstr>
      <vt:lpstr>Office Theme</vt:lpstr>
      <vt:lpstr>2_Office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DELL</dc:creator>
  <cp:lastModifiedBy>Administrator</cp:lastModifiedBy>
  <cp:revision>13</cp:revision>
  <dcterms:created xsi:type="dcterms:W3CDTF">2006-08-16T00:00:00Z</dcterms:created>
  <dcterms:modified xsi:type="dcterms:W3CDTF">2025-03-11T13:42:33Z</dcterms:modified>
  <dc:identifier>DAFkcaUwdwg</dc:identifier>
</cp:coreProperties>
</file>