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1"/>
  </p:notesMasterIdLst>
  <p:sldIdLst>
    <p:sldId id="288" r:id="rId4"/>
    <p:sldId id="287" r:id="rId5"/>
    <p:sldId id="275" r:id="rId6"/>
    <p:sldId id="284" r:id="rId7"/>
    <p:sldId id="283" r:id="rId8"/>
    <p:sldId id="285" r:id="rId9"/>
    <p:sldId id="272" r:id="rId10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FF"/>
    <a:srgbClr val="800080"/>
    <a:srgbClr val="00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9" autoAdjust="0"/>
  </p:normalViewPr>
  <p:slideViewPr>
    <p:cSldViewPr>
      <p:cViewPr varScale="1">
        <p:scale>
          <a:sx n="51" d="100"/>
          <a:sy n="51" d="100"/>
        </p:scale>
        <p:origin x="834" y="90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75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398134"/>
      </p:ext>
    </p:extLst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11/28/2025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8" r:id="rId12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11/28/2025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11/28/2025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11111508" y="1857356"/>
            <a:ext cx="5165130" cy="21063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044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3C.</a:t>
            </a: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708767" y="4786314"/>
            <a:ext cx="9734130" cy="21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 CHUNG </a:t>
            </a:r>
            <a:r>
              <a:rPr lang="en-US" sz="404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1637461" y="8215338"/>
            <a:ext cx="13324115" cy="928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VIÊN:NGUYỄN THỊ HẰNG.</a:t>
            </a:r>
          </a:p>
        </p:txBody>
      </p:sp>
      <p:sp>
        <p:nvSpPr>
          <p:cNvPr id="20" name="WordArt 16"/>
          <p:cNvSpPr>
            <a:spLocks noChangeArrowheads="1" noChangeShapeType="1" noTextEdit="1"/>
          </p:cNvSpPr>
          <p:nvPr/>
        </p:nvSpPr>
        <p:spPr bwMode="auto">
          <a:xfrm>
            <a:off x="2625634" y="285720"/>
            <a:ext cx="12795071" cy="964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4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</a:t>
            </a:r>
            <a:r>
              <a:rPr lang="en-US" sz="404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CỔ DŨNG</a:t>
            </a:r>
            <a:r>
              <a:rPr lang="vi-VN" sz="404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44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2137527" y="1857357"/>
            <a:ext cx="4071966" cy="2643206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6">
                <a:latin typeface="VNI-Times" pitchFamily="2" charset="0"/>
              </a:endParaRPr>
            </a:p>
          </p:txBody>
        </p:sp>
        <p:pic>
          <p:nvPicPr>
            <p:cNvPr id="23" name="Picture 26" descr="cosmo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5" descr="BOOK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BOOK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3" descr="QUILLP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99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539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2022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3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6276638" cy="9358282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64" y="3030944"/>
            <a:ext cx="4222504" cy="62215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423015" y="2143108"/>
            <a:ext cx="7011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070411" y="8906222"/>
            <a:ext cx="203200" cy="114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291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520434" y="1397872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9" t="30756" r="41990" b="64320"/>
          <a:stretch/>
        </p:blipFill>
        <p:spPr bwMode="auto">
          <a:xfrm>
            <a:off x="1573306" y="2408348"/>
            <a:ext cx="2805512" cy="78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1" t="36891" r="12956" b="52817"/>
          <a:stretch/>
        </p:blipFill>
        <p:spPr bwMode="auto">
          <a:xfrm>
            <a:off x="1573306" y="3429000"/>
            <a:ext cx="1293955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1635" y="355564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= 70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3919" y="355564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= 80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81519" y="355564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= 80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499981" y="3555639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= 90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40561" y="464903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= 30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22845" y="464903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= 30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880445" y="464903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= 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498907" y="4649029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= 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291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269213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1).</a:t>
            </a:r>
          </a:p>
        </p:txBody>
      </p:sp>
    </p:spTree>
    <p:extLst>
      <p:ext uri="{BB962C8B-B14F-4D97-AF65-F5344CB8AC3E}">
        <p14:creationId xmlns:p14="http://schemas.microsoft.com/office/powerpoint/2010/main" val="26317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289719" y="1056439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0" t="24272" r="5196" b="70574"/>
          <a:stretch/>
        </p:blipFill>
        <p:spPr bwMode="auto">
          <a:xfrm>
            <a:off x="0" y="2285999"/>
            <a:ext cx="16276638" cy="94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2" t="29426" r="5196" b="21644"/>
          <a:stretch/>
        </p:blipFill>
        <p:spPr bwMode="auto">
          <a:xfrm>
            <a:off x="7757319" y="4690172"/>
            <a:ext cx="851931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67097" y="3232069"/>
            <a:ext cx="6553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x 3 = 27 (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27) 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2957" y="4622462"/>
            <a:ext cx="6937339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A: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32 : 2 = 16 (</a:t>
            </a:r>
            <a:r>
              <a:rPr lang="en-US" sz="36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16) </a:t>
            </a:r>
            <a:endParaRPr lang="vi-VN" sz="36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102" y="6077708"/>
            <a:ext cx="6905016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 x 3 = 81 (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81) </a:t>
            </a:r>
            <a:endParaRPr lang="vi-VN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1" y="7733534"/>
            <a:ext cx="6919119" cy="1254666"/>
          </a:xfrm>
          <a:prstGeom prst="rect">
            <a:avLst/>
          </a:prstGeom>
          <a:solidFill>
            <a:schemeClr val="bg1"/>
          </a:solidFill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A: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 : 2 = 12 (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12) </a:t>
            </a:r>
            <a:endParaRPr lang="vi-VN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4291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269213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1).</a:t>
            </a:r>
          </a:p>
        </p:txBody>
      </p:sp>
    </p:spTree>
    <p:extLst>
      <p:ext uri="{BB962C8B-B14F-4D97-AF65-F5344CB8AC3E}">
        <p14:creationId xmlns:p14="http://schemas.microsoft.com/office/powerpoint/2010/main" val="212026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2286000"/>
            <a:ext cx="16276638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Mai làm được 27 tấm thi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p, số tấm thi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 làm được của Rô – bốt gấp 3 lần của Mai. Hỏi Rô – bốt làm được bao nhiêu tấm thi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28705" y="1063828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82682" y="3886200"/>
            <a:ext cx="7927002" cy="2824327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giải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</a:rPr>
              <a:t>Số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Rô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: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               27 x 3 = 81 (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          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: 81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637" y="4774325"/>
            <a:ext cx="18310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làm</a:t>
            </a:r>
            <a:r>
              <a:rPr lang="en-US" altLang="en-US" sz="32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920" y="5985131"/>
            <a:ext cx="18287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Rô-bốt: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83103" y="4574270"/>
            <a:ext cx="1170513" cy="639232"/>
            <a:chOff x="2242271" y="5303728"/>
            <a:chExt cx="2341024" cy="639232"/>
          </a:xfrm>
        </p:grpSpPr>
        <p:grpSp>
          <p:nvGrpSpPr>
            <p:cNvPr id="15" name="Group 14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271" y="5303728"/>
              <a:ext cx="23410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27 tấm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ight Brace 21"/>
          <p:cNvSpPr/>
          <p:nvPr/>
        </p:nvSpPr>
        <p:spPr>
          <a:xfrm rot="5400000">
            <a:off x="4498376" y="5238542"/>
            <a:ext cx="448924" cy="32088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205601" y="5251584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105046" y="6212800"/>
            <a:ext cx="3222209" cy="232937"/>
            <a:chOff x="3105046" y="6212800"/>
            <a:chExt cx="3222209" cy="232937"/>
          </a:xfrm>
        </p:grpSpPr>
        <p:grpSp>
          <p:nvGrpSpPr>
            <p:cNvPr id="26" name="Group 25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3116369" y="5212028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451" y="7096780"/>
            <a:ext cx="970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tấm</a:t>
            </a:r>
            <a:endParaRPr lang="en-US" altLang="en-US" sz="2800" i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64291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1269213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1).</a:t>
            </a:r>
          </a:p>
        </p:txBody>
      </p:sp>
    </p:spTree>
    <p:extLst>
      <p:ext uri="{BB962C8B-B14F-4D97-AF65-F5344CB8AC3E}">
        <p14:creationId xmlns:p14="http://schemas.microsoft.com/office/powerpoint/2010/main" val="30933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11" grpId="0"/>
      <p:bldP spid="12" grpId="0"/>
      <p:bldP spid="13" grpId="0"/>
      <p:bldP spid="22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2286000"/>
            <a:ext cx="16276638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Buổi sáng cửa hàng bán được 30 kg gạo. Số gạo buổi chiều bán được bằng số gạo buổi sáng giảm đi 2 lần. Hỏi buổi chiều cửa hàng đó bán được bao nhiêu ki-lô- gam gạo?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28705" y="1336024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82681" y="4326395"/>
            <a:ext cx="8251837" cy="2824327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giải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</a:rPr>
              <a:t>Buổi chiều cửa hàng bán được số gạo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: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</a:rPr>
              <a:t>                   30 : 2 = 15 (kg)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          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số</a:t>
            </a: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</a:rPr>
              <a:t>: 15 ki-lô-gam.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604919" y="4326395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22031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19" y="5214520"/>
            <a:ext cx="2129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Buổi sáng</a:t>
            </a:r>
            <a:r>
              <a:rPr lang="en-US" altLang="en-US" sz="32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40" y="6438205"/>
            <a:ext cx="2183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Buổi chiều: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86652" y="5014465"/>
            <a:ext cx="2104909" cy="639232"/>
            <a:chOff x="2347119" y="5303728"/>
            <a:chExt cx="2131318" cy="639232"/>
          </a:xfrm>
        </p:grpSpPr>
        <p:grpSp>
          <p:nvGrpSpPr>
            <p:cNvPr id="15" name="Group 14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268" y="5303728"/>
              <a:ext cx="10050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30 kg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ight Brace 21"/>
          <p:cNvSpPr/>
          <p:nvPr/>
        </p:nvSpPr>
        <p:spPr>
          <a:xfrm rot="5400000">
            <a:off x="3492938" y="6722811"/>
            <a:ext cx="448925" cy="11206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244238" y="5691779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143684" y="6653910"/>
            <a:ext cx="1134061" cy="232022"/>
            <a:chOff x="3105047" y="6213715"/>
            <a:chExt cx="1134061" cy="232022"/>
          </a:xfrm>
        </p:grpSpPr>
        <p:grpSp>
          <p:nvGrpSpPr>
            <p:cNvPr id="28" name="Group 27"/>
            <p:cNvGrpSpPr/>
            <p:nvPr/>
          </p:nvGrpSpPr>
          <p:grpSpPr>
            <a:xfrm>
              <a:off x="3105047" y="6214040"/>
              <a:ext cx="1134061" cy="230795"/>
              <a:chOff x="2578001" y="5522045"/>
              <a:chExt cx="750120" cy="23202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2578001" y="5638058"/>
                <a:ext cx="750120" cy="157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>
              <a:off x="4218480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3155006" y="5652223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404" y="7553980"/>
            <a:ext cx="7922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kg</a:t>
            </a:r>
            <a:endParaRPr lang="en-US" altLang="en-US" sz="2800" i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235303" y="5433788"/>
            <a:ext cx="0" cy="23202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0" y="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4291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1269213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1).</a:t>
            </a:r>
          </a:p>
        </p:txBody>
      </p:sp>
    </p:spTree>
    <p:extLst>
      <p:ext uri="{BB962C8B-B14F-4D97-AF65-F5344CB8AC3E}">
        <p14:creationId xmlns:p14="http://schemas.microsoft.com/office/powerpoint/2010/main" val="238553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11" grpId="0"/>
      <p:bldP spid="12" grpId="0"/>
      <p:bldP spid="13" grpId="0"/>
      <p:bldP spid="22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80" y="0"/>
            <a:ext cx="1652031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376</Words>
  <Application>Microsoft Office PowerPoint</Application>
  <PresentationFormat>Custom</PresentationFormat>
  <Paragraphs>61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宋体</vt:lpstr>
      <vt:lpstr>Arial</vt:lpstr>
      <vt:lpstr>Calibri</vt:lpstr>
      <vt:lpstr>inpin heiti</vt:lpstr>
      <vt:lpstr>Times New Roman</vt:lpstr>
      <vt:lpstr>VNI-Times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Administrator</cp:lastModifiedBy>
  <cp:revision>147</cp:revision>
  <dcterms:created xsi:type="dcterms:W3CDTF">2006-10-26T15:18:53Z</dcterms:created>
  <dcterms:modified xsi:type="dcterms:W3CDTF">2025-11-28T09:55:39Z</dcterms:modified>
</cp:coreProperties>
</file>