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11"/>
  </p:notesMasterIdLst>
  <p:sldIdLst>
    <p:sldId id="310" r:id="rId3"/>
    <p:sldId id="260" r:id="rId4"/>
    <p:sldId id="311" r:id="rId5"/>
    <p:sldId id="291" r:id="rId6"/>
    <p:sldId id="312" r:id="rId7"/>
    <p:sldId id="307" r:id="rId8"/>
    <p:sldId id="308" r:id="rId9"/>
    <p:sldId id="30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583"/>
    <a:srgbClr val="114D89"/>
    <a:srgbClr val="0C7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C668-60EF-4EE5-94B1-38D156FF904C}" type="datetimeFigureOut">
              <a:rPr lang="en-US" smtClean="0"/>
              <a:t>19-05-2025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CD9BC-3816-4333-8E46-07AA61C3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0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3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3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94C9D-FE33-48CB-B0F4-C96F95E9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7D01AB-6FF7-4A49-9072-0E46B716A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F7C3-61A6-4DC9-AA96-48D0A072B617}" type="datetimeFigureOut">
              <a:rPr lang="en-US" smtClean="0"/>
              <a:t>19-05-2025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E3C8F-CF8A-4900-869C-DBC6959C6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9FD4D-DF82-4B6F-B14C-7BAA9EB7B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536E-C59D-4293-9164-8E9D77F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6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5F2B1-FFCA-47CB-B4AF-2AA81097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F7C3-61A6-4DC9-AA96-48D0A072B617}" type="datetimeFigureOut">
              <a:rPr lang="en-US" smtClean="0"/>
              <a:t>19-05-2025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10A5A-1C11-42FB-8E80-3E2C1BE5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55F17-F44A-41B0-A3F1-923E244F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536E-C59D-4293-9164-8E9D77F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6FB35-924F-4835-B7BC-035E9EE32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90A64-68C9-4CE2-95EB-E705E24C0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C9B21-54C6-45AF-BE5B-E2FC7F9F5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C1A05-A706-4EBF-B623-B01649D5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F7C3-61A6-4DC9-AA96-48D0A072B617}" type="datetimeFigureOut">
              <a:rPr lang="en-US" smtClean="0"/>
              <a:t>19-05-2025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3B004-C995-4CF5-A3BA-021EA1F8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78964-084D-416D-AB40-2AA12455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536E-C59D-4293-9164-8E9D77F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E1F4F-87A7-44C1-85A7-D70740F37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1548E-0CB3-4830-A955-512D70FC1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705B4-C3B8-4209-A14D-3172FE38A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47AA3-055C-42FF-95FA-EA70B5DB0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F7C3-61A6-4DC9-AA96-48D0A072B617}" type="datetimeFigureOut">
              <a:rPr lang="en-US" smtClean="0"/>
              <a:t>19-05-2025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16260-63EC-483F-8667-AE7BFE408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CB86C-F03D-4F5B-80E5-C07A53E5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536E-C59D-4293-9164-8E9D77F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001A8-CD0C-42FC-B59E-0EC8101E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0CA4E-6CE4-4B73-9234-6E747E9EC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D1DE7-614D-4C74-BD07-299D96DCE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F7C3-61A6-4DC9-AA96-48D0A072B617}" type="datetimeFigureOut">
              <a:rPr lang="en-US" smtClean="0"/>
              <a:t>19-05-2025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484FC-6219-42B3-9125-6D586E81E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7D667-26C2-47D0-8CE1-A47B54B55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536E-C59D-4293-9164-8E9D77F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84D73A-13BF-4F2B-AE3F-4CEB010CFE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FCE403-99BB-4C87-82C3-D8A2AE0F0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71852-EF37-4B38-85AB-D89EC7DF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F7C3-61A6-4DC9-AA96-48D0A072B617}" type="datetimeFigureOut">
              <a:rPr lang="en-US" smtClean="0"/>
              <a:t>19-05-2025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58CC4-42C5-416B-A9D8-F0CE7A644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6A609-6C1E-40DD-829E-289E41E9C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536E-C59D-4293-9164-8E9D77F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25A5DBA-31C7-44D4-B88A-56A973CA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616D68-CB9E-4FFD-8C31-09E6F837B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0" y="4441945"/>
            <a:ext cx="3712684" cy="24160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941490-D6BC-4BC9-9599-1286B5605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>
            <a:off x="10039300" y="2"/>
            <a:ext cx="2152701" cy="29084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73DA5A-5A91-4AE5-9304-B5B069288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>
            <a:off x="8791461" y="0"/>
            <a:ext cx="1839816" cy="13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7763C465-3019-45EB-A9B5-83AC62C73A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7" b="40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A91EDC3-4087-4097-B46E-CB39110E77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9" r="8954"/>
          <a:stretch/>
        </p:blipFill>
        <p:spPr>
          <a:xfrm>
            <a:off x="3793788" y="0"/>
            <a:ext cx="8398212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353ADA8-C607-4611-9937-32F6E24A2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5650" y="4179428"/>
            <a:ext cx="3429430" cy="16004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85B428F-7974-4B7C-9A88-DB9CB879C8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5" b="35704"/>
          <a:stretch/>
        </p:blipFill>
        <p:spPr>
          <a:xfrm>
            <a:off x="4010186" y="989622"/>
            <a:ext cx="5895598" cy="454157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3D9A1DB-0C1B-416E-9F8B-B4CACA82B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6719" y="3101257"/>
            <a:ext cx="2038350" cy="158452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FD49A679-6B9F-43FA-9BC4-FF9E5BECA6D4}"/>
              </a:ext>
            </a:extLst>
          </p:cNvPr>
          <p:cNvSpPr/>
          <p:nvPr userDrawn="1"/>
        </p:nvSpPr>
        <p:spPr>
          <a:xfrm>
            <a:off x="1038171" y="905476"/>
            <a:ext cx="9534794" cy="5047047"/>
          </a:xfrm>
          <a:prstGeom prst="rect">
            <a:avLst/>
          </a:prstGeom>
          <a:solidFill>
            <a:srgbClr val="0C7392">
              <a:alpha val="78000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0D97026-1CF9-490F-90A2-F65051C55EBA}"/>
              </a:ext>
            </a:extLst>
          </p:cNvPr>
          <p:cNvSpPr/>
          <p:nvPr userDrawn="1"/>
        </p:nvSpPr>
        <p:spPr>
          <a:xfrm>
            <a:off x="1101558" y="983760"/>
            <a:ext cx="9408021" cy="48904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0684A7F7-242F-47D6-A75D-963C72B5EE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0949" y="0"/>
            <a:ext cx="4591051" cy="6211834"/>
          </a:xfrm>
          <a:prstGeom prst="rect">
            <a:avLst/>
          </a:prstGeom>
        </p:spPr>
      </p:pic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23C7BFE-153E-49B3-9D64-6D88870E7955}"/>
              </a:ext>
            </a:extLst>
          </p:cNvPr>
          <p:cNvCxnSpPr>
            <a:cxnSpLocks/>
          </p:cNvCxnSpPr>
          <p:nvPr userDrawn="1"/>
        </p:nvCxnSpPr>
        <p:spPr>
          <a:xfrm>
            <a:off x="1428750" y="1238250"/>
            <a:ext cx="11049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52DFC83-A790-4B73-A6B0-6E34FCF099F0}"/>
              </a:ext>
            </a:extLst>
          </p:cNvPr>
          <p:cNvCxnSpPr>
            <a:cxnSpLocks/>
          </p:cNvCxnSpPr>
          <p:nvPr userDrawn="1"/>
        </p:nvCxnSpPr>
        <p:spPr>
          <a:xfrm>
            <a:off x="9182100" y="5657850"/>
            <a:ext cx="11049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3922D1B9-32F2-4214-81F8-DB78E0E9E7B8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876300" y="5105400"/>
            <a:ext cx="11049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3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CF5AB57-4DA7-44D2-8944-12EBA65872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7" b="40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EBFE320-951C-4614-B520-54D1FB2C0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066" y="0"/>
            <a:ext cx="4207654" cy="3270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F3ECF51-06F3-4FD2-BD09-EB38D5401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5" b="35704"/>
          <a:stretch/>
        </p:blipFill>
        <p:spPr>
          <a:xfrm>
            <a:off x="5123450" y="-246111"/>
            <a:ext cx="5895598" cy="45415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6BB8B2-DBE9-428B-8A77-584FB77821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98" b="70312"/>
          <a:stretch/>
        </p:blipFill>
        <p:spPr>
          <a:xfrm rot="5400000">
            <a:off x="7545766" y="2211767"/>
            <a:ext cx="5672967" cy="36195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F9E5498-F9A2-475E-B193-55784D4CB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5715215" y="4021517"/>
            <a:ext cx="4549661" cy="212317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F6EBE8E-030E-4D4A-AE82-72FB5B56B613}"/>
              </a:ext>
            </a:extLst>
          </p:cNvPr>
          <p:cNvSpPr/>
          <p:nvPr userDrawn="1"/>
        </p:nvSpPr>
        <p:spPr>
          <a:xfrm>
            <a:off x="1233461" y="713308"/>
            <a:ext cx="9725079" cy="5431384"/>
          </a:xfrm>
          <a:prstGeom prst="rect">
            <a:avLst/>
          </a:prstGeom>
          <a:solidFill>
            <a:srgbClr val="0C7392">
              <a:alpha val="78000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E3AF9FE-892E-49DE-8D64-0C29B02DE193}"/>
              </a:ext>
            </a:extLst>
          </p:cNvPr>
          <p:cNvSpPr/>
          <p:nvPr userDrawn="1"/>
        </p:nvSpPr>
        <p:spPr>
          <a:xfrm>
            <a:off x="1354475" y="848445"/>
            <a:ext cx="9483050" cy="51611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5CBBAFB-7490-4B7D-AB83-756479D99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2" t="20350" r="28329" b="56500"/>
          <a:stretch/>
        </p:blipFill>
        <p:spPr>
          <a:xfrm>
            <a:off x="9222543" y="2260541"/>
            <a:ext cx="2969457" cy="23369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4F6A0A5-9274-4EEF-839E-6B69FAEBA8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0" r="30198"/>
          <a:stretch/>
        </p:blipFill>
        <p:spPr>
          <a:xfrm rot="5400000">
            <a:off x="287717" y="897317"/>
            <a:ext cx="5672967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C96A3C9-361C-4CDB-BCB1-0144FB11F6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7" b="40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4AD3A89-0661-407D-961F-AB90D6D979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49"/>
          <a:stretch/>
        </p:blipFill>
        <p:spPr>
          <a:xfrm>
            <a:off x="2286216" y="0"/>
            <a:ext cx="9905784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E608072-F965-41E4-9D2C-C565CD444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1000" y="5275334"/>
            <a:ext cx="2286000" cy="1066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ED07E1B-64AD-4F44-B4F0-EF1A48A44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2325" y="3314610"/>
            <a:ext cx="2038350" cy="15845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00343DB-90CD-470B-A135-3A00EDAE1F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143216" y="708790"/>
            <a:ext cx="2286000" cy="10668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6E4117-3E42-40E4-BC49-B99BC6E8C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5" b="35704"/>
          <a:stretch/>
        </p:blipFill>
        <p:spPr>
          <a:xfrm>
            <a:off x="3328932" y="1043820"/>
            <a:ext cx="5895598" cy="454157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E47701B-6BBA-4074-9F86-F900347CA320}"/>
              </a:ext>
            </a:extLst>
          </p:cNvPr>
          <p:cNvSpPr/>
          <p:nvPr userDrawn="1"/>
        </p:nvSpPr>
        <p:spPr>
          <a:xfrm>
            <a:off x="407180" y="355153"/>
            <a:ext cx="11377640" cy="6147694"/>
          </a:xfrm>
          <a:prstGeom prst="rect">
            <a:avLst/>
          </a:prstGeom>
          <a:solidFill>
            <a:srgbClr val="0C7392">
              <a:alpha val="54000"/>
            </a:srgb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73D7E93-5C12-4A38-B3B0-7164103590F4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905203" y="5789684"/>
            <a:ext cx="11049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AC8A9F2-B936-451C-93FF-596A273AC3C7}"/>
              </a:ext>
            </a:extLst>
          </p:cNvPr>
          <p:cNvCxnSpPr>
            <a:cxnSpLocks/>
          </p:cNvCxnSpPr>
          <p:nvPr userDrawn="1"/>
        </p:nvCxnSpPr>
        <p:spPr>
          <a:xfrm>
            <a:off x="10352753" y="708790"/>
            <a:ext cx="11049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9444D5B-F014-4D1F-8F81-998CB071066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67930" y="1347104"/>
            <a:ext cx="11049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3C27134-53F5-4C8F-9693-D1F67C379DE1}"/>
              </a:ext>
            </a:extLst>
          </p:cNvPr>
          <p:cNvCxnSpPr>
            <a:cxnSpLocks/>
          </p:cNvCxnSpPr>
          <p:nvPr userDrawn="1"/>
        </p:nvCxnSpPr>
        <p:spPr>
          <a:xfrm>
            <a:off x="720380" y="6153626"/>
            <a:ext cx="11049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80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6D6C4-F215-42CB-AC98-F5D5209BD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A8A1E-7649-49E4-BF55-904E0B002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DE3B9-CE16-4EA8-A613-FA4DA7F6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F7C3-61A6-4DC9-AA96-48D0A072B617}" type="datetimeFigureOut">
              <a:rPr lang="en-US" smtClean="0"/>
              <a:t>19-05-2025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36B5E-595C-4335-B062-C0B98D870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8D6B4-14BD-404C-A599-C1E23273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536E-C59D-4293-9164-8E9D77F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7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4CB69-CC9B-400E-A3EC-8B950DCDF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13806-CF01-4EA0-96E0-17CC1304C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05F93-F006-48BA-9985-52DE227A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F7C3-61A6-4DC9-AA96-48D0A072B617}" type="datetimeFigureOut">
              <a:rPr lang="en-US" smtClean="0"/>
              <a:t>19-05-2025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528AA-9FDD-4A23-9B6E-91968C3B9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7D3F4-4C7B-43F4-BC03-E4ED47A9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536E-C59D-4293-9164-8E9D77F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2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A29DF-5EBC-4EC1-ADAE-318A7130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B3DBA-1A23-44AD-A361-AD3449869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6BEA9-A07B-4144-A87A-DA337D7B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F7C3-61A6-4DC9-AA96-48D0A072B617}" type="datetimeFigureOut">
              <a:rPr lang="en-US" smtClean="0"/>
              <a:t>19-05-2025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1A3E6-8779-44E8-81A1-2100282F2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756FA-6FBD-4E2E-8B86-2A6F57C0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536E-C59D-4293-9164-8E9D77F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3A10-DCF0-4911-9CB3-2687BE74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69D3A-11AD-4EC4-BDD3-B8A5560E8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72095-CF3F-4C0E-9240-C94ED4A07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15A0B-BFDC-4870-B5D8-61AE73DD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F7C3-61A6-4DC9-AA96-48D0A072B617}" type="datetimeFigureOut">
              <a:rPr lang="en-US" smtClean="0"/>
              <a:t>19-05-2025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2B7BF-3BEE-4ED5-AF6C-8EAAAC01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ED096-1D6F-46C6-97E0-7E39A19A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536E-C59D-4293-9164-8E9D77F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07A7F-149E-4531-AFAE-DAC252043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70995-249A-4006-90AD-7E59A554C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4093F-A727-4705-83D8-8C1D67A0C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078B50-6866-460D-A20E-7F27E34CC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9D546F-1DC3-4AEC-B1A8-F9CA06716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F4865-A2E2-4AB9-BE32-DAFF310BB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F7C3-61A6-4DC9-AA96-48D0A072B617}" type="datetimeFigureOut">
              <a:rPr lang="en-US" smtClean="0"/>
              <a:t>19-05-2025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D08ADF-6853-4B0B-A56C-F2FF3113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9795DE-55F0-42D6-9AC5-43D0A00B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536E-C59D-4293-9164-8E9D77F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70813950-8016-F952-3835-164EFC5A1E0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199" y="304799"/>
            <a:ext cx="1419224" cy="141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1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FA6CB7C1-5C29-4A9E-B342-11516847A6E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64329-8A1F-4374-8282-DE89D00A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D14F4-0544-4823-B8ED-A3444940A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5F4DC-9086-4C3C-9156-4952CC01F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0F7C3-61A6-4DC9-AA96-48D0A072B617}" type="datetimeFigureOut">
              <a:rPr lang="en-US" smtClean="0"/>
              <a:t>19-05-2025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9EE17-F41A-4ABE-B7FD-B44A2F0BC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86D53-50A1-4B5A-AC40-C9AD5A630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6536E-C59D-4293-9164-8E9D77F0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5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9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333" y="86558"/>
            <a:ext cx="10673499" cy="1431636"/>
          </a:xfrm>
          <a:prstGeom prst="rect">
            <a:avLst/>
          </a:prstGeom>
          <a:solidFill>
            <a:schemeClr val="bg1"/>
          </a:solidFill>
        </p:spPr>
        <p:txBody>
          <a:bodyPr wrap="square" lIns="76667" tIns="38335" rIns="76667" bIns="38335" rtlCol="0">
            <a:spAutoFit/>
          </a:bodyPr>
          <a:lstStyle/>
          <a:p>
            <a:pPr algn="ctr" defTabSz="7666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 defTabSz="7666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Nghe-viết: Bác sĩ Y-éc-xanh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9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1C9A0EEC-D92E-4C74-AE8E-0DCDFEEF13B7}"/>
              </a:ext>
            </a:extLst>
          </p:cNvPr>
          <p:cNvSpPr txBox="1"/>
          <p:nvPr/>
        </p:nvSpPr>
        <p:spPr>
          <a:xfrm>
            <a:off x="3843616" y="1540249"/>
            <a:ext cx="1254589" cy="69387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zh-CN" altLang="en-US" sz="2800" b="1" dirty="0">
              <a:solidFill>
                <a:srgbClr val="0C7392"/>
              </a:solidFill>
              <a:latin typeface="字魂57号-创细黑" panose="00000500000000000000" pitchFamily="2" charset="-122"/>
              <a:ea typeface="字魂57号-创细黑" panose="00000500000000000000" pitchFamily="2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52F8E87-1C79-44CC-8713-A61832614DC7}"/>
              </a:ext>
            </a:extLst>
          </p:cNvPr>
          <p:cNvGrpSpPr/>
          <p:nvPr/>
        </p:nvGrpSpPr>
        <p:grpSpPr>
          <a:xfrm>
            <a:off x="1801133" y="1329315"/>
            <a:ext cx="1347667" cy="568895"/>
            <a:chOff x="1139367" y="6012139"/>
            <a:chExt cx="1347667" cy="568895"/>
          </a:xfrm>
          <a:solidFill>
            <a:schemeClr val="bg1">
              <a:alpha val="60000"/>
            </a:schemeClr>
          </a:solidFill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E7A4B989-BC6E-41FE-833E-AC7D1ED7650D}"/>
                </a:ext>
              </a:extLst>
            </p:cNvPr>
            <p:cNvGrpSpPr/>
            <p:nvPr/>
          </p:nvGrpSpPr>
          <p:grpSpPr>
            <a:xfrm>
              <a:off x="1139367" y="6012139"/>
              <a:ext cx="1347667" cy="75553"/>
              <a:chOff x="1139367" y="6012139"/>
              <a:chExt cx="1347667" cy="75553"/>
            </a:xfrm>
            <a:grpFill/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4B202891-8F95-44DB-A6E2-500C8135D437}"/>
                  </a:ext>
                </a:extLst>
              </p:cNvPr>
              <p:cNvSpPr/>
              <p:nvPr/>
            </p:nvSpPr>
            <p:spPr>
              <a:xfrm>
                <a:off x="1139367" y="6012139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E3C44DC6-E9B0-4969-8E94-B9465A4AFDAF}"/>
                  </a:ext>
                </a:extLst>
              </p:cNvPr>
              <p:cNvSpPr/>
              <p:nvPr/>
            </p:nvSpPr>
            <p:spPr>
              <a:xfrm>
                <a:off x="1298381" y="6012139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12CBBE5B-3B26-4CA7-B755-FC6796633880}"/>
                  </a:ext>
                </a:extLst>
              </p:cNvPr>
              <p:cNvSpPr/>
              <p:nvPr/>
            </p:nvSpPr>
            <p:spPr>
              <a:xfrm>
                <a:off x="1457395" y="6012139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911C0029-6036-4E09-A10F-D0DECBC65077}"/>
                  </a:ext>
                </a:extLst>
              </p:cNvPr>
              <p:cNvSpPr/>
              <p:nvPr/>
            </p:nvSpPr>
            <p:spPr>
              <a:xfrm>
                <a:off x="1616409" y="6012139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60D05C20-006D-4FCF-8B02-738F59FAF889}"/>
                  </a:ext>
                </a:extLst>
              </p:cNvPr>
              <p:cNvSpPr/>
              <p:nvPr/>
            </p:nvSpPr>
            <p:spPr>
              <a:xfrm>
                <a:off x="1775423" y="6012139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859D152D-F59D-4F47-B961-E83AA0E748B7}"/>
                  </a:ext>
                </a:extLst>
              </p:cNvPr>
              <p:cNvSpPr/>
              <p:nvPr/>
            </p:nvSpPr>
            <p:spPr>
              <a:xfrm>
                <a:off x="1934437" y="6012139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9C19C42F-8699-4597-AC4A-D10DDA8904F4}"/>
                  </a:ext>
                </a:extLst>
              </p:cNvPr>
              <p:cNvSpPr/>
              <p:nvPr/>
            </p:nvSpPr>
            <p:spPr>
              <a:xfrm>
                <a:off x="2093451" y="6012139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7FCC2360-9BD8-4EC8-8E0E-8F9042CC1AEA}"/>
                  </a:ext>
                </a:extLst>
              </p:cNvPr>
              <p:cNvSpPr/>
              <p:nvPr/>
            </p:nvSpPr>
            <p:spPr>
              <a:xfrm>
                <a:off x="2252465" y="6012139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632C4C99-2B23-4E08-8D0E-C30B398D5AE5}"/>
                  </a:ext>
                </a:extLst>
              </p:cNvPr>
              <p:cNvSpPr/>
              <p:nvPr/>
            </p:nvSpPr>
            <p:spPr>
              <a:xfrm>
                <a:off x="2411481" y="6012139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670D4EE-FE11-4E98-90DE-6D69ED24F35F}"/>
                </a:ext>
              </a:extLst>
            </p:cNvPr>
            <p:cNvGrpSpPr/>
            <p:nvPr/>
          </p:nvGrpSpPr>
          <p:grpSpPr>
            <a:xfrm>
              <a:off x="1139367" y="6176586"/>
              <a:ext cx="1347667" cy="75553"/>
              <a:chOff x="1139367" y="6184726"/>
              <a:chExt cx="1347667" cy="75553"/>
            </a:xfrm>
            <a:grpFill/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CDC97932-B15D-4083-A83E-4C8D1D25A609}"/>
                  </a:ext>
                </a:extLst>
              </p:cNvPr>
              <p:cNvSpPr/>
              <p:nvPr/>
            </p:nvSpPr>
            <p:spPr>
              <a:xfrm>
                <a:off x="1139367" y="6184726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EE6C7C0B-826B-4CFF-AD67-A74D97D96517}"/>
                  </a:ext>
                </a:extLst>
              </p:cNvPr>
              <p:cNvSpPr/>
              <p:nvPr/>
            </p:nvSpPr>
            <p:spPr>
              <a:xfrm>
                <a:off x="1298381" y="6184726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57E746A6-33B7-473F-BF2E-AE1374469648}"/>
                  </a:ext>
                </a:extLst>
              </p:cNvPr>
              <p:cNvSpPr/>
              <p:nvPr/>
            </p:nvSpPr>
            <p:spPr>
              <a:xfrm>
                <a:off x="1457395" y="6184726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766B4864-003C-4022-8A91-B692DE309779}"/>
                  </a:ext>
                </a:extLst>
              </p:cNvPr>
              <p:cNvSpPr/>
              <p:nvPr/>
            </p:nvSpPr>
            <p:spPr>
              <a:xfrm>
                <a:off x="1616409" y="6184726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8B4D89B4-A915-4B02-A1EE-87C108EBA93F}"/>
                  </a:ext>
                </a:extLst>
              </p:cNvPr>
              <p:cNvSpPr/>
              <p:nvPr/>
            </p:nvSpPr>
            <p:spPr>
              <a:xfrm>
                <a:off x="1775423" y="6184726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5402A026-9FA7-4D0A-BD08-CFB6068ABA28}"/>
                  </a:ext>
                </a:extLst>
              </p:cNvPr>
              <p:cNvSpPr/>
              <p:nvPr/>
            </p:nvSpPr>
            <p:spPr>
              <a:xfrm>
                <a:off x="1934437" y="6184726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88A6E207-0542-4236-A574-1B8884E196C0}"/>
                  </a:ext>
                </a:extLst>
              </p:cNvPr>
              <p:cNvSpPr/>
              <p:nvPr/>
            </p:nvSpPr>
            <p:spPr>
              <a:xfrm>
                <a:off x="2093451" y="6184726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2407E54F-ED35-4E20-B37B-513AF042B33E}"/>
                  </a:ext>
                </a:extLst>
              </p:cNvPr>
              <p:cNvSpPr/>
              <p:nvPr/>
            </p:nvSpPr>
            <p:spPr>
              <a:xfrm>
                <a:off x="2252465" y="6184726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AF22FE14-1765-493D-B3B1-1355AC294AB7}"/>
                  </a:ext>
                </a:extLst>
              </p:cNvPr>
              <p:cNvSpPr/>
              <p:nvPr/>
            </p:nvSpPr>
            <p:spPr>
              <a:xfrm>
                <a:off x="2411481" y="6184726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954C1099-A044-443E-BE84-1F37EDEE8E3C}"/>
                </a:ext>
              </a:extLst>
            </p:cNvPr>
            <p:cNvGrpSpPr/>
            <p:nvPr/>
          </p:nvGrpSpPr>
          <p:grpSpPr>
            <a:xfrm>
              <a:off x="1139367" y="6341033"/>
              <a:ext cx="1347667" cy="75553"/>
              <a:chOff x="1139367" y="6357314"/>
              <a:chExt cx="1347667" cy="75553"/>
            </a:xfrm>
            <a:grpFill/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8136D946-903E-4CFD-A431-E115BC4B4C6B}"/>
                  </a:ext>
                </a:extLst>
              </p:cNvPr>
              <p:cNvSpPr/>
              <p:nvPr/>
            </p:nvSpPr>
            <p:spPr>
              <a:xfrm>
                <a:off x="1139367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91DEBD69-61C8-4CC8-939C-8EEAB842360B}"/>
                  </a:ext>
                </a:extLst>
              </p:cNvPr>
              <p:cNvSpPr/>
              <p:nvPr/>
            </p:nvSpPr>
            <p:spPr>
              <a:xfrm>
                <a:off x="1298381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94B115EB-C3D3-4CF4-BAC8-3B67ED20BD27}"/>
                  </a:ext>
                </a:extLst>
              </p:cNvPr>
              <p:cNvSpPr/>
              <p:nvPr/>
            </p:nvSpPr>
            <p:spPr>
              <a:xfrm>
                <a:off x="1457395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2FCC5C12-32F7-453C-80BC-5F8C7221522F}"/>
                  </a:ext>
                </a:extLst>
              </p:cNvPr>
              <p:cNvSpPr/>
              <p:nvPr/>
            </p:nvSpPr>
            <p:spPr>
              <a:xfrm>
                <a:off x="1616409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B5FDD48A-9C1E-44B9-A423-A165612050B2}"/>
                  </a:ext>
                </a:extLst>
              </p:cNvPr>
              <p:cNvSpPr/>
              <p:nvPr/>
            </p:nvSpPr>
            <p:spPr>
              <a:xfrm>
                <a:off x="1775423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07567157-81F6-4EEE-ADF1-385965ABE75C}"/>
                  </a:ext>
                </a:extLst>
              </p:cNvPr>
              <p:cNvSpPr/>
              <p:nvPr/>
            </p:nvSpPr>
            <p:spPr>
              <a:xfrm>
                <a:off x="1934437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BF78FEA6-EDBE-460C-B2CA-EE8B9E336511}"/>
                  </a:ext>
                </a:extLst>
              </p:cNvPr>
              <p:cNvSpPr/>
              <p:nvPr/>
            </p:nvSpPr>
            <p:spPr>
              <a:xfrm>
                <a:off x="2093451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DBF9D2E2-F429-48C9-BA32-61C9DE9BAEDF}"/>
                  </a:ext>
                </a:extLst>
              </p:cNvPr>
              <p:cNvSpPr/>
              <p:nvPr/>
            </p:nvSpPr>
            <p:spPr>
              <a:xfrm>
                <a:off x="2252465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29DEFFBF-8640-4808-B8F4-F006650AA8F0}"/>
                  </a:ext>
                </a:extLst>
              </p:cNvPr>
              <p:cNvSpPr/>
              <p:nvPr/>
            </p:nvSpPr>
            <p:spPr>
              <a:xfrm>
                <a:off x="2411481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E75F28F7-2BF9-4F6D-B761-A3858738A5A0}"/>
                </a:ext>
              </a:extLst>
            </p:cNvPr>
            <p:cNvGrpSpPr/>
            <p:nvPr/>
          </p:nvGrpSpPr>
          <p:grpSpPr>
            <a:xfrm>
              <a:off x="1139367" y="6505481"/>
              <a:ext cx="1347667" cy="75553"/>
              <a:chOff x="1139367" y="6357314"/>
              <a:chExt cx="1347667" cy="75553"/>
            </a:xfrm>
            <a:grpFill/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4B48E4A5-11CD-437B-8478-411335DC8B7E}"/>
                  </a:ext>
                </a:extLst>
              </p:cNvPr>
              <p:cNvSpPr/>
              <p:nvPr/>
            </p:nvSpPr>
            <p:spPr>
              <a:xfrm>
                <a:off x="1139367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1EFB39E4-E8BA-4FF8-955F-30D1DC5AEDDD}"/>
                  </a:ext>
                </a:extLst>
              </p:cNvPr>
              <p:cNvSpPr/>
              <p:nvPr/>
            </p:nvSpPr>
            <p:spPr>
              <a:xfrm>
                <a:off x="1298381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34A42343-DF40-4CDE-AAD4-286539255AE7}"/>
                  </a:ext>
                </a:extLst>
              </p:cNvPr>
              <p:cNvSpPr/>
              <p:nvPr/>
            </p:nvSpPr>
            <p:spPr>
              <a:xfrm>
                <a:off x="1457395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B482D684-5F47-45FF-8C6E-F962DD31BAD4}"/>
                  </a:ext>
                </a:extLst>
              </p:cNvPr>
              <p:cNvSpPr/>
              <p:nvPr/>
            </p:nvSpPr>
            <p:spPr>
              <a:xfrm>
                <a:off x="1616409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005470B7-FB47-43C6-B10C-36E02755D1B5}"/>
                  </a:ext>
                </a:extLst>
              </p:cNvPr>
              <p:cNvSpPr/>
              <p:nvPr/>
            </p:nvSpPr>
            <p:spPr>
              <a:xfrm>
                <a:off x="1775423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CCB4BB72-1E7E-47D5-9524-DAFDC6BD4BC0}"/>
                  </a:ext>
                </a:extLst>
              </p:cNvPr>
              <p:cNvSpPr/>
              <p:nvPr/>
            </p:nvSpPr>
            <p:spPr>
              <a:xfrm>
                <a:off x="1934437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9B7D107C-0144-4BE2-A884-B82335129991}"/>
                  </a:ext>
                </a:extLst>
              </p:cNvPr>
              <p:cNvSpPr/>
              <p:nvPr/>
            </p:nvSpPr>
            <p:spPr>
              <a:xfrm>
                <a:off x="2093451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EC9E0FFE-B13E-475D-90AC-0A312B344596}"/>
                  </a:ext>
                </a:extLst>
              </p:cNvPr>
              <p:cNvSpPr/>
              <p:nvPr/>
            </p:nvSpPr>
            <p:spPr>
              <a:xfrm>
                <a:off x="2252465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BA9DB42-EB90-469C-828C-DB4AB8BBD918}"/>
                  </a:ext>
                </a:extLst>
              </p:cNvPr>
              <p:cNvSpPr/>
              <p:nvPr/>
            </p:nvSpPr>
            <p:spPr>
              <a:xfrm>
                <a:off x="2411481" y="6357314"/>
                <a:ext cx="75553" cy="7555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Rounded Rectangle 1"/>
          <p:cNvSpPr/>
          <p:nvPr/>
        </p:nvSpPr>
        <p:spPr>
          <a:xfrm>
            <a:off x="1085850" y="485775"/>
            <a:ext cx="10534650" cy="57340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911BCC3-E68E-4125-8A16-7DE09B892AF0}"/>
              </a:ext>
            </a:extLst>
          </p:cNvPr>
          <p:cNvSpPr txBox="1"/>
          <p:nvPr/>
        </p:nvSpPr>
        <p:spPr>
          <a:xfrm>
            <a:off x="1345060" y="1602796"/>
            <a:ext cx="965631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 một chút, ông tiếp:</a:t>
            </a:r>
          </a:p>
          <a:p>
            <a:pPr lvl="0"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Tuy nhiên, tôi với bà, chúng ta đang sống chung trong một ngôi nhà: Trái Đất. Trái Đất đích thực là ngôi nhà của chúng ta. Những đứa con trong nhà phải thương yêu và có bổn phận giúp đỡ lẫn nhau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Tôi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thể rời khỏi Nha Trang này để sống một nơi nào khác. Chỉ có ở đây, tâm hồn tôi mới được rộng mở, bình yên.</a:t>
            </a:r>
          </a:p>
        </p:txBody>
      </p:sp>
      <p:sp>
        <p:nvSpPr>
          <p:cNvPr id="53" name="矩形: 圆角 5">
            <a:extLst>
              <a:ext uri="{FF2B5EF4-FFF2-40B4-BE49-F238E27FC236}">
                <a16:creationId xmlns:a16="http://schemas.microsoft.com/office/drawing/2014/main" id="{76FE6ECB-88A0-4B7F-9BD3-7FA5CA7C0D98}"/>
              </a:ext>
            </a:extLst>
          </p:cNvPr>
          <p:cNvSpPr/>
          <p:nvPr/>
        </p:nvSpPr>
        <p:spPr>
          <a:xfrm>
            <a:off x="3963897" y="716634"/>
            <a:ext cx="4626967" cy="6929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altLang="zh-CN" sz="36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altLang="zh-CN" sz="36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Y-</a:t>
            </a:r>
            <a:r>
              <a:rPr lang="en-US" altLang="zh-CN" sz="3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éc</a:t>
            </a:r>
            <a:r>
              <a:rPr lang="en-US" altLang="zh-CN" sz="36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altLang="zh-CN" sz="3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lang="zh-CN" altLang="en-US" sz="36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001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436" y="3327162"/>
            <a:ext cx="1066016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từ:</a:t>
            </a:r>
          </a:p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Trái Đất, Nha Trang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CA734-A04F-4171-9DBD-45A9E61EDCCB}"/>
              </a:ext>
            </a:extLst>
          </p:cNvPr>
          <p:cNvSpPr txBox="1"/>
          <p:nvPr/>
        </p:nvSpPr>
        <p:spPr>
          <a:xfrm>
            <a:off x="759250" y="255234"/>
            <a:ext cx="10673499" cy="1431636"/>
          </a:xfrm>
          <a:prstGeom prst="rect">
            <a:avLst/>
          </a:prstGeom>
          <a:solidFill>
            <a:schemeClr val="bg1"/>
          </a:solidFill>
        </p:spPr>
        <p:txBody>
          <a:bodyPr wrap="square" lIns="76667" tIns="38335" rIns="76667" bIns="38335" rtlCol="0">
            <a:spAutoFit/>
          </a:bodyPr>
          <a:lstStyle/>
          <a:p>
            <a:pPr algn="ctr" defTabSz="7666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 defTabSz="7666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Nghe-viết: Bác sĩ Y-éc-xanh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CCF82FE-094A-4F7A-AA03-76D247908131}"/>
              </a:ext>
            </a:extLst>
          </p:cNvPr>
          <p:cNvSpPr/>
          <p:nvPr/>
        </p:nvSpPr>
        <p:spPr>
          <a:xfrm>
            <a:off x="303819" y="190753"/>
            <a:ext cx="11716764" cy="6438377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FF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BA17B16-4BBA-3A49-1565-B6C87F410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09680" y="224536"/>
            <a:ext cx="7372639" cy="105562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C93C3C-2E8A-B70B-D5FA-7C2E0B706E96}"/>
              </a:ext>
            </a:extLst>
          </p:cNvPr>
          <p:cNvSpPr txBox="1"/>
          <p:nvPr/>
        </p:nvSpPr>
        <p:spPr>
          <a:xfrm>
            <a:off x="3218980" y="224536"/>
            <a:ext cx="60944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 tên người nước ngoài viết đúng và chép vào vở.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AD75D8-9317-C2DA-29A0-36B08DEDA134}"/>
              </a:ext>
            </a:extLst>
          </p:cNvPr>
          <p:cNvSpPr/>
          <p:nvPr/>
        </p:nvSpPr>
        <p:spPr>
          <a:xfrm>
            <a:off x="628650" y="1781175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Y-éc-Xanh</a:t>
            </a:r>
            <a:endParaRPr lang="en-US" sz="4000" dirty="0">
              <a:ln>
                <a:solidFill>
                  <a:srgbClr val="00B0F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D87C40-5C03-BC74-0BF6-4D9CFF5A7B12}"/>
              </a:ext>
            </a:extLst>
          </p:cNvPr>
          <p:cNvSpPr/>
          <p:nvPr/>
        </p:nvSpPr>
        <p:spPr>
          <a:xfrm>
            <a:off x="3962400" y="1790700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Ê-li-</a:t>
            </a:r>
            <a:r>
              <a:rPr lang="en-US" sz="4000" dirty="0" err="1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endParaRPr lang="en-US" sz="4000" dirty="0">
              <a:ln>
                <a:solidFill>
                  <a:srgbClr val="00B0F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3F30ED-FDE1-8749-EFC6-56D0D8E73E32}"/>
              </a:ext>
            </a:extLst>
          </p:cNvPr>
          <p:cNvSpPr/>
          <p:nvPr/>
        </p:nvSpPr>
        <p:spPr>
          <a:xfrm>
            <a:off x="7610475" y="1771650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Cô-li-A</a:t>
            </a:r>
            <a:endParaRPr lang="en-US" sz="4000" dirty="0">
              <a:ln>
                <a:solidFill>
                  <a:srgbClr val="00B0F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181770-D2CF-E9C5-9BC5-B629C0425D0E}"/>
              </a:ext>
            </a:extLst>
          </p:cNvPr>
          <p:cNvSpPr/>
          <p:nvPr/>
        </p:nvSpPr>
        <p:spPr>
          <a:xfrm>
            <a:off x="561975" y="3228975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 Đi-xni</a:t>
            </a:r>
            <a:endParaRPr lang="en-US" sz="4000" dirty="0">
              <a:ln>
                <a:solidFill>
                  <a:srgbClr val="00B0F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FDE087-9F46-9888-7F84-F5E231780327}"/>
              </a:ext>
            </a:extLst>
          </p:cNvPr>
          <p:cNvSpPr/>
          <p:nvPr/>
        </p:nvSpPr>
        <p:spPr>
          <a:xfrm>
            <a:off x="3981450" y="3219450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An-</a:t>
            </a:r>
            <a:r>
              <a:rPr lang="en-US" sz="4000" dirty="0" err="1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đéc</a:t>
            </a:r>
            <a:r>
              <a:rPr lang="en-US" sz="4000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-xen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A0AD8E-B067-1A66-4D56-4652554CA0D3}"/>
              </a:ext>
            </a:extLst>
          </p:cNvPr>
          <p:cNvSpPr/>
          <p:nvPr/>
        </p:nvSpPr>
        <p:spPr>
          <a:xfrm>
            <a:off x="7686675" y="3238500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Si-skin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4705350"/>
            <a:ext cx="112595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từ viết đúng chính tả là:</a:t>
            </a:r>
          </a:p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Ê-li-át; Oan Đi-xni;  An-đéc-xen, Si-skin </a:t>
            </a:r>
          </a:p>
        </p:txBody>
      </p:sp>
    </p:spTree>
    <p:extLst>
      <p:ext uri="{BB962C8B-B14F-4D97-AF65-F5344CB8AC3E}">
        <p14:creationId xmlns:p14="http://schemas.microsoft.com/office/powerpoint/2010/main" val="37235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1459 L 0.01524 0.4854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250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2222 L 0.3793 0.2583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402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169 L 0.08242 0.1958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062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4 0.00532 L -0.1375 0.3192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1569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8" grpId="0" animBg="1"/>
      <p:bldP spid="9" grpId="0" animBg="1"/>
      <p:bldP spid="9" grpId="1" animBg="1"/>
      <p:bldP spid="9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CCF82FE-094A-4F7A-AA03-76D247908131}"/>
              </a:ext>
            </a:extLst>
          </p:cNvPr>
          <p:cNvSpPr/>
          <p:nvPr/>
        </p:nvSpPr>
        <p:spPr>
          <a:xfrm>
            <a:off x="340766" y="195087"/>
            <a:ext cx="11242920" cy="6438377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FF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3200" kern="0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BA17B16-4BBA-3A49-1565-B6C87F410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95512" y="224536"/>
            <a:ext cx="7755312" cy="105562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C93C3C-2E8A-B70B-D5FA-7C2E0B706E96}"/>
              </a:ext>
            </a:extLst>
          </p:cNvPr>
          <p:cNvSpPr txBox="1"/>
          <p:nvPr/>
        </p:nvSpPr>
        <p:spPr>
          <a:xfrm>
            <a:off x="2913529" y="459960"/>
            <a:ext cx="66338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Nêu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A5605-9C98-BEC8-0F2F-E37F41C0B97F}"/>
              </a:ext>
            </a:extLst>
          </p:cNvPr>
          <p:cNvSpPr/>
          <p:nvPr/>
        </p:nvSpPr>
        <p:spPr>
          <a:xfrm>
            <a:off x="838200" y="1628775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Y-</a:t>
            </a:r>
            <a:r>
              <a:rPr lang="en-US" sz="4000" dirty="0" err="1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</a:t>
            </a:r>
            <a:r>
              <a:rPr lang="en-US" sz="4000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dirty="0">
              <a:ln>
                <a:solidFill>
                  <a:srgbClr val="00B0F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1DC5DF-A12E-BFF3-C11B-E1F81774FA0C}"/>
              </a:ext>
            </a:extLst>
          </p:cNvPr>
          <p:cNvSpPr/>
          <p:nvPr/>
        </p:nvSpPr>
        <p:spPr>
          <a:xfrm>
            <a:off x="790575" y="2705100"/>
            <a:ext cx="2809875" cy="809625"/>
          </a:xfrm>
          <a:prstGeom prst="roundRect">
            <a:avLst>
              <a:gd name="adj" fmla="val 3299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D1AE3C1-1E5C-67DC-65EC-9163D9A3C98D}"/>
              </a:ext>
            </a:extLst>
          </p:cNvPr>
          <p:cNvCxnSpPr/>
          <p:nvPr/>
        </p:nvCxnSpPr>
        <p:spPr>
          <a:xfrm>
            <a:off x="4314825" y="2162175"/>
            <a:ext cx="17049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B9B5859-745A-89B8-3E58-18EBE7C2FA3C}"/>
              </a:ext>
            </a:extLst>
          </p:cNvPr>
          <p:cNvSpPr/>
          <p:nvPr/>
        </p:nvSpPr>
        <p:spPr>
          <a:xfrm>
            <a:off x="6648450" y="1647825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Y-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éc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7A3C5D6-657A-9D48-44CD-DFA955783840}"/>
              </a:ext>
            </a:extLst>
          </p:cNvPr>
          <p:cNvCxnSpPr/>
          <p:nvPr/>
        </p:nvCxnSpPr>
        <p:spPr>
          <a:xfrm>
            <a:off x="4314825" y="3219450"/>
            <a:ext cx="17049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75800EA-E56C-A899-F29A-449AD2B29696}"/>
              </a:ext>
            </a:extLst>
          </p:cNvPr>
          <p:cNvSpPr/>
          <p:nvPr/>
        </p:nvSpPr>
        <p:spPr>
          <a:xfrm>
            <a:off x="6648450" y="2705100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-li-a</a:t>
            </a:r>
          </a:p>
        </p:txBody>
      </p:sp>
    </p:spTree>
    <p:extLst>
      <p:ext uri="{BB962C8B-B14F-4D97-AF65-F5344CB8AC3E}">
        <p14:creationId xmlns:p14="http://schemas.microsoft.com/office/powerpoint/2010/main" val="10452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CCF82FE-094A-4F7A-AA03-76D247908131}"/>
              </a:ext>
            </a:extLst>
          </p:cNvPr>
          <p:cNvSpPr/>
          <p:nvPr/>
        </p:nvSpPr>
        <p:spPr>
          <a:xfrm>
            <a:off x="387105" y="50122"/>
            <a:ext cx="11242920" cy="6438377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FF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BA17B16-4BBA-3A49-1565-B6C87F410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09680" y="224536"/>
            <a:ext cx="7372639" cy="105562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C93C3C-2E8A-B70B-D5FA-7C2E0B706E96}"/>
              </a:ext>
            </a:extLst>
          </p:cNvPr>
          <p:cNvSpPr txBox="1"/>
          <p:nvPr/>
        </p:nvSpPr>
        <p:spPr>
          <a:xfrm>
            <a:off x="3218980" y="224536"/>
            <a:ext cx="60944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tên riêng địa lí nước ngoài viết đúng và chép vào vở.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AD75D8-9317-C2DA-29A0-36B08DEDA134}"/>
              </a:ext>
            </a:extLst>
          </p:cNvPr>
          <p:cNvSpPr/>
          <p:nvPr/>
        </p:nvSpPr>
        <p:spPr>
          <a:xfrm>
            <a:off x="628650" y="1769409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</a:t>
            </a:r>
            <a:r>
              <a:rPr lang="en-US" sz="4000" dirty="0" err="1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4000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-pi-a</a:t>
            </a:r>
            <a:endParaRPr kumimoji="0" lang="en-US" sz="40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D87C40-5C03-BC74-0BF6-4D9CFF5A7B12}"/>
              </a:ext>
            </a:extLst>
          </p:cNvPr>
          <p:cNvSpPr/>
          <p:nvPr/>
        </p:nvSpPr>
        <p:spPr>
          <a:xfrm>
            <a:off x="4133850" y="1790700"/>
            <a:ext cx="2638425" cy="933450"/>
          </a:xfrm>
          <a:prstGeom prst="roundRect">
            <a:avLst>
              <a:gd name="adj" fmla="val 3299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kumimoji="0" lang="en-US" sz="40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3F30ED-FDE1-8749-EFC6-56D0D8E73E32}"/>
              </a:ext>
            </a:extLst>
          </p:cNvPr>
          <p:cNvSpPr/>
          <p:nvPr/>
        </p:nvSpPr>
        <p:spPr>
          <a:xfrm>
            <a:off x="7610475" y="1771650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Hy </a:t>
            </a:r>
            <a:r>
              <a:rPr kumimoji="0" lang="en-US" sz="4000" b="0" i="0" u="none" strike="noStrike" kern="1200" cap="none" spc="0" normalizeH="0" baseline="0" noProof="0" dirty="0" err="1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kumimoji="0" lang="en-US" sz="40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181770-D2CF-E9C5-9BC5-B629C0425D0E}"/>
              </a:ext>
            </a:extLst>
          </p:cNvPr>
          <p:cNvSpPr/>
          <p:nvPr/>
        </p:nvSpPr>
        <p:spPr>
          <a:xfrm>
            <a:off x="561975" y="3228975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kumimoji="0" lang="en-US" sz="4000" b="0" i="0" u="none" strike="noStrike" kern="1200" cap="none" spc="0" normalizeH="0" noProof="0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kumimoji="0" lang="en-US" sz="40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FDE087-9F46-9888-7F84-F5E231780327}"/>
              </a:ext>
            </a:extLst>
          </p:cNvPr>
          <p:cNvSpPr/>
          <p:nvPr/>
        </p:nvSpPr>
        <p:spPr>
          <a:xfrm>
            <a:off x="3981450" y="3219450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-Un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A0AD8E-B067-1A66-4D56-4652554CA0D3}"/>
              </a:ext>
            </a:extLst>
          </p:cNvPr>
          <p:cNvSpPr/>
          <p:nvPr/>
        </p:nvSpPr>
        <p:spPr>
          <a:xfrm>
            <a:off x="7686675" y="3238500"/>
            <a:ext cx="2809875" cy="933450"/>
          </a:xfrm>
          <a:prstGeom prst="roundRect">
            <a:avLst>
              <a:gd name="adj" fmla="val 3299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4000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endParaRPr kumimoji="0" lang="en-US" sz="40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47" y="4597424"/>
            <a:ext cx="115465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từ viết đúng chính tả là:</a:t>
            </a:r>
          </a:p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Ô-lim-pi-a; Pháp; Hàn Quốc; Đan Mạch</a:t>
            </a:r>
          </a:p>
        </p:txBody>
      </p:sp>
    </p:spTree>
    <p:extLst>
      <p:ext uri="{BB962C8B-B14F-4D97-AF65-F5344CB8AC3E}">
        <p14:creationId xmlns:p14="http://schemas.microsoft.com/office/powerpoint/2010/main" val="93628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0.3595 0.38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193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01601 0.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25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338 L 0.37357 0.246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1" y="1402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16914 0.313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156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00602 L 0.00547 -0.208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7" grpId="1" animBg="1"/>
      <p:bldP spid="7" grpId="2" animBg="1"/>
      <p:bldP spid="9" grpId="1" animBg="1"/>
      <p:bldP spid="9" grpId="2" animBg="1"/>
      <p:bldP spid="11" grpId="0" animBg="1"/>
      <p:bldP spid="12" grpId="1" animBg="1"/>
      <p:bldP spid="12" grpId="2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CCF82FE-094A-4F7A-AA03-76D247908131}"/>
              </a:ext>
            </a:extLst>
          </p:cNvPr>
          <p:cNvSpPr/>
          <p:nvPr/>
        </p:nvSpPr>
        <p:spPr>
          <a:xfrm>
            <a:off x="340766" y="195087"/>
            <a:ext cx="11242920" cy="6438377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FF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BA17B16-4BBA-3A49-1565-B6C87F410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09680" y="224536"/>
            <a:ext cx="7639755" cy="105562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C93C3C-2E8A-B70B-D5FA-7C2E0B706E96}"/>
              </a:ext>
            </a:extLst>
          </p:cNvPr>
          <p:cNvSpPr txBox="1"/>
          <p:nvPr/>
        </p:nvSpPr>
        <p:spPr>
          <a:xfrm>
            <a:off x="2849862" y="459960"/>
            <a:ext cx="69324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1EA6A1-4E3C-8189-2EFF-75A2E291B3C3}"/>
              </a:ext>
            </a:extLst>
          </p:cNvPr>
          <p:cNvSpPr/>
          <p:nvPr/>
        </p:nvSpPr>
        <p:spPr>
          <a:xfrm>
            <a:off x="1196788" y="2212602"/>
            <a:ext cx="2881820" cy="790575"/>
          </a:xfrm>
          <a:prstGeom prst="roundRect">
            <a:avLst>
              <a:gd name="adj" fmla="val 3299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 lạp</a:t>
            </a:r>
            <a:endParaRPr lang="en-US" sz="4000" dirty="0" err="1">
              <a:ln>
                <a:solidFill>
                  <a:srgbClr val="00B0F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9BDB40F-C07B-4ADB-DBC4-BADCC50AEC83}"/>
              </a:ext>
            </a:extLst>
          </p:cNvPr>
          <p:cNvSpPr/>
          <p:nvPr/>
        </p:nvSpPr>
        <p:spPr>
          <a:xfrm>
            <a:off x="1118347" y="3629025"/>
            <a:ext cx="2881820" cy="790575"/>
          </a:xfrm>
          <a:prstGeom prst="roundRect">
            <a:avLst>
              <a:gd name="adj" fmla="val 3299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Xơ-Un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B2D0E6F-550F-C7FF-32D9-6B357924BF88}"/>
              </a:ext>
            </a:extLst>
          </p:cNvPr>
          <p:cNvCxnSpPr/>
          <p:nvPr/>
        </p:nvCxnSpPr>
        <p:spPr>
          <a:xfrm>
            <a:off x="4273643" y="2717987"/>
            <a:ext cx="17049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A35C8C3-1FC2-52C2-1698-7CAE00345544}"/>
              </a:ext>
            </a:extLst>
          </p:cNvPr>
          <p:cNvSpPr/>
          <p:nvPr/>
        </p:nvSpPr>
        <p:spPr>
          <a:xfrm>
            <a:off x="6276901" y="2251262"/>
            <a:ext cx="2881820" cy="933450"/>
          </a:xfrm>
          <a:prstGeom prst="roundRect">
            <a:avLst>
              <a:gd name="adj" fmla="val 3299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15908BF-DDFD-8652-D947-2F10B565BE08}"/>
              </a:ext>
            </a:extLst>
          </p:cNvPr>
          <p:cNvCxnSpPr/>
          <p:nvPr/>
        </p:nvCxnSpPr>
        <p:spPr>
          <a:xfrm>
            <a:off x="4257251" y="4024312"/>
            <a:ext cx="17049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5768C70-FAF9-85E5-FFD0-C130A60FDD36}"/>
              </a:ext>
            </a:extLst>
          </p:cNvPr>
          <p:cNvSpPr/>
          <p:nvPr/>
        </p:nvSpPr>
        <p:spPr>
          <a:xfrm>
            <a:off x="6276901" y="3722593"/>
            <a:ext cx="2881820" cy="828675"/>
          </a:xfrm>
          <a:prstGeom prst="roundRect">
            <a:avLst>
              <a:gd name="adj" fmla="val 3299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-un</a:t>
            </a:r>
          </a:p>
        </p:txBody>
      </p:sp>
    </p:spTree>
    <p:extLst>
      <p:ext uri="{BB962C8B-B14F-4D97-AF65-F5344CB8AC3E}">
        <p14:creationId xmlns:p14="http://schemas.microsoft.com/office/powerpoint/2010/main" val="2820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3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771850-11B9-4A1C-BAC8-9D857C452702}"/>
              </a:ext>
            </a:extLst>
          </p:cNvPr>
          <p:cNvSpPr/>
          <p:nvPr/>
        </p:nvSpPr>
        <p:spPr>
          <a:xfrm>
            <a:off x="1758028" y="2175510"/>
            <a:ext cx="6873578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457200"/>
            <a:r>
              <a:rPr lang="en-US" sz="4000" u="sng" dirty="0" err="1"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Về</a:t>
            </a:r>
            <a:r>
              <a:rPr lang="en-US" sz="4000" u="sng" dirty="0"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nhà</a:t>
            </a:r>
            <a:r>
              <a:rPr lang="en-US" sz="4000" u="sng" dirty="0"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:</a:t>
            </a:r>
          </a:p>
          <a:p>
            <a:pPr lvl="0" algn="ctr" defTabSz="457200"/>
            <a:r>
              <a:rPr lang="en-US" sz="4000" dirty="0"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</a:t>
            </a:r>
            <a:r>
              <a:rPr lang="vi-VN" sz="4000" dirty="0"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ưu tầm và đọc sách báo viết về người nổi tiếng trên thế giới.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1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1329</TotalTime>
  <Words>245</Words>
  <Application>Microsoft Office PowerPoint</Application>
  <PresentationFormat>Widescreen</PresentationFormat>
  <Paragraphs>41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Arial</vt:lpstr>
      <vt:lpstr>Calibri</vt:lpstr>
      <vt:lpstr>Calibri Light</vt:lpstr>
      <vt:lpstr>Times New Roman</vt:lpstr>
      <vt:lpstr>字魂57号-创细黑</vt:lpstr>
      <vt:lpstr>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Administrator</cp:lastModifiedBy>
  <cp:revision>23</cp:revision>
  <dcterms:created xsi:type="dcterms:W3CDTF">2021-05-12T02:25:09Z</dcterms:created>
  <dcterms:modified xsi:type="dcterms:W3CDTF">2025-05-19T07:16:36Z</dcterms:modified>
</cp:coreProperties>
</file>