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92" r:id="rId4"/>
    <p:sldId id="291" r:id="rId5"/>
    <p:sldId id="271" r:id="rId6"/>
    <p:sldId id="287" r:id="rId7"/>
    <p:sldId id="288" r:id="rId8"/>
    <p:sldId id="289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1" d="100"/>
          <a:sy n="51" d="100"/>
        </p:scale>
        <p:origin x="834" y="90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3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87979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1111508" y="1857356"/>
            <a:ext cx="5165130" cy="2106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3C.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708767" y="4786314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CHUNG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(TIẾT 2)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637461" y="8215338"/>
            <a:ext cx="13324115" cy="9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VIÊN:NGUYỄN THỊ HẰNG.</a:t>
            </a: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</a:t>
            </a:r>
            <a:r>
              <a:rPr lang="en-US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CỔ DŨNG</a:t>
            </a:r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4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2137527" y="1857357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3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41996" r="73466" b="39108"/>
          <a:stretch/>
        </p:blipFill>
        <p:spPr bwMode="auto">
          <a:xfrm>
            <a:off x="4785519" y="3657600"/>
            <a:ext cx="34124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996" r="61555" b="40103"/>
          <a:stretch/>
        </p:blipFill>
        <p:spPr bwMode="auto">
          <a:xfrm>
            <a:off x="8950033" y="3657600"/>
            <a:ext cx="3531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41996" r="50070" b="40103"/>
          <a:stretch/>
        </p:blipFill>
        <p:spPr bwMode="auto">
          <a:xfrm>
            <a:off x="12634119" y="3657600"/>
            <a:ext cx="332120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7320" y="1469879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5257" r="77098" b="60084"/>
          <a:stretch/>
        </p:blipFill>
        <p:spPr bwMode="auto">
          <a:xfrm>
            <a:off x="1508920" y="2910687"/>
            <a:ext cx="5175216" cy="7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41996" r="85045" b="39108"/>
          <a:stretch/>
        </p:blipFill>
        <p:spPr bwMode="auto">
          <a:xfrm>
            <a:off x="989028" y="3657600"/>
            <a:ext cx="33696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8343" y="42669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8714" y="42650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52050" y="4265052"/>
            <a:ext cx="773827" cy="1423116"/>
            <a:chOff x="6526292" y="4368084"/>
            <a:chExt cx="773827" cy="14231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678342" y="4637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37875" y="49446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4006" y="50749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13068" y="5141976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78343" y="50760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9287" y="4953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29506" y="541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954884" y="5900928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8519" y="58602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67385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73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67756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641092" y="4267200"/>
            <a:ext cx="773827" cy="1423116"/>
            <a:chOff x="6526292" y="4368084"/>
            <a:chExt cx="773827" cy="142311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767384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26917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13048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9802110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67385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927369" y="49452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86779" y="54123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32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26479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95012" y="58574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548520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548891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422227" y="4267200"/>
            <a:ext cx="773827" cy="1423116"/>
            <a:chOff x="6526292" y="4368084"/>
            <a:chExt cx="773827" cy="14231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3548519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508052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794183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9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583245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548520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729123" y="49419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799683" y="54123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9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825061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812143" y="58623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8" grpId="0"/>
      <p:bldP spid="29" grpId="0"/>
      <p:bldP spid="30" grpId="0"/>
      <p:bldP spid="32" grpId="0"/>
      <p:bldP spid="34" grpId="0"/>
      <p:bldP spid="35" grpId="0"/>
      <p:bldP spid="38" grpId="0"/>
      <p:bldP spid="39" grpId="0"/>
      <p:bldP spid="40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3" grpId="0"/>
      <p:bldP spid="54" grpId="0"/>
      <p:bldP spid="58" grpId="0"/>
      <p:bldP spid="59" grpId="0"/>
      <p:bldP spid="60" grpId="0"/>
      <p:bldP spid="62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8967" r="89383" b="65441"/>
          <a:stretch/>
        </p:blipFill>
        <p:spPr bwMode="auto">
          <a:xfrm>
            <a:off x="1737519" y="2581396"/>
            <a:ext cx="1678034" cy="7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36583" r="60819" b="27652"/>
          <a:stretch/>
        </p:blipFill>
        <p:spPr bwMode="auto">
          <a:xfrm>
            <a:off x="3871851" y="2819400"/>
            <a:ext cx="9753600" cy="598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57319" y="3187521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96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402040" y="2958702"/>
            <a:ext cx="1308279" cy="1206540"/>
            <a:chOff x="11402040" y="2958702"/>
            <a:chExt cx="1308279" cy="1206540"/>
          </a:xfrm>
        </p:grpSpPr>
        <p:sp>
          <p:nvSpPr>
            <p:cNvPr id="10" name="Isosceles Triangle 9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24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770198" y="5346879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14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2263850" y="5143818"/>
            <a:ext cx="1308279" cy="1206540"/>
            <a:chOff x="11402040" y="2958702"/>
            <a:chExt cx="1308279" cy="1206540"/>
          </a:xfrm>
        </p:grpSpPr>
        <p:sp>
          <p:nvSpPr>
            <p:cNvPr id="73" name="Isosceles Triangle 72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668728" y="3359655"/>
              <a:ext cx="672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11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7755171" y="7569558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22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240240" y="7340739"/>
            <a:ext cx="1308279" cy="1206540"/>
            <a:chOff x="11402040" y="2958702"/>
            <a:chExt cx="1308279" cy="1206540"/>
          </a:xfrm>
        </p:grpSpPr>
        <p:sp>
          <p:nvSpPr>
            <p:cNvPr id="77" name="Isosceles Triangle 76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</a:rPr>
                <a:t>24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1322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2438400"/>
            <a:ext cx="16276638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 – bốt dùng 35 m vải để may quần áo công nhân. Mỗi bộ quần áo công nhân hết 3m vải. Hỏi Rô – bốt có thể may được nhiều nhất bao nhiêu bộ quần áo công nhân và còn thừa mấy mét vải?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925214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35 m : … </a:t>
            </a:r>
            <a:r>
              <a:rPr lang="en-US" alt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…m) 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064478"/>
            <a:ext cx="497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3m  :  1 </a:t>
            </a:r>
            <a:r>
              <a:rPr lang="en-US" alt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 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11 (dư 2)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119" y="5608560"/>
            <a:ext cx="93575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vi-VN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thể may được nhiều nhất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bộ quần áo công nhân và còn thừa 2 m vải.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919" y="6970056"/>
            <a:ext cx="7909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9" y="53508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2518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2438400"/>
            <a:ext cx="16276638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ngày hội trồng cây, Việt trồng được 5 cây. Số cây Rô – bốt trồng được gấp 3 lần số cây của Việt. Hỏi cả hai bạn tr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được bao nhiêu cây?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576148" y="4393987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04" y="6269390"/>
            <a:ext cx="1774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04" y="511599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 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078" y="5659398"/>
            <a:ext cx="3153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x 3 = 15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119" y="7867471"/>
            <a:ext cx="3044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cây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5527" y="4901283"/>
            <a:ext cx="1065660" cy="639232"/>
            <a:chOff x="2347119" y="5303728"/>
            <a:chExt cx="2131318" cy="639232"/>
          </a:xfrm>
        </p:grpSpPr>
        <p:grpSp>
          <p:nvGrpSpPr>
            <p:cNvPr id="20" name="Group 19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881" y="5303728"/>
              <a:ext cx="1901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cây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7256" y="5217989"/>
            <a:ext cx="1277663" cy="1563811"/>
            <a:chOff x="5699919" y="5723691"/>
            <a:chExt cx="1277663" cy="17141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519" y="6304300"/>
              <a:ext cx="930063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vi-VN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ight Brace 3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205601" y="5578597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105046" y="6539813"/>
            <a:ext cx="3222209" cy="232937"/>
            <a:chOff x="3105046" y="6212800"/>
            <a:chExt cx="3222209" cy="232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116369" y="5539041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8" y="633483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bạn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634" y="7089505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+ 15 = 20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17650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3185318" y="3817937"/>
            <a:ext cx="10210801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347</Words>
  <Application>Microsoft Office PowerPoint</Application>
  <PresentationFormat>Custom</PresentationFormat>
  <Paragraphs>78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Arial</vt:lpstr>
      <vt:lpstr>Calibri</vt:lpstr>
      <vt:lpstr>inpin heiti</vt:lpstr>
      <vt:lpstr>Times New Roman</vt:lpstr>
      <vt:lpstr>VNI-Times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165</cp:revision>
  <dcterms:created xsi:type="dcterms:W3CDTF">2006-10-26T15:18:53Z</dcterms:created>
  <dcterms:modified xsi:type="dcterms:W3CDTF">2025-11-28T09:57:13Z</dcterms:modified>
</cp:coreProperties>
</file>