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395" r:id="rId3"/>
    <p:sldId id="396" r:id="rId4"/>
    <p:sldId id="397" r:id="rId5"/>
    <p:sldId id="401" r:id="rId6"/>
    <p:sldId id="387" r:id="rId7"/>
    <p:sldId id="402" r:id="rId8"/>
    <p:sldId id="381" r:id="rId9"/>
    <p:sldId id="403" r:id="rId10"/>
    <p:sldId id="404" r:id="rId11"/>
    <p:sldId id="405" r:id="rId12"/>
    <p:sldId id="420" r:id="rId13"/>
  </p:sldIdLst>
  <p:sldSz cx="6858000" cy="5143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Kalam" panose="020B0604020202020204" charset="0"/>
      <p:regular r:id="rId21"/>
      <p:bold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UTM Cookies" panose="02040603050506020204" pitchFamily="18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90" d="100"/>
          <a:sy n="90" d="100"/>
        </p:scale>
        <p:origin x="1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8BE8F8-0892-4547-BC3F-295B40F09D86}"/>
              </a:ext>
            </a:extLst>
          </p:cNvPr>
          <p:cNvGrpSpPr/>
          <p:nvPr/>
        </p:nvGrpSpPr>
        <p:grpSpPr>
          <a:xfrm>
            <a:off x="376466" y="1146113"/>
            <a:ext cx="5928591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9DAEB3-3486-4282-8F15-635BD6862F5F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EA36250-33B3-4E44-97D2-FBA464425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07AB6-B195-4950-96EA-D52BEDE6FE06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7479D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9189E4-F7CD-4761-950B-CEFAD10F26D7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AB40">
                        <a:lumMod val="5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0C65F4E-B8C5-4968-A1F4-2BBEA2CD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A99CC1-003B-4CB3-924D-DBA34231C5A3}"/>
              </a:ext>
            </a:extLst>
          </p:cNvPr>
          <p:cNvGrpSpPr/>
          <p:nvPr/>
        </p:nvGrpSpPr>
        <p:grpSpPr>
          <a:xfrm>
            <a:off x="231179" y="61789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0DC6E6-C0BA-44BA-8023-56AB43CBCB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B6F72A-888C-40FD-8F84-D738372969EC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9CDD92-31A0-4C93-8D2A-2B6DDC250D05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C95E66-3777-4707-889B-02F02B56B076}"/>
              </a:ext>
            </a:extLst>
          </p:cNvPr>
          <p:cNvSpPr/>
          <p:nvPr/>
        </p:nvSpPr>
        <p:spPr>
          <a:xfrm>
            <a:off x="398066" y="3222168"/>
            <a:ext cx="6029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Đặt một câu giới thiệu về quê em hoặc nơi em ở.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60452-33A4-4373-8374-738B1A71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99" y="1025568"/>
            <a:ext cx="6029802" cy="21215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D5639-D3A2-4E87-B1A1-94C2BC85C122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Kết hợp từ ngữ ở cột A với từ ngữ ở cột B để tạo câu giới thiệu.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614ACE-45D4-43D9-B94C-B40597319862}"/>
              </a:ext>
            </a:extLst>
          </p:cNvPr>
          <p:cNvCxnSpPr>
            <a:cxnSpLocks/>
          </p:cNvCxnSpPr>
          <p:nvPr/>
        </p:nvCxnSpPr>
        <p:spPr>
          <a:xfrm>
            <a:off x="2383505" y="1735989"/>
            <a:ext cx="1102878" cy="70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7F42B8-C418-466B-8A85-47F05AABBBBB}"/>
              </a:ext>
            </a:extLst>
          </p:cNvPr>
          <p:cNvCxnSpPr>
            <a:cxnSpLocks/>
          </p:cNvCxnSpPr>
          <p:nvPr/>
        </p:nvCxnSpPr>
        <p:spPr>
          <a:xfrm>
            <a:off x="2383505" y="2320764"/>
            <a:ext cx="1045495" cy="583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31E26-DA78-4DC4-82DB-29682FDBF832}"/>
              </a:ext>
            </a:extLst>
          </p:cNvPr>
          <p:cNvCxnSpPr>
            <a:cxnSpLocks/>
          </p:cNvCxnSpPr>
          <p:nvPr/>
        </p:nvCxnSpPr>
        <p:spPr>
          <a:xfrm flipV="1">
            <a:off x="2383505" y="1794761"/>
            <a:ext cx="1045495" cy="111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ồ Ba Bể: Điểm đến hấp dẫn trên cung đường Đông Bắc">
            <a:extLst>
              <a:ext uri="{FF2B5EF4-FFF2-40B4-BE49-F238E27FC236}">
                <a16:creationId xmlns:a16="http://schemas.microsoft.com/office/drawing/2014/main" id="{7F25EA15-81D4-4214-AC66-5041836E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" y="501750"/>
            <a:ext cx="5596082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ur thám hiểm hang sơn Đoòng 6 ngày 5 đêm hấp dẫn Du lịch mạo hiểm">
            <a:extLst>
              <a:ext uri="{FF2B5EF4-FFF2-40B4-BE49-F238E27FC236}">
                <a16:creationId xmlns:a16="http://schemas.microsoft.com/office/drawing/2014/main" id="{3D9477D0-1637-4B5D-975C-EEB59238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5" y="513838"/>
            <a:ext cx="5994095" cy="41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à Lạt - Thành Phố Ngàn Hoa Hút Hồn Du Khách">
            <a:extLst>
              <a:ext uri="{FF2B5EF4-FFF2-40B4-BE49-F238E27FC236}">
                <a16:creationId xmlns:a16="http://schemas.microsoft.com/office/drawing/2014/main" id="{B2EB0B3C-923E-4EC8-9DD4-EBC112AE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" y="805815"/>
            <a:ext cx="5994095" cy="36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78E74-4E26-44AE-BA96-96EA15162049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B5FC7-9704-48A6-918D-A9F0E6901E9D}"/>
              </a:ext>
            </a:extLst>
          </p:cNvPr>
          <p:cNvSpPr txBox="1"/>
          <p:nvPr/>
        </p:nvSpPr>
        <p:spPr>
          <a:xfrm>
            <a:off x="1688168" y="814463"/>
            <a:ext cx="513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TRÊN CÁC MIỀN ĐẤT NƯỚC</a:t>
            </a:r>
            <a:endParaRPr kumimoji="0" lang="en-VN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9212-4B49-4105-B05E-9F95905FE148}"/>
              </a:ext>
            </a:extLst>
          </p:cNvPr>
          <p:cNvSpPr txBox="1"/>
          <p:nvPr/>
        </p:nvSpPr>
        <p:spPr>
          <a:xfrm>
            <a:off x="812141" y="196032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“</a:t>
            </a:r>
            <a:r>
              <a:rPr lang="vi-VN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Trên các miền đất nước”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9F48-9807-461E-9F51-E35F6D909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141876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03945-C4AD-465A-BB17-ABA2CCCF71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2988738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E35D5-6EA1-4468-BEDD-090F2115BD29}"/>
              </a:ext>
            </a:extLst>
          </p:cNvPr>
          <p:cNvSpPr txBox="1"/>
          <p:nvPr/>
        </p:nvSpPr>
        <p:spPr>
          <a:xfrm>
            <a:off x="812141" y="282953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66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FD61C-04D2-4728-9F0C-03DB73AEF519}"/>
              </a:ext>
            </a:extLst>
          </p:cNvPr>
          <p:cNvSpPr txBox="1"/>
          <p:nvPr/>
        </p:nvSpPr>
        <p:spPr>
          <a:xfrm>
            <a:off x="1018970" y="432804"/>
            <a:ext cx="1778659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1572E-53AA-4BB4-9C70-37FCC3B3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" y="587370"/>
            <a:ext cx="30477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2E098-0B7C-46DC-ADE7-341F1AB41310}"/>
              </a:ext>
            </a:extLst>
          </p:cNvPr>
          <p:cNvSpPr/>
          <p:nvPr/>
        </p:nvSpPr>
        <p:spPr>
          <a:xfrm>
            <a:off x="1930072" y="925952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0070C0"/>
                </a:solidFill>
                <a:latin typeface="UTM Avo" panose="02040603050506020204" pitchFamily="18" charset="0"/>
              </a:rPr>
              <a:t>Trên các miền đất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B8BC8-2AE5-44AE-9616-3B7BA91482A0}"/>
              </a:ext>
            </a:extLst>
          </p:cNvPr>
          <p:cNvSpPr txBox="1"/>
          <p:nvPr/>
        </p:nvSpPr>
        <p:spPr>
          <a:xfrm>
            <a:off x="1091661" y="1235806"/>
            <a:ext cx="4091185" cy="337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  </a:t>
            </a:r>
            <a:r>
              <a:rPr lang="vi-VN" sz="1800" dirty="0">
                <a:latin typeface="+mn-lt"/>
              </a:rPr>
              <a:t>  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Nhớ ngày Giỗ Tổ mùng Mười tháng Ba.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Non xanh nước biếc như tranh họa đồ.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Nước</a:t>
            </a:r>
            <a:r>
              <a:rPr lang="vi-VN" sz="1800" dirty="0">
                <a:latin typeface="+mn-lt"/>
              </a:rPr>
              <a:t>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032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:a16="http://schemas.microsoft.com/office/drawing/2014/main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98" y="1368912"/>
            <a:ext cx="3450362" cy="33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ADF2CB-6760-4BB4-A395-638FA9518C1C}"/>
              </a:ext>
            </a:extLst>
          </p:cNvPr>
          <p:cNvSpPr txBox="1"/>
          <p:nvPr/>
        </p:nvSpPr>
        <p:spPr>
          <a:xfrm>
            <a:off x="1017994" y="722581"/>
            <a:ext cx="536582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72B01-316A-4CB5-BABC-6434352AE1CD}"/>
              </a:ext>
            </a:extLst>
          </p:cNvPr>
          <p:cNvSpPr txBox="1"/>
          <p:nvPr/>
        </p:nvSpPr>
        <p:spPr>
          <a:xfrm>
            <a:off x="1538402" y="399416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 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160567" y="86994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320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" y="545271"/>
            <a:ext cx="352093" cy="35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999B95-DF63-4F01-A210-63A03C7F5019}"/>
              </a:ext>
            </a:extLst>
          </p:cNvPr>
          <p:cNvSpPr txBox="1"/>
          <p:nvPr/>
        </p:nvSpPr>
        <p:spPr>
          <a:xfrm>
            <a:off x="938571" y="485533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91BB-D55E-4E11-9FB0-5BC394344C16}"/>
              </a:ext>
            </a:extLst>
          </p:cNvPr>
          <p:cNvSpPr txBox="1"/>
          <p:nvPr/>
        </p:nvSpPr>
        <p:spPr>
          <a:xfrm>
            <a:off x="720059" y="965738"/>
            <a:ext cx="548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M: </a:t>
            </a:r>
            <a:r>
              <a:rPr lang="vi-VN" sz="1600" dirty="0">
                <a:latin typeface="+mn-lt"/>
              </a:rPr>
              <a:t>Hà Nội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1849111"/>
            <a:ext cx="363359" cy="3633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840921" y="1813417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340854" y="2189207"/>
            <a:ext cx="4399757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latin typeface="UTM Avo" panose="02040603050506020204" pitchFamily="18" charset="0"/>
              </a:rPr>
              <a:t>ch</a:t>
            </a:r>
            <a:r>
              <a:rPr lang="en-US" sz="1600" b="1" i="1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latin typeface="UTM Avo" panose="02040603050506020204" pitchFamily="18" charset="0"/>
              </a:rPr>
              <a:t>tr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3F0F3-86B0-4120-A0D7-870533C8AE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833" y="2459708"/>
            <a:ext cx="2541313" cy="2080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332361" y="2445953"/>
            <a:ext cx="3892412" cy="225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Bà còng đi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ch </a:t>
            </a:r>
            <a:r>
              <a:rPr lang="vi-VN" sz="1600" dirty="0">
                <a:latin typeface="+mn-lt"/>
              </a:rPr>
              <a:t>ợ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ời mưa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Cái tôm cái tép đi đưa bà còng.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Đưa bà đến quãng đường cong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+mn-lt"/>
              </a:rPr>
              <a:t>Đưa bà vào tận ngõ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ong nhà bà.</a:t>
            </a:r>
          </a:p>
          <a:p>
            <a:pPr algn="r">
              <a:lnSpc>
                <a:spcPct val="150000"/>
              </a:lnSpc>
            </a:pPr>
            <a:r>
              <a:rPr lang="vi-VN" sz="1600" i="1" dirty="0">
                <a:latin typeface="+mn-lt"/>
              </a:rPr>
              <a:t>(Ca dao)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88499A-6553-4146-8F15-35E2B76823B7}"/>
              </a:ext>
            </a:extLst>
          </p:cNvPr>
          <p:cNvGrpSpPr/>
          <p:nvPr/>
        </p:nvGrpSpPr>
        <p:grpSpPr>
          <a:xfrm>
            <a:off x="2106892" y="2581480"/>
            <a:ext cx="236145" cy="360000"/>
            <a:chOff x="7507111" y="2996098"/>
            <a:chExt cx="417689" cy="4176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50A070-7DA0-431A-97C5-D323AB1092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7F91BF-EB01-4B6A-9963-38718A7E1750}"/>
                </a:ext>
              </a:extLst>
            </p:cNvPr>
            <p:cNvCxnSpPr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1B638-169B-4091-BE46-0FEDFF750A47}"/>
                </a:ext>
              </a:extLst>
            </p:cNvPr>
            <p:cNvCxnSpPr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C8934B-D1CA-4871-B4C6-03769E7D59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4E645-43D0-44CA-8E46-4E74B573BF9C}"/>
              </a:ext>
            </a:extLst>
          </p:cNvPr>
          <p:cNvGrpSpPr/>
          <p:nvPr/>
        </p:nvGrpSpPr>
        <p:grpSpPr>
          <a:xfrm>
            <a:off x="2658869" y="2581480"/>
            <a:ext cx="236145" cy="360000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B8B99-9DD9-4AF6-ACD6-FA7FF9778A1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1DC386-E1D0-4A9B-A09D-96410FC0238E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005645-8CCB-4036-B0BA-B6BB02E91CAE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A7A73A-BAA7-4080-BCE4-DE8B7CB072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54C807-5B08-48DC-8893-9A8B568B8C9D}"/>
              </a:ext>
            </a:extLst>
          </p:cNvPr>
          <p:cNvGrpSpPr/>
          <p:nvPr/>
        </p:nvGrpSpPr>
        <p:grpSpPr>
          <a:xfrm>
            <a:off x="2598761" y="3967482"/>
            <a:ext cx="236145" cy="36000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748FF3-0F4D-4802-898C-AE285FE7760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FA6085-ACDD-4347-B278-1CAE128739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8D71E7D-5863-415E-A497-6AFDB3593237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460798-131E-4D2A-998A-781F5FD772C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spid="1040" name="TextBox1" r:id="rId2" imgW="5562720" imgH="412920"/>
        </mc:Choice>
        <mc:Fallback>
          <p:control name="TextBox1" r:id="rId2" imgW="5562720" imgH="41292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AAB54487-2CC8-4E9E-9355-0DED6DDA65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7470" y="1289582"/>
                  <a:ext cx="5562600" cy="415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0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61820-CF74-4B53-B222-43994ED29F41}"/>
              </a:ext>
            </a:extLst>
          </p:cNvPr>
          <p:cNvSpPr/>
          <p:nvPr/>
        </p:nvSpPr>
        <p:spPr>
          <a:xfrm>
            <a:off x="398464" y="233882"/>
            <a:ext cx="529627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vi-VN" sz="2000" dirty="0">
                <a:latin typeface="UTM Avo" panose="02040603050506020204" pitchFamily="18" charset="0"/>
              </a:rPr>
              <a:t>Tìm tiếng chứa </a:t>
            </a:r>
            <a:r>
              <a:rPr lang="vi-VN" sz="2000" b="1" i="1" dirty="0">
                <a:latin typeface="UTM Avo" panose="02040603050506020204" pitchFamily="18" charset="0"/>
              </a:rPr>
              <a:t>iu </a:t>
            </a:r>
            <a:r>
              <a:rPr lang="vi-VN" sz="2000" dirty="0">
                <a:latin typeface="UTM Avo" panose="02040603050506020204" pitchFamily="18" charset="0"/>
              </a:rPr>
              <a:t>hoặc </a:t>
            </a:r>
            <a:r>
              <a:rPr lang="vi-VN" sz="2000" b="1" i="1" dirty="0">
                <a:latin typeface="UTM Avo" panose="02040603050506020204" pitchFamily="18" charset="0"/>
              </a:rPr>
              <a:t>iêu </a:t>
            </a:r>
            <a:r>
              <a:rPr lang="vi-VN" sz="2000" dirty="0">
                <a:latin typeface="UTM Avo" panose="02040603050506020204" pitchFamily="18" charset="0"/>
              </a:rPr>
              <a:t>thay cho ô vuông.</a:t>
            </a:r>
            <a:endParaRPr 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544400" y="1235393"/>
            <a:ext cx="2575218" cy="119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3618754" y="899300"/>
            <a:ext cx="2694846" cy="142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2031533" y="2717139"/>
            <a:ext cx="2794934" cy="1481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24E610-B5CA-476B-8644-88B84E40DA7C}"/>
              </a:ext>
            </a:extLst>
          </p:cNvPr>
          <p:cNvSpPr/>
          <p:nvPr/>
        </p:nvSpPr>
        <p:spPr>
          <a:xfrm>
            <a:off x="1308468" y="2472177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cái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endParaRPr lang="vi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A31BE-09E5-46FE-93C5-90AFFC45ABB9}"/>
              </a:ext>
            </a:extLst>
          </p:cNvPr>
          <p:cNvSpPr/>
          <p:nvPr/>
        </p:nvSpPr>
        <p:spPr>
          <a:xfrm>
            <a:off x="4604327" y="2472177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endParaRPr lang="vi-V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66987-4BEB-4998-A7DF-BB72FA35E911}"/>
              </a:ext>
            </a:extLst>
          </p:cNvPr>
          <p:cNvSpPr/>
          <p:nvPr/>
        </p:nvSpPr>
        <p:spPr>
          <a:xfrm>
            <a:off x="2715237" y="4198883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endParaRPr lang="vi-VN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C620F-1188-4B73-B668-4C6681D3D200}"/>
              </a:ext>
            </a:extLst>
          </p:cNvPr>
          <p:cNvGrpSpPr/>
          <p:nvPr/>
        </p:nvGrpSpPr>
        <p:grpSpPr>
          <a:xfrm>
            <a:off x="1908878" y="2415409"/>
            <a:ext cx="534673" cy="400110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FC49A3-5154-4B67-BE1E-C492B97D361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6514ED-26C7-467F-958C-7808D27FD125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9FF6D4-01F1-4DA1-8A8D-D0321C00782F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C63ADE-D1B7-465D-BA47-6C9B0230132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866FAA-9D50-43AB-B7F5-260082A8E291}"/>
              </a:ext>
            </a:extLst>
          </p:cNvPr>
          <p:cNvGrpSpPr/>
          <p:nvPr/>
        </p:nvGrpSpPr>
        <p:grpSpPr>
          <a:xfrm>
            <a:off x="5221643" y="2486857"/>
            <a:ext cx="538027" cy="400110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9F73C5-3236-4E42-BABE-D761E069A7E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C1DADD-5834-4BD9-B44E-8338F8A1763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BCECE1-D2B0-4D8E-A417-BD7666C77AC2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42DF8-3F10-4901-B913-44C0C4D72C9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45A0D-6877-4CA7-9E60-5D1FBD51F616}"/>
              </a:ext>
            </a:extLst>
          </p:cNvPr>
          <p:cNvGrpSpPr/>
          <p:nvPr/>
        </p:nvGrpSpPr>
        <p:grpSpPr>
          <a:xfrm>
            <a:off x="3377438" y="4187930"/>
            <a:ext cx="538027" cy="400110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F8D9AF-CB26-4D50-8797-D1ED2FD95F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A667A0-6B23-41DA-9750-B3958344771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CE42DA-0F35-470C-BBEF-69A198F645C1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8B968A-0BDC-4AFA-AF63-FA05D49774B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2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23711B-A1C0-4404-9E36-D717045791B0}"/>
              </a:ext>
            </a:extLst>
          </p:cNvPr>
          <p:cNvGrpSpPr/>
          <p:nvPr/>
        </p:nvGrpSpPr>
        <p:grpSpPr>
          <a:xfrm>
            <a:off x="464916" y="659278"/>
            <a:ext cx="6214927" cy="4285521"/>
            <a:chOff x="931611" y="1390819"/>
            <a:chExt cx="5354644" cy="35267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68E3E2-5F66-42A6-9785-49617507FC12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AE3BC6-8C3A-4E74-879D-5756A62FE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B36049-EF91-4F1B-BD08-12E255924EA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B91413-FCC3-4DBB-9796-C08E0CF90F4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35F0424-A0FD-4313-815F-0EA9D2EB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71037D-4362-4D55-BCA5-0BBF1E2EF3C1}"/>
              </a:ext>
            </a:extLst>
          </p:cNvPr>
          <p:cNvGrpSpPr/>
          <p:nvPr/>
        </p:nvGrpSpPr>
        <p:grpSpPr>
          <a:xfrm>
            <a:off x="350449" y="198700"/>
            <a:ext cx="1634581" cy="661781"/>
            <a:chOff x="348409" y="617893"/>
            <a:chExt cx="1634581" cy="6617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BF7F1F-9E50-45C2-83F1-25D2ADA6E09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BDCD84-B551-47AE-A896-0B985984FF47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810A1F-60A2-4F93-9FCB-689C73B9E5CC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954C5-5006-4882-A1AA-F02E07E33228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564B2-9B16-4064-BBBA-F595986ABDAE}"/>
              </a:ext>
            </a:extLst>
          </p:cNvPr>
          <p:cNvSpPr/>
          <p:nvPr/>
        </p:nvSpPr>
        <p:spPr>
          <a:xfrm>
            <a:off x="471482" y="1025568"/>
            <a:ext cx="6029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Món ăn gồm bánh phở và thịt, chan nước dùng.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Vật dùng để đội đầu, che mưa nắng, thường làm bằng lá có hình chóp.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Trang phục truyền thống của người Việt Nam.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Đồ chơi dân gian được nặn bằng bột màu hấp chín, thường có hình con vật.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033B-27A5-44E1-BF3E-2397431F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26" y="2744614"/>
            <a:ext cx="5807947" cy="12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F6E48-E3B7-419F-BDAD-1FCBDDE0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30"/>
          <a:stretch/>
        </p:blipFill>
        <p:spPr>
          <a:xfrm>
            <a:off x="1056332" y="965172"/>
            <a:ext cx="1826289" cy="16065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0CAAAE-29FB-4231-91CA-33AC8915778F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265A7-39E9-485E-9AF1-5FF772B7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315" r="49815"/>
          <a:stretch/>
        </p:blipFill>
        <p:spPr>
          <a:xfrm>
            <a:off x="3975379" y="965172"/>
            <a:ext cx="1826289" cy="1606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17DA9-B616-447F-9F4E-C5D431CB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25130"/>
          <a:stretch/>
        </p:blipFill>
        <p:spPr>
          <a:xfrm>
            <a:off x="1026188" y="2865985"/>
            <a:ext cx="1826289" cy="160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A72C8-774F-4653-B58C-CF517032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130"/>
          <a:stretch/>
        </p:blipFill>
        <p:spPr>
          <a:xfrm>
            <a:off x="3935187" y="2865985"/>
            <a:ext cx="1826289" cy="1606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359612-4BCD-44C8-81BC-F23A2F63D865}"/>
              </a:ext>
            </a:extLst>
          </p:cNvPr>
          <p:cNvSpPr/>
          <p:nvPr/>
        </p:nvSpPr>
        <p:spPr>
          <a:xfrm>
            <a:off x="739810" y="2277515"/>
            <a:ext cx="2535953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b. Vật dùng để đội đầu, che mưa nắng, thường làm bằng lá có hình chóp.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A6296-CC59-4ABE-A4B3-BB1869A18545}"/>
              </a:ext>
            </a:extLst>
          </p:cNvPr>
          <p:cNvSpPr/>
          <p:nvPr/>
        </p:nvSpPr>
        <p:spPr>
          <a:xfrm>
            <a:off x="3620546" y="2385237"/>
            <a:ext cx="2535953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c. Trang phục truyền thống của người Việt Nam.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F8AC2-1BD6-407F-8F51-211AC7F37285}"/>
              </a:ext>
            </a:extLst>
          </p:cNvPr>
          <p:cNvSpPr/>
          <p:nvPr/>
        </p:nvSpPr>
        <p:spPr>
          <a:xfrm>
            <a:off x="569299" y="4103230"/>
            <a:ext cx="2800354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d. Đồ chơi dân gian được nặn bằng bột màu hấp chín, thường có hình con vật.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7FA579-CC8D-48D6-8A6A-B779CEF4AD40}"/>
              </a:ext>
            </a:extLst>
          </p:cNvPr>
          <p:cNvSpPr/>
          <p:nvPr/>
        </p:nvSpPr>
        <p:spPr>
          <a:xfrm>
            <a:off x="3658855" y="4178328"/>
            <a:ext cx="2497644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a. Món ăn gồm bánh phở và thịt, chan nước dùng.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34CB-A882-4E1F-8957-3249B6907D0A}"/>
              </a:ext>
            </a:extLst>
          </p:cNvPr>
          <p:cNvSpPr txBox="1"/>
          <p:nvPr/>
        </p:nvSpPr>
        <p:spPr>
          <a:xfrm>
            <a:off x="1119964" y="1108016"/>
            <a:ext cx="915636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Nón lá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99D2D-C581-4531-8921-D141761D78C8}"/>
              </a:ext>
            </a:extLst>
          </p:cNvPr>
          <p:cNvSpPr txBox="1"/>
          <p:nvPr/>
        </p:nvSpPr>
        <p:spPr>
          <a:xfrm>
            <a:off x="4381697" y="1097543"/>
            <a:ext cx="93326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Áo dài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86835-3525-4D99-8C0B-FB76EFB0F4E3}"/>
              </a:ext>
            </a:extLst>
          </p:cNvPr>
          <p:cNvSpPr txBox="1"/>
          <p:nvPr/>
        </p:nvSpPr>
        <p:spPr>
          <a:xfrm>
            <a:off x="1577782" y="3016179"/>
            <a:ext cx="78899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Tò 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77B3C-D387-4073-86C3-893C22D681E7}"/>
              </a:ext>
            </a:extLst>
          </p:cNvPr>
          <p:cNvSpPr txBox="1"/>
          <p:nvPr/>
        </p:nvSpPr>
        <p:spPr>
          <a:xfrm>
            <a:off x="4393438" y="3015395"/>
            <a:ext cx="98456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21147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4215</TotalTime>
  <Words>411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UTM Cookies</vt:lpstr>
      <vt:lpstr>UTM Avo</vt:lpstr>
      <vt:lpstr>Montserrat</vt:lpstr>
      <vt:lpstr>Arial</vt:lpstr>
      <vt:lpstr>Calibri Light</vt:lpstr>
      <vt:lpstr>Calibri</vt:lpstr>
      <vt:lpstr>Kalam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280</cp:revision>
  <dcterms:modified xsi:type="dcterms:W3CDTF">2025-04-27T13:39:54Z</dcterms:modified>
</cp:coreProperties>
</file>