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63" r:id="rId5"/>
    <p:sldId id="285" r:id="rId6"/>
    <p:sldId id="302" r:id="rId7"/>
    <p:sldId id="303" r:id="rId8"/>
    <p:sldId id="273" r:id="rId9"/>
    <p:sldId id="286" r:id="rId10"/>
    <p:sldId id="304" r:id="rId11"/>
    <p:sldId id="305" r:id="rId12"/>
    <p:sldId id="283" r:id="rId13"/>
    <p:sldId id="264" r:id="rId14"/>
    <p:sldId id="275" r:id="rId15"/>
    <p:sldId id="281" r:id="rId16"/>
    <p:sldId id="274" r:id="rId17"/>
    <p:sldId id="306" r:id="rId18"/>
    <p:sldId id="269" r:id="rId19"/>
    <p:sldId id="27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UTM Avo" panose="02040603050506020204" pitchFamily="18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U9sW5JEQasbQT1vkeoSh7M+eM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58" d="100"/>
          <a:sy n="58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7019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/>
        <a:ea typeface="UTM Avo" panose="02040603050506020204" pitchFamily="1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074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="" xmlns:a16="http://schemas.microsoft.com/office/drawing/2014/main" id="{9956017F-0B01-6F55-4BCA-88C46D251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8b03ef5e3_0_9:notes">
            <a:extLst>
              <a:ext uri="{FF2B5EF4-FFF2-40B4-BE49-F238E27FC236}">
                <a16:creationId xmlns="" xmlns:a16="http://schemas.microsoft.com/office/drawing/2014/main" id="{3A54FE15-9A67-FAC9-22CE-ACE2072FC4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2" name="Google Shape;282;g328b03ef5e3_0_9:notes">
            <a:extLst>
              <a:ext uri="{FF2B5EF4-FFF2-40B4-BE49-F238E27FC236}">
                <a16:creationId xmlns="" xmlns:a16="http://schemas.microsoft.com/office/drawing/2014/main" id="{5A8B9B6F-2E4E-3B42-8089-499432408B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703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="" xmlns:a16="http://schemas.microsoft.com/office/drawing/2014/main" id="{3D00629F-9559-F846-D205-ECAA4190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8b03ef5e3_0_9:notes">
            <a:extLst>
              <a:ext uri="{FF2B5EF4-FFF2-40B4-BE49-F238E27FC236}">
                <a16:creationId xmlns="" xmlns:a16="http://schemas.microsoft.com/office/drawing/2014/main" id="{D3936EF1-1489-4CDA-DA09-6537279226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2" name="Google Shape;282;g328b03ef5e3_0_9:notes">
            <a:extLst>
              <a:ext uri="{FF2B5EF4-FFF2-40B4-BE49-F238E27FC236}">
                <a16:creationId xmlns="" xmlns:a16="http://schemas.microsoft.com/office/drawing/2014/main" id="{A22935B2-FCF7-BD1C-06BD-51E0967ECD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785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7" name="Google Shape;2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419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>
          <a:extLst>
            <a:ext uri="{FF2B5EF4-FFF2-40B4-BE49-F238E27FC236}">
              <a16:creationId xmlns="" xmlns:a16="http://schemas.microsoft.com/office/drawing/2014/main" id="{4F48AFF2-634E-2213-2EFC-3F89DCEB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8b03ef5e3_0_13:notes">
            <a:extLst>
              <a:ext uri="{FF2B5EF4-FFF2-40B4-BE49-F238E27FC236}">
                <a16:creationId xmlns="" xmlns:a16="http://schemas.microsoft.com/office/drawing/2014/main" id="{8164ED11-EFDD-234D-DBB0-88C96F273D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324" name="Google Shape;324;g328b03ef5e3_0_13:notes">
            <a:extLst>
              <a:ext uri="{FF2B5EF4-FFF2-40B4-BE49-F238E27FC236}">
                <a16:creationId xmlns="" xmlns:a16="http://schemas.microsoft.com/office/drawing/2014/main" id="{F48A8001-17F8-AEB8-3FA0-235F46496B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3015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>
          <a:extLst>
            <a:ext uri="{FF2B5EF4-FFF2-40B4-BE49-F238E27FC236}">
              <a16:creationId xmlns="" xmlns:a16="http://schemas.microsoft.com/office/drawing/2014/main" id="{F5D96AA0-EF20-CBF5-F519-05CE2C49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8b03ef5e3_0_13:notes">
            <a:extLst>
              <a:ext uri="{FF2B5EF4-FFF2-40B4-BE49-F238E27FC236}">
                <a16:creationId xmlns="" xmlns:a16="http://schemas.microsoft.com/office/drawing/2014/main" id="{DDC1815A-2F9B-BF3E-90C5-A98BA0403C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324" name="Google Shape;324;g328b03ef5e3_0_13:notes">
            <a:extLst>
              <a:ext uri="{FF2B5EF4-FFF2-40B4-BE49-F238E27FC236}">
                <a16:creationId xmlns="" xmlns:a16="http://schemas.microsoft.com/office/drawing/2014/main" id="{68B42F0F-1E61-4105-E845-2E496890F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3793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>
          <a:extLst>
            <a:ext uri="{FF2B5EF4-FFF2-40B4-BE49-F238E27FC236}">
              <a16:creationId xmlns="" xmlns:a16="http://schemas.microsoft.com/office/drawing/2014/main" id="{C1590707-F50F-779E-ADA8-ACBFBE55A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8b03ef5e3_0_13:notes">
            <a:extLst>
              <a:ext uri="{FF2B5EF4-FFF2-40B4-BE49-F238E27FC236}">
                <a16:creationId xmlns="" xmlns:a16="http://schemas.microsoft.com/office/drawing/2014/main" id="{261C16B2-4D7C-8E34-7D4D-82FF033D20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324" name="Google Shape;324;g328b03ef5e3_0_13:notes">
            <a:extLst>
              <a:ext uri="{FF2B5EF4-FFF2-40B4-BE49-F238E27FC236}">
                <a16:creationId xmlns="" xmlns:a16="http://schemas.microsoft.com/office/drawing/2014/main" id="{02FAD71D-0264-554D-393D-D37CE39404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8301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>
          <a:extLst>
            <a:ext uri="{FF2B5EF4-FFF2-40B4-BE49-F238E27FC236}">
              <a16:creationId xmlns="" xmlns:a16="http://schemas.microsoft.com/office/drawing/2014/main" id="{834AD800-5C57-2D37-BA33-CB6BF0CE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8b03ef5e3_0_13:notes">
            <a:extLst>
              <a:ext uri="{FF2B5EF4-FFF2-40B4-BE49-F238E27FC236}">
                <a16:creationId xmlns="" xmlns:a16="http://schemas.microsoft.com/office/drawing/2014/main" id="{CB608D4C-D372-23CD-2A8A-C581AAAD86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324" name="Google Shape;324;g328b03ef5e3_0_13:notes">
            <a:extLst>
              <a:ext uri="{FF2B5EF4-FFF2-40B4-BE49-F238E27FC236}">
                <a16:creationId xmlns="" xmlns:a16="http://schemas.microsoft.com/office/drawing/2014/main" id="{DCF81A34-1136-D542-371E-A9A52B6EAB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9610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334" name="Google Shape;3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9641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dirty="0">
                <a:latin typeface="UTM Avo" panose="02040603050506020204" pitchFamily="18"/>
              </a:rPr>
              <a:t>https://</a:t>
            </a:r>
            <a:r>
              <a:rPr lang="en-US" dirty="0" err="1">
                <a:latin typeface="UTM Avo" panose="02040603050506020204" pitchFamily="18"/>
              </a:rPr>
              <a:t>www.youtube.com</a:t>
            </a:r>
            <a:r>
              <a:rPr lang="en-US" dirty="0">
                <a:latin typeface="UTM Avo" panose="02040603050506020204" pitchFamily="18"/>
              </a:rPr>
              <a:t>/@hoc1biet10</a:t>
            </a:r>
            <a:endParaRPr dirty="0">
              <a:latin typeface="UTM Avo" panose="02040603050506020204" pitchFamily="18"/>
            </a:endParaRPr>
          </a:p>
        </p:txBody>
      </p:sp>
      <p:sp>
        <p:nvSpPr>
          <p:cNvPr id="343" name="Google Shape;343;p4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18</a:t>
            </a:fld>
            <a:endParaRPr sz="1200" u="none" strike="noStrike" cap="none" dirty="0">
              <a:solidFill>
                <a:srgbClr val="000000"/>
              </a:solidFill>
              <a:latin typeface="UTM Avo" panose="02040603050506020204" pitchFamily="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89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394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8b03ef5e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2" name="Google Shape;282;g328b03ef5e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511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="" xmlns:a16="http://schemas.microsoft.com/office/drawing/2014/main" id="{0366A6B9-4EE0-0FE8-988A-234FAA30C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8b03ef5e3_0_9:notes">
            <a:extLst>
              <a:ext uri="{FF2B5EF4-FFF2-40B4-BE49-F238E27FC236}">
                <a16:creationId xmlns="" xmlns:a16="http://schemas.microsoft.com/office/drawing/2014/main" id="{98D300BF-4682-B85D-9B03-EA65C215EF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2" name="Google Shape;282;g328b03ef5e3_0_9:notes">
            <a:extLst>
              <a:ext uri="{FF2B5EF4-FFF2-40B4-BE49-F238E27FC236}">
                <a16:creationId xmlns="" xmlns:a16="http://schemas.microsoft.com/office/drawing/2014/main" id="{F0D7E3ED-40BE-90A9-F002-D84DAB6D5A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075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="" xmlns:a16="http://schemas.microsoft.com/office/drawing/2014/main" id="{27741A49-CA0D-BDBB-A598-43B57D0FE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8b03ef5e3_0_9:notes">
            <a:extLst>
              <a:ext uri="{FF2B5EF4-FFF2-40B4-BE49-F238E27FC236}">
                <a16:creationId xmlns="" xmlns:a16="http://schemas.microsoft.com/office/drawing/2014/main" id="{89FE0490-8351-0462-5F0B-41FCBEE999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2" name="Google Shape;282;g328b03ef5e3_0_9:notes">
            <a:extLst>
              <a:ext uri="{FF2B5EF4-FFF2-40B4-BE49-F238E27FC236}">
                <a16:creationId xmlns="" xmlns:a16="http://schemas.microsoft.com/office/drawing/2014/main" id="{5B777D46-A134-52EF-341C-C2B40D789D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02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="" xmlns:a16="http://schemas.microsoft.com/office/drawing/2014/main" id="{9135E142-BF83-A9D8-752C-825834FB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8b03ef5e3_0_9:notes">
            <a:extLst>
              <a:ext uri="{FF2B5EF4-FFF2-40B4-BE49-F238E27FC236}">
                <a16:creationId xmlns="" xmlns:a16="http://schemas.microsoft.com/office/drawing/2014/main" id="{B6EA1D04-9E8B-8283-C45A-9B78491F7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2" name="Google Shape;282;g328b03ef5e3_0_9:notes">
            <a:extLst>
              <a:ext uri="{FF2B5EF4-FFF2-40B4-BE49-F238E27FC236}">
                <a16:creationId xmlns="" xmlns:a16="http://schemas.microsoft.com/office/drawing/2014/main" id="{9F0510B1-A71C-7495-C9F5-D952E119CA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529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="" xmlns:a16="http://schemas.microsoft.com/office/drawing/2014/main" id="{351A7C58-4E08-BDDF-F638-FFA48C0AE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8b03ef5e3_0_9:notes">
            <a:extLst>
              <a:ext uri="{FF2B5EF4-FFF2-40B4-BE49-F238E27FC236}">
                <a16:creationId xmlns="" xmlns:a16="http://schemas.microsoft.com/office/drawing/2014/main" id="{A622344A-49FC-64FA-8F7C-53F9D20708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2" name="Google Shape;282;g328b03ef5e3_0_9:notes">
            <a:extLst>
              <a:ext uri="{FF2B5EF4-FFF2-40B4-BE49-F238E27FC236}">
                <a16:creationId xmlns="" xmlns:a16="http://schemas.microsoft.com/office/drawing/2014/main" id="{7F18A572-1818-B542-E13A-7F960EE502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600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="" xmlns:a16="http://schemas.microsoft.com/office/drawing/2014/main" id="{92267F78-1676-E72F-826C-053C6819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8b03ef5e3_0_9:notes">
            <a:extLst>
              <a:ext uri="{FF2B5EF4-FFF2-40B4-BE49-F238E27FC236}">
                <a16:creationId xmlns="" xmlns:a16="http://schemas.microsoft.com/office/drawing/2014/main" id="{BFFEC392-95A3-2289-3BD3-E140CF1A5D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2" name="Google Shape;282;g328b03ef5e3_0_9:notes">
            <a:extLst>
              <a:ext uri="{FF2B5EF4-FFF2-40B4-BE49-F238E27FC236}">
                <a16:creationId xmlns="" xmlns:a16="http://schemas.microsoft.com/office/drawing/2014/main" id="{78466576-D681-A960-1E68-BE811380D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18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>
          <a:extLst>
            <a:ext uri="{FF2B5EF4-FFF2-40B4-BE49-F238E27FC236}">
              <a16:creationId xmlns="" xmlns:a16="http://schemas.microsoft.com/office/drawing/2014/main" id="{58B9D125-76B8-49A3-A192-C9A0FFF2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8b03ef5e3_0_9:notes">
            <a:extLst>
              <a:ext uri="{FF2B5EF4-FFF2-40B4-BE49-F238E27FC236}">
                <a16:creationId xmlns="" xmlns:a16="http://schemas.microsoft.com/office/drawing/2014/main" id="{EF9DAA33-ED6B-A824-4C27-A83C0FEB6C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UTM Avo" panose="02040603050506020204" pitchFamily="18"/>
            </a:endParaRPr>
          </a:p>
        </p:txBody>
      </p:sp>
      <p:sp>
        <p:nvSpPr>
          <p:cNvPr id="282" name="Google Shape;282;g328b03ef5e3_0_9:notes">
            <a:extLst>
              <a:ext uri="{FF2B5EF4-FFF2-40B4-BE49-F238E27FC236}">
                <a16:creationId xmlns="" xmlns:a16="http://schemas.microsoft.com/office/drawing/2014/main" id="{BD40A798-0700-67ED-5502-D88BB920F3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86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89" name="Google Shape;8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90" name="Google Shape;9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UTM Avo" panose="02040603050506020204" pitchFamily="18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94" name="Google Shape;9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95" name="Google Shape;9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96" name="Google Shape;9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UTM Avo" panose="02040603050506020204" pitchFamily="1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0" name="Google Shape;10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01" name="Google Shape;101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02" name="Google Shape;102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UTM Avo" panose="02040603050506020204" pitchFamily="1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6" name="Google Shape;10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07" name="Google Shape;10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08" name="Google Shape;10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UTM Avo" panose="02040603050506020204" pitchFamily="1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2" name="Google Shape;112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UTM Avo" panose="02040603050506020204" pitchFamily="1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3" name="Google Shape;113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14" name="Google Shape;114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15" name="Google Shape;115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UTM Avo" panose="02040603050506020204" pitchFamily="1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19" name="Google Shape;119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UTM Avo" panose="02040603050506020204" pitchFamily="1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0" name="Google Shape;120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UTM Avo" panose="02040603050506020204" pitchFamily="1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21" name="Google Shape;121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UTM Avo" panose="02040603050506020204" pitchFamily="1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2" name="Google Shape;12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23" name="Google Shape;12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24" name="Google Shape;12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28" name="Google Shape;128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29" name="Google Shape;129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UTM Avo" panose="02040603050506020204" pitchFamily="18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33" name="Google Shape;133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UTM Avo" panose="02040603050506020204" pitchFamily="1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34" name="Google Shape;13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35" name="Google Shape;13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36" name="Google Shape;13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UTM Avo" panose="02040603050506020204" pitchFamily="1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41" name="Google Shape;14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42" name="Google Shape;14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43" name="Google Shape;14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UTM Avo" panose="02040603050506020204" pitchFamily="1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7" name="Google Shape;14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48" name="Google Shape;14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49" name="Google Shape;149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UTM Avo" panose="02040603050506020204" pitchFamily="1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6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UTM Avo" panose="02040603050506020204" pitchFamily="1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3" name="Google Shape;15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54" name="Google Shape;15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x-none" dirty="0"/>
          </a:p>
        </p:txBody>
      </p:sp>
      <p:sp>
        <p:nvSpPr>
          <p:cNvPr id="155" name="Google Shape;15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www.9slide.vn</a:t>
            </a:r>
            <a:endParaRPr b="0" i="0" dirty="0">
              <a:latin typeface="UTM Avo" panose="02040603050506020204" pitchFamily="18"/>
            </a:endParaRPr>
          </a:p>
        </p:txBody>
      </p:sp>
      <p:sp>
        <p:nvSpPr>
          <p:cNvPr id="7" name="Google Shape;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3" name="Google Shape;8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4" name="Google Shape;8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/>
                <a:ea typeface="UTM Avo" panose="02040603050506020204" pitchFamily="1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dirty="0"/>
          </a:p>
        </p:txBody>
      </p:sp>
      <p:sp>
        <p:nvSpPr>
          <p:cNvPr id="85" name="Google Shape;8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/>
                <a:ea typeface="UTM Avo" panose="02040603050506020204" pitchFamily="1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x-none" dirty="0"/>
          </a:p>
        </p:txBody>
      </p:sp>
      <p:sp>
        <p:nvSpPr>
          <p:cNvPr id="86" name="Google Shape;8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/>
                <a:ea typeface="UTM Avo" panose="02040603050506020204" pitchFamily="18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/>
          <a:ea typeface="UTM Avo" panose="02040603050506020204" pitchFamily="1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/>
          <a:ea typeface="UTM Avo" panose="02040603050506020204" pitchFamily="1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hoc10.vn/doc-sach/tu-nhien-va-xa-hoi-1/1/5/13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hoc10.vn/doc-sach/tu-nhien-va-xa-hoi-1/1/5/13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7;p1">
            <a:extLst>
              <a:ext uri="{FF2B5EF4-FFF2-40B4-BE49-F238E27FC236}">
                <a16:creationId xmlns="" xmlns:a16="http://schemas.microsoft.com/office/drawing/2014/main" id="{6B1E7723-AE12-87E4-B76E-59A346BBC4AC}"/>
              </a:ext>
            </a:extLst>
          </p:cNvPr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UTM Avo" panose="02040603050506020204" pitchFamily="18"/>
                <a:sym typeface="Arial"/>
              </a:rPr>
              <a:t>TNXH</a:t>
            </a:r>
            <a:r>
              <a:rPr lang="en-US" sz="3600">
                <a:solidFill>
                  <a:schemeClr val="lt1"/>
                </a:solidFill>
                <a:latin typeface="UTM Avo" panose="02040603050506020204" pitchFamily="18"/>
              </a:rPr>
              <a:t> 1</a:t>
            </a:r>
            <a:endParaRPr sz="3600" b="0" i="0" u="none" strike="noStrike" cap="none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C9F365D-5559-0300-6C52-4B330F643D7A}"/>
              </a:ext>
            </a:extLst>
          </p:cNvPr>
          <p:cNvSpPr txBox="1">
            <a:spLocks/>
          </p:cNvSpPr>
          <p:nvPr/>
        </p:nvSpPr>
        <p:spPr>
          <a:xfrm>
            <a:off x="-174513" y="1383217"/>
            <a:ext cx="12541026" cy="2045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vi-VN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Chủ đề 6: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vi-VN" sz="5400" b="1" dirty="0">
                <a:solidFill>
                  <a:srgbClr val="002060"/>
                </a:solidFill>
                <a:latin typeface="UTM Avo" panose="02040603050506020204" pitchFamily="18"/>
              </a:rPr>
              <a:t>Trái đất và bầu trời</a:t>
            </a:r>
            <a:endParaRPr lang="en-US" sz="5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653BDE17-F32C-B634-F301-8EF32494CE09}"/>
              </a:ext>
            </a:extLst>
          </p:cNvPr>
          <p:cNvSpPr txBox="1">
            <a:spLocks/>
          </p:cNvSpPr>
          <p:nvPr/>
        </p:nvSpPr>
        <p:spPr>
          <a:xfrm>
            <a:off x="580535" y="3744725"/>
            <a:ext cx="1103093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vi-VN" sz="5800" b="1" dirty="0">
                <a:solidFill>
                  <a:srgbClr val="FF0000"/>
                </a:solidFill>
                <a:latin typeface="UTM Avo" panose="02040603050506020204" pitchFamily="18" charset="0"/>
              </a:rPr>
              <a:t>Bài 21. </a:t>
            </a:r>
            <a:r>
              <a:rPr lang="vi-VN" sz="6000" b="1" dirty="0">
                <a:solidFill>
                  <a:srgbClr val="FF0000"/>
                </a:solidFill>
                <a:latin typeface="UTM Avo" panose="02040603050506020204" pitchFamily="18"/>
              </a:rPr>
              <a:t>Thời tiết</a:t>
            </a:r>
            <a:endParaRPr lang="x-none" sz="6000" b="1" dirty="0">
              <a:solidFill>
                <a:srgbClr val="FF0000"/>
              </a:solidFill>
              <a:latin typeface="UTM Avo" panose="02040603050506020204" pitchFamily="18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5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>
          <a:extLst>
            <a:ext uri="{FF2B5EF4-FFF2-40B4-BE49-F238E27FC236}">
              <a16:creationId xmlns="" xmlns:a16="http://schemas.microsoft.com/office/drawing/2014/main" id="{76C8256F-3093-4745-A90A-7B0FCB83B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">
            <a:extLst>
              <a:ext uri="{FF2B5EF4-FFF2-40B4-BE49-F238E27FC236}">
                <a16:creationId xmlns="" xmlns:a16="http://schemas.microsoft.com/office/drawing/2014/main" id="{6E111DB8-439C-A33A-2A6C-634DD4427E13}"/>
              </a:ext>
            </a:extLst>
          </p:cNvPr>
          <p:cNvSpPr/>
          <p:nvPr/>
        </p:nvSpPr>
        <p:spPr>
          <a:xfrm>
            <a:off x="7853083" y="3191481"/>
            <a:ext cx="4338918" cy="3666519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1225998F-2AF2-2725-9851-4A6E0D5381BB}"/>
              </a:ext>
            </a:extLst>
          </p:cNvPr>
          <p:cNvSpPr/>
          <p:nvPr/>
        </p:nvSpPr>
        <p:spPr>
          <a:xfrm>
            <a:off x="4967011" y="2450531"/>
            <a:ext cx="4648329" cy="1956938"/>
          </a:xfrm>
          <a:prstGeom prst="wedgeRoundRectCallout">
            <a:avLst>
              <a:gd name="adj1" fmla="val -56844"/>
              <a:gd name="adj2" fmla="val 757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</a:rPr>
              <a:t>Nếu An không nghe lời mẹ thì điều gì sẽ xảy ra?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cartoon of a child&#10;&#10;AI-generated content may be incorrect.">
            <a:extLst>
              <a:ext uri="{FF2B5EF4-FFF2-40B4-BE49-F238E27FC236}">
                <a16:creationId xmlns="" xmlns:a16="http://schemas.microsoft.com/office/drawing/2014/main" id="{5C6FCF4E-A05A-C8A2-DADE-830BF3B9E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83912" y="1903171"/>
            <a:ext cx="3229375" cy="5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>
          <a:extLst>
            <a:ext uri="{FF2B5EF4-FFF2-40B4-BE49-F238E27FC236}">
              <a16:creationId xmlns="" xmlns:a16="http://schemas.microsoft.com/office/drawing/2014/main" id="{CDB4A74E-B25A-6609-963F-D813F9C3F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">
            <a:extLst>
              <a:ext uri="{FF2B5EF4-FFF2-40B4-BE49-F238E27FC236}">
                <a16:creationId xmlns="" xmlns:a16="http://schemas.microsoft.com/office/drawing/2014/main" id="{661298CD-75E6-6860-EE5C-C96751F58705}"/>
              </a:ext>
            </a:extLst>
          </p:cNvPr>
          <p:cNvSpPr/>
          <p:nvPr/>
        </p:nvSpPr>
        <p:spPr>
          <a:xfrm>
            <a:off x="7853083" y="3191481"/>
            <a:ext cx="4338918" cy="3666519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CD0DC2DB-B8FC-56CC-1C03-B7E72EB27705}"/>
              </a:ext>
            </a:extLst>
          </p:cNvPr>
          <p:cNvSpPr/>
          <p:nvPr/>
        </p:nvSpPr>
        <p:spPr>
          <a:xfrm>
            <a:off x="5003977" y="2686318"/>
            <a:ext cx="5698212" cy="2149631"/>
          </a:xfrm>
          <a:prstGeom prst="roundRect">
            <a:avLst>
              <a:gd name="adj" fmla="val 142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231F20"/>
                </a:solidFill>
                <a:latin typeface="UTM Avo" panose="02040603050506020204" pitchFamily="18"/>
              </a:rPr>
              <a:t> Việc theo dõi dự báo thời tiết 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231F20"/>
                </a:solidFill>
                <a:latin typeface="UTM Avo" panose="02040603050506020204" pitchFamily="18"/>
              </a:rPr>
              <a:t>hằng ngày có lợi ích gì?  Nêu ví dụ.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="" xmlns:a16="http://schemas.microsoft.com/office/drawing/2014/main" id="{2F04E339-D856-6E73-CE20-EF9AE62562B2}"/>
              </a:ext>
            </a:extLst>
          </p:cNvPr>
          <p:cNvSpPr/>
          <p:nvPr/>
        </p:nvSpPr>
        <p:spPr>
          <a:xfrm flipH="1">
            <a:off x="1257306" y="1898384"/>
            <a:ext cx="2988837" cy="4460951"/>
          </a:xfrm>
          <a:custGeom>
            <a:avLst/>
            <a:gdLst/>
            <a:ahLst/>
            <a:cxnLst/>
            <a:rect l="l" t="t" r="r" b="b"/>
            <a:pathLst>
              <a:path w="5538306" h="8266129">
                <a:moveTo>
                  <a:pt x="5538306" y="0"/>
                </a:moveTo>
                <a:lnTo>
                  <a:pt x="0" y="0"/>
                </a:lnTo>
                <a:lnTo>
                  <a:pt x="0" y="8266128"/>
                </a:lnTo>
                <a:lnTo>
                  <a:pt x="5538306" y="8266128"/>
                </a:lnTo>
                <a:lnTo>
                  <a:pt x="553830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2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2;p2">
            <a:extLst>
              <a:ext uri="{FF2B5EF4-FFF2-40B4-BE49-F238E27FC236}">
                <a16:creationId xmlns="" xmlns:a16="http://schemas.microsoft.com/office/drawing/2014/main" id="{536D86AB-EBBF-5F28-544C-64DB92814152}"/>
              </a:ext>
            </a:extLst>
          </p:cNvPr>
          <p:cNvGrpSpPr/>
          <p:nvPr/>
        </p:nvGrpSpPr>
        <p:grpSpPr>
          <a:xfrm>
            <a:off x="4727728" y="2766743"/>
            <a:ext cx="2736543" cy="1674349"/>
            <a:chOff x="309542" y="852257"/>
            <a:chExt cx="2878585" cy="1674349"/>
          </a:xfrm>
        </p:grpSpPr>
        <p:pic>
          <p:nvPicPr>
            <p:cNvPr id="3" name="Google Shape;243;p2">
              <a:hlinkClick r:id="rId4"/>
              <a:extLst>
                <a:ext uri="{FF2B5EF4-FFF2-40B4-BE49-F238E27FC236}">
                  <a16:creationId xmlns="" xmlns:a16="http://schemas.microsoft.com/office/drawing/2014/main" id="{D53C56AA-E1A2-FF76-183E-8F9DCBE7FF5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244;p2">
              <a:extLst>
                <a:ext uri="{FF2B5EF4-FFF2-40B4-BE49-F238E27FC236}">
                  <a16:creationId xmlns="" xmlns:a16="http://schemas.microsoft.com/office/drawing/2014/main" id="{14410713-B6B0-FB6B-866C-65104F781F50}"/>
                </a:ext>
              </a:extLst>
            </p:cNvPr>
            <p:cNvSpPr txBox="1"/>
            <p:nvPr/>
          </p:nvSpPr>
          <p:spPr>
            <a:xfrm>
              <a:off x="309542" y="85225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b="1"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>
          <a:extLst>
            <a:ext uri="{FF2B5EF4-FFF2-40B4-BE49-F238E27FC236}">
              <a16:creationId xmlns="" xmlns:a16="http://schemas.microsoft.com/office/drawing/2014/main" id="{CF4749C2-CB59-6860-180B-97D8884DF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8b03ef5e3_0_13">
            <a:extLst>
              <a:ext uri="{FF2B5EF4-FFF2-40B4-BE49-F238E27FC236}">
                <a16:creationId xmlns="" xmlns:a16="http://schemas.microsoft.com/office/drawing/2014/main" id="{1C6DC2FE-737E-FD82-3640-3A10ECC42A8A}"/>
              </a:ext>
            </a:extLst>
          </p:cNvPr>
          <p:cNvSpPr/>
          <p:nvPr/>
        </p:nvSpPr>
        <p:spPr>
          <a:xfrm>
            <a:off x="7059706" y="2050853"/>
            <a:ext cx="5132251" cy="4807148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u="none" strike="noStrike" cap="none" dirty="0">
              <a:solidFill>
                <a:schemeClr val="dk1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3" name="Google Shape;297;p7">
            <a:extLst>
              <a:ext uri="{FF2B5EF4-FFF2-40B4-BE49-F238E27FC236}">
                <a16:creationId xmlns="" xmlns:a16="http://schemas.microsoft.com/office/drawing/2014/main" id="{3AF2CF23-8B70-47A7-D38C-E63914F35119}"/>
              </a:ext>
            </a:extLst>
          </p:cNvPr>
          <p:cNvSpPr txBox="1"/>
          <p:nvPr/>
        </p:nvSpPr>
        <p:spPr>
          <a:xfrm>
            <a:off x="1066799" y="1579267"/>
            <a:ext cx="10058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/>
              </a:rPr>
              <a:t>Thực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hành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xử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lí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tình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huống</a:t>
            </a:r>
            <a:endParaRPr lang="en-US" sz="2400" b="1" dirty="0">
              <a:latin typeface="UTM Avo" panose="02040603050506020204" pitchFamily="1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2739ED1-7A57-38BA-464F-5F395209C812}"/>
              </a:ext>
            </a:extLst>
          </p:cNvPr>
          <p:cNvSpPr/>
          <p:nvPr/>
        </p:nvSpPr>
        <p:spPr>
          <a:xfrm>
            <a:off x="1280092" y="2214124"/>
            <a:ext cx="9631813" cy="1219694"/>
          </a:xfrm>
          <a:prstGeom prst="roundRect">
            <a:avLst>
              <a:gd name="adj" fmla="val 142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231F20"/>
                </a:solidFill>
                <a:latin typeface="UTM Avo" panose="02040603050506020204" pitchFamily="18"/>
              </a:rPr>
              <a:t>Dựa vào bảng dự báo thời tiết, nếu đến Hà Nội hoặc Đà Nẵng vào những ngày dưới đây thì em cần chuẩn bị gì?</a:t>
            </a:r>
            <a:endParaRPr lang="vi-VN" sz="2400" dirty="0">
              <a:latin typeface="UTM Avo" panose="02040603050506020204" pitchFamily="1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4C323CB-A123-72B7-987B-F4ADDC0F9C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414" t="26963" r="10448" b="9540"/>
          <a:stretch/>
        </p:blipFill>
        <p:spPr>
          <a:xfrm>
            <a:off x="2459194" y="3677266"/>
            <a:ext cx="6737592" cy="2937286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CDCFD56A-897C-EE76-F9B3-63BE1A653A24}"/>
              </a:ext>
            </a:extLst>
          </p:cNvPr>
          <p:cNvSpPr/>
          <p:nvPr/>
        </p:nvSpPr>
        <p:spPr>
          <a:xfrm>
            <a:off x="9987511" y="2939938"/>
            <a:ext cx="2025369" cy="3794602"/>
          </a:xfrm>
          <a:custGeom>
            <a:avLst/>
            <a:gdLst/>
            <a:ahLst/>
            <a:cxnLst/>
            <a:rect l="l" t="t" r="r" b="b"/>
            <a:pathLst>
              <a:path w="3901948" h="7310442">
                <a:moveTo>
                  <a:pt x="0" y="0"/>
                </a:moveTo>
                <a:lnTo>
                  <a:pt x="3901948" y="0"/>
                </a:lnTo>
                <a:lnTo>
                  <a:pt x="3901948" y="7310442"/>
                </a:lnTo>
                <a:lnTo>
                  <a:pt x="0" y="7310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6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>
          <a:extLst>
            <a:ext uri="{FF2B5EF4-FFF2-40B4-BE49-F238E27FC236}">
              <a16:creationId xmlns="" xmlns:a16="http://schemas.microsoft.com/office/drawing/2014/main" id="{97EBCAFD-80E7-8A1F-1D9B-35BD1A312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8b03ef5e3_0_13">
            <a:extLst>
              <a:ext uri="{FF2B5EF4-FFF2-40B4-BE49-F238E27FC236}">
                <a16:creationId xmlns="" xmlns:a16="http://schemas.microsoft.com/office/drawing/2014/main" id="{4751B478-DE3F-8A9D-AC3C-1F7A64ECABC0}"/>
              </a:ext>
            </a:extLst>
          </p:cNvPr>
          <p:cNvSpPr/>
          <p:nvPr/>
        </p:nvSpPr>
        <p:spPr>
          <a:xfrm>
            <a:off x="7059706" y="2050853"/>
            <a:ext cx="5132251" cy="4807148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u="none" strike="noStrike" cap="none" dirty="0">
              <a:solidFill>
                <a:schemeClr val="dk1"/>
              </a:solidFill>
              <a:latin typeface="UTM Avo" panose="02040603050506020204" pitchFamily="18"/>
              <a:sym typeface="Arial"/>
            </a:endParaRPr>
          </a:p>
        </p:txBody>
      </p:sp>
      <p:pic>
        <p:nvPicPr>
          <p:cNvPr id="2" name="Picture 1" descr="A cartoon sun and cloud&#10;&#10;AI-generated content may be incorrect.">
            <a:extLst>
              <a:ext uri="{FF2B5EF4-FFF2-40B4-BE49-F238E27FC236}">
                <a16:creationId xmlns="" xmlns:a16="http://schemas.microsoft.com/office/drawing/2014/main" id="{24434938-4982-BE02-F9DA-3A14BA05F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637" y="732185"/>
            <a:ext cx="2763628" cy="1967966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4B1929DC-CBB5-5031-5DBB-539CB82C97CA}"/>
              </a:ext>
            </a:extLst>
          </p:cNvPr>
          <p:cNvSpPr/>
          <p:nvPr/>
        </p:nvSpPr>
        <p:spPr>
          <a:xfrm>
            <a:off x="4128026" y="2700151"/>
            <a:ext cx="4338919" cy="1956938"/>
          </a:xfrm>
          <a:prstGeom prst="wedgeRoundRectCallout">
            <a:avLst>
              <a:gd name="adj1" fmla="val -56844"/>
              <a:gd name="adj2" fmla="val 757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</a:rPr>
              <a:t> Chúng ta có thể biết thông tin dự báo thời tiết bằng những cách nào?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cartoon of a child&#10;&#10;AI-generated content may be incorrect.">
            <a:extLst>
              <a:ext uri="{FF2B5EF4-FFF2-40B4-BE49-F238E27FC236}">
                <a16:creationId xmlns="" xmlns:a16="http://schemas.microsoft.com/office/drawing/2014/main" id="{A376515E-1235-A6FB-296B-A31BBB398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4927" y="2152791"/>
            <a:ext cx="3229375" cy="5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>
          <a:extLst>
            <a:ext uri="{FF2B5EF4-FFF2-40B4-BE49-F238E27FC236}">
              <a16:creationId xmlns="" xmlns:a16="http://schemas.microsoft.com/office/drawing/2014/main" id="{A1EF21E4-C23D-A032-96E2-383C1782E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8b03ef5e3_0_13">
            <a:extLst>
              <a:ext uri="{FF2B5EF4-FFF2-40B4-BE49-F238E27FC236}">
                <a16:creationId xmlns="" xmlns:a16="http://schemas.microsoft.com/office/drawing/2014/main" id="{484A69E0-6BDE-CB33-1D28-69FF9E370C01}"/>
              </a:ext>
            </a:extLst>
          </p:cNvPr>
          <p:cNvSpPr/>
          <p:nvPr/>
        </p:nvSpPr>
        <p:spPr>
          <a:xfrm>
            <a:off x="7059706" y="2050853"/>
            <a:ext cx="5132251" cy="4807148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u="none" strike="noStrike" cap="none" dirty="0">
              <a:solidFill>
                <a:schemeClr val="dk1"/>
              </a:solidFill>
              <a:latin typeface="UTM Avo" panose="02040603050506020204" pitchFamily="18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3E9A65-CA0C-E310-F939-304A684080C9}"/>
              </a:ext>
            </a:extLst>
          </p:cNvPr>
          <p:cNvGrpSpPr/>
          <p:nvPr/>
        </p:nvGrpSpPr>
        <p:grpSpPr>
          <a:xfrm>
            <a:off x="1561362" y="1816795"/>
            <a:ext cx="9069275" cy="1760695"/>
            <a:chOff x="501630" y="1720663"/>
            <a:chExt cx="9069275" cy="1760695"/>
          </a:xfrm>
        </p:grpSpPr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A0201242-E81A-91BF-C798-D255AA19C82C}"/>
                </a:ext>
              </a:extLst>
            </p:cNvPr>
            <p:cNvSpPr/>
            <p:nvPr/>
          </p:nvSpPr>
          <p:spPr>
            <a:xfrm>
              <a:off x="1184757" y="2107111"/>
              <a:ext cx="8386148" cy="1190041"/>
            </a:xfrm>
            <a:prstGeom prst="roundRect">
              <a:avLst>
                <a:gd name="adj" fmla="val 1423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60000" algn="ctr">
                <a:lnSpc>
                  <a:spcPct val="150000"/>
                </a:lnSpc>
              </a:pPr>
              <a:r>
                <a:rPr lang="vi-VN" sz="2400" dirty="0">
                  <a:solidFill>
                    <a:srgbClr val="231F20"/>
                  </a:solidFill>
                  <a:effectLst/>
                  <a:latin typeface="UTM Avo" panose="02040603050506020204" pitchFamily="18"/>
                </a:rPr>
                <a:t> Lập bảng theo dõi thời tiết trong một tuần theo mẫu và chia sẻ kết quả với các bạn.</a:t>
              </a:r>
              <a:endParaRPr lang="vi-VN" sz="2400" dirty="0">
                <a:latin typeface="UTM Avo" panose="02040603050506020204" pitchFamily="18"/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E882E963-E783-3776-9EEC-347774F94FFC}"/>
                </a:ext>
              </a:extLst>
            </p:cNvPr>
            <p:cNvSpPr/>
            <p:nvPr/>
          </p:nvSpPr>
          <p:spPr>
            <a:xfrm>
              <a:off x="501630" y="1720663"/>
              <a:ext cx="1178932" cy="1760695"/>
            </a:xfrm>
            <a:custGeom>
              <a:avLst/>
              <a:gdLst/>
              <a:ahLst/>
              <a:cxnLst/>
              <a:rect l="l" t="t" r="r" b="b"/>
              <a:pathLst>
                <a:path w="4650859" h="6945901">
                  <a:moveTo>
                    <a:pt x="0" y="0"/>
                  </a:moveTo>
                  <a:lnTo>
                    <a:pt x="4650859" y="0"/>
                  </a:lnTo>
                  <a:lnTo>
                    <a:pt x="4650859" y="6945900"/>
                  </a:lnTo>
                  <a:lnTo>
                    <a:pt x="0" y="6945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" name="Google Shape;297;p7">
            <a:extLst>
              <a:ext uri="{FF2B5EF4-FFF2-40B4-BE49-F238E27FC236}">
                <a16:creationId xmlns="" xmlns:a16="http://schemas.microsoft.com/office/drawing/2014/main" id="{F7CBCABF-9F35-C051-77F6-7A9ACD08C021}"/>
              </a:ext>
            </a:extLst>
          </p:cNvPr>
          <p:cNvSpPr txBox="1"/>
          <p:nvPr/>
        </p:nvSpPr>
        <p:spPr>
          <a:xfrm>
            <a:off x="914400" y="1478005"/>
            <a:ext cx="10058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/>
              </a:rPr>
              <a:t>Theo </a:t>
            </a:r>
            <a:r>
              <a:rPr lang="en-US" sz="2400" b="1" dirty="0" err="1">
                <a:latin typeface="UTM Avo" panose="02040603050506020204" pitchFamily="18"/>
              </a:rPr>
              <a:t>dõi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thời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tiết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trong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một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tuần</a:t>
            </a:r>
            <a:r>
              <a:rPr lang="en-US" sz="2400" b="1" dirty="0">
                <a:latin typeface="UTM Avo" panose="02040603050506020204" pitchFamily="18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924ABC-9ED1-4B53-DC25-69ECF5A8A2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775" t="35711" r="11560" b="9945"/>
          <a:stretch/>
        </p:blipFill>
        <p:spPr>
          <a:xfrm>
            <a:off x="2010939" y="3577490"/>
            <a:ext cx="8170122" cy="31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>
          <a:extLst>
            <a:ext uri="{FF2B5EF4-FFF2-40B4-BE49-F238E27FC236}">
              <a16:creationId xmlns="" xmlns:a16="http://schemas.microsoft.com/office/drawing/2014/main" id="{FED7765D-90B8-6145-4041-FDFE554D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8b03ef5e3_0_13">
            <a:extLst>
              <a:ext uri="{FF2B5EF4-FFF2-40B4-BE49-F238E27FC236}">
                <a16:creationId xmlns="" xmlns:a16="http://schemas.microsoft.com/office/drawing/2014/main" id="{3BD6F728-96C6-72A2-4681-E71A04D4F173}"/>
              </a:ext>
            </a:extLst>
          </p:cNvPr>
          <p:cNvSpPr/>
          <p:nvPr/>
        </p:nvSpPr>
        <p:spPr>
          <a:xfrm>
            <a:off x="7059706" y="2050853"/>
            <a:ext cx="5132251" cy="4807148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u="none" strike="noStrike" cap="none" dirty="0">
              <a:solidFill>
                <a:schemeClr val="dk1"/>
              </a:solidFill>
              <a:latin typeface="UTM Avo" panose="02040603050506020204" pitchFamily="18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9BF9A6B-839B-3B1A-3C1F-DD21035B86E8}"/>
              </a:ext>
            </a:extLst>
          </p:cNvPr>
          <p:cNvGrpSpPr/>
          <p:nvPr/>
        </p:nvGrpSpPr>
        <p:grpSpPr>
          <a:xfrm>
            <a:off x="2529264" y="2050853"/>
            <a:ext cx="7133471" cy="1827474"/>
            <a:chOff x="472447" y="4450496"/>
            <a:chExt cx="7133471" cy="1827474"/>
          </a:xfrm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53399C77-C0B9-4622-28D2-AD21197F9181}"/>
                </a:ext>
              </a:extLst>
            </p:cNvPr>
            <p:cNvSpPr/>
            <p:nvPr/>
          </p:nvSpPr>
          <p:spPr>
            <a:xfrm>
              <a:off x="1184757" y="4482556"/>
              <a:ext cx="6421161" cy="1795414"/>
            </a:xfrm>
            <a:prstGeom prst="roundRect">
              <a:avLst>
                <a:gd name="adj" fmla="val 1423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60000" algn="ctr">
                <a:lnSpc>
                  <a:spcPct val="150000"/>
                </a:lnSpc>
              </a:pPr>
              <a:r>
                <a:rPr lang="vi-VN" sz="2400" dirty="0">
                  <a:solidFill>
                    <a:srgbClr val="231F20"/>
                  </a:solidFill>
                  <a:effectLst/>
                  <a:latin typeface="UTM Avo" panose="02040603050506020204" pitchFamily="18"/>
                </a:rPr>
                <a:t>Sưu tầm bài hát, câu tục ngữ nói về thời tiết và chia sẻ với các bạn.</a:t>
              </a:r>
              <a:endParaRPr lang="vi-VN" sz="2400" dirty="0">
                <a:latin typeface="UTM Avo" panose="02040603050506020204" pitchFamily="18"/>
              </a:endParaRPr>
            </a:p>
          </p:txBody>
        </p:sp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41B3B8F1-A22E-A61C-B947-6B500B721852}"/>
                </a:ext>
              </a:extLst>
            </p:cNvPr>
            <p:cNvSpPr/>
            <p:nvPr/>
          </p:nvSpPr>
          <p:spPr>
            <a:xfrm>
              <a:off x="472447" y="4450496"/>
              <a:ext cx="1178932" cy="1760695"/>
            </a:xfrm>
            <a:custGeom>
              <a:avLst/>
              <a:gdLst/>
              <a:ahLst/>
              <a:cxnLst/>
              <a:rect l="l" t="t" r="r" b="b"/>
              <a:pathLst>
                <a:path w="4650859" h="6945901">
                  <a:moveTo>
                    <a:pt x="0" y="0"/>
                  </a:moveTo>
                  <a:lnTo>
                    <a:pt x="4650859" y="0"/>
                  </a:lnTo>
                  <a:lnTo>
                    <a:pt x="4650859" y="6945900"/>
                  </a:lnTo>
                  <a:lnTo>
                    <a:pt x="0" y="6945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90B8144-E5E5-AA62-64BE-3F8B523374B5}"/>
              </a:ext>
            </a:extLst>
          </p:cNvPr>
          <p:cNvGrpSpPr/>
          <p:nvPr/>
        </p:nvGrpSpPr>
        <p:grpSpPr>
          <a:xfrm>
            <a:off x="2492360" y="4304428"/>
            <a:ext cx="7133471" cy="1827474"/>
            <a:chOff x="472447" y="4450496"/>
            <a:chExt cx="7133471" cy="1827474"/>
          </a:xfrm>
        </p:grpSpPr>
        <p:sp>
          <p:nvSpPr>
            <p:cNvPr id="3" name="Rounded Rectangle 6">
              <a:extLst>
                <a:ext uri="{FF2B5EF4-FFF2-40B4-BE49-F238E27FC236}">
                  <a16:creationId xmlns="" xmlns:a16="http://schemas.microsoft.com/office/drawing/2014/main" id="{9544EFAC-380F-F8F4-3508-E7E40543D8CE}"/>
                </a:ext>
              </a:extLst>
            </p:cNvPr>
            <p:cNvSpPr/>
            <p:nvPr/>
          </p:nvSpPr>
          <p:spPr>
            <a:xfrm>
              <a:off x="1184757" y="4482556"/>
              <a:ext cx="6421161" cy="1795414"/>
            </a:xfrm>
            <a:prstGeom prst="roundRect">
              <a:avLst>
                <a:gd name="adj" fmla="val 1423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60000" algn="ctr">
                <a:lnSpc>
                  <a:spcPct val="150000"/>
                </a:lnSpc>
              </a:pPr>
              <a:r>
                <a:rPr lang="vi-VN" sz="2400" dirty="0">
                  <a:solidFill>
                    <a:srgbClr val="231F20"/>
                  </a:solidFill>
                  <a:effectLst/>
                  <a:latin typeface="UTM Avo" panose="02040603050506020204" pitchFamily="18"/>
                </a:rPr>
                <a:t>Vẽ tranh mô tả </a:t>
              </a:r>
            </a:p>
            <a:p>
              <a:pPr marL="360000" algn="ctr">
                <a:lnSpc>
                  <a:spcPct val="150000"/>
                </a:lnSpc>
              </a:pPr>
              <a:r>
                <a:rPr lang="vi-VN" sz="2400" dirty="0">
                  <a:solidFill>
                    <a:srgbClr val="231F20"/>
                  </a:solidFill>
                  <a:effectLst/>
                  <a:latin typeface="UTM Avo" panose="02040603050506020204" pitchFamily="18"/>
                </a:rPr>
                <a:t>thời tiết mà em thích nhất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="" xmlns:a16="http://schemas.microsoft.com/office/drawing/2014/main" id="{3B8B2F6D-307E-5216-530E-1458FE6E9431}"/>
                </a:ext>
              </a:extLst>
            </p:cNvPr>
            <p:cNvSpPr/>
            <p:nvPr/>
          </p:nvSpPr>
          <p:spPr>
            <a:xfrm>
              <a:off x="472447" y="4450496"/>
              <a:ext cx="1178932" cy="1760695"/>
            </a:xfrm>
            <a:custGeom>
              <a:avLst/>
              <a:gdLst/>
              <a:ahLst/>
              <a:cxnLst/>
              <a:rect l="l" t="t" r="r" b="b"/>
              <a:pathLst>
                <a:path w="4650859" h="6945901">
                  <a:moveTo>
                    <a:pt x="0" y="0"/>
                  </a:moveTo>
                  <a:lnTo>
                    <a:pt x="4650859" y="0"/>
                  </a:lnTo>
                  <a:lnTo>
                    <a:pt x="4650859" y="6945900"/>
                  </a:lnTo>
                  <a:lnTo>
                    <a:pt x="0" y="6945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1936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"/>
          <p:cNvSpPr/>
          <p:nvPr/>
        </p:nvSpPr>
        <p:spPr>
          <a:xfrm>
            <a:off x="1063336" y="2438400"/>
            <a:ext cx="10287000" cy="2035629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pic>
        <p:nvPicPr>
          <p:cNvPr id="337" name="Google Shape;337;p10" descr="Cartoon bee with poin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36" y="4474029"/>
            <a:ext cx="2057400" cy="23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"/>
          <p:cNvSpPr txBox="1"/>
          <p:nvPr/>
        </p:nvSpPr>
        <p:spPr>
          <a:xfrm>
            <a:off x="1596736" y="2856071"/>
            <a:ext cx="9220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Ôn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tập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lại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nội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dung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chính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của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bài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học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ngày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hôm</a:t>
            </a:r>
            <a:r>
              <a:rPr lang="en-US" sz="2400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 nay.</a:t>
            </a:r>
            <a:endParaRPr lang="en-US" sz="2400" dirty="0">
              <a:solidFill>
                <a:schemeClr val="dk1"/>
              </a:solidFill>
              <a:latin typeface="UTM Avo" panose="02040603050506020204" pitchFamily="18"/>
            </a:endParaRPr>
          </a:p>
          <a:p>
            <a:pPr marL="685800" marR="0" lvl="0" indent="-685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dirty="0" err="1">
                <a:solidFill>
                  <a:schemeClr val="dk1"/>
                </a:solidFill>
                <a:latin typeface="UTM Avo" panose="02040603050506020204" pitchFamily="18"/>
              </a:rPr>
              <a:t>Chuẩn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/>
              </a:rPr>
              <a:t>bị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/>
              </a:rPr>
              <a:t>nội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/>
              </a:rPr>
              <a:t> dung </a:t>
            </a:r>
            <a:r>
              <a:rPr lang="en-US" sz="2400" b="1" dirty="0" err="1">
                <a:solidFill>
                  <a:schemeClr val="dk1"/>
                </a:solidFill>
                <a:latin typeface="UTM Avo" panose="02040603050506020204" pitchFamily="18"/>
              </a:rPr>
              <a:t>Ôn</a:t>
            </a:r>
            <a:r>
              <a:rPr lang="en-US" sz="2400" b="1" dirty="0">
                <a:solidFill>
                  <a:schemeClr val="dk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UTM Avo" panose="02040603050506020204" pitchFamily="18"/>
              </a:rPr>
              <a:t>tập</a:t>
            </a:r>
            <a:r>
              <a:rPr lang="en-US" sz="2400" b="1" dirty="0">
                <a:solidFill>
                  <a:schemeClr val="dk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UTM Avo" panose="02040603050506020204" pitchFamily="18"/>
              </a:rPr>
              <a:t>và</a:t>
            </a:r>
            <a:r>
              <a:rPr lang="en-US" sz="2400" b="1" dirty="0">
                <a:solidFill>
                  <a:schemeClr val="dk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UTM Avo" panose="02040603050506020204" pitchFamily="18"/>
              </a:rPr>
              <a:t>đánh</a:t>
            </a:r>
            <a:r>
              <a:rPr lang="en-US" sz="2400" b="1" dirty="0">
                <a:solidFill>
                  <a:schemeClr val="dk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UTM Avo" panose="02040603050506020204" pitchFamily="18"/>
              </a:rPr>
              <a:t>giá</a:t>
            </a:r>
            <a:r>
              <a:rPr lang="en-US" sz="2400" b="1" dirty="0">
                <a:solidFill>
                  <a:schemeClr val="dk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UTM Avo" panose="02040603050506020204" pitchFamily="18"/>
              </a:rPr>
              <a:t>chủ</a:t>
            </a:r>
            <a:r>
              <a:rPr lang="en-US" sz="2400" b="1" dirty="0">
                <a:solidFill>
                  <a:schemeClr val="dk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UTM Avo" panose="02040603050506020204" pitchFamily="18"/>
              </a:rPr>
              <a:t>đề</a:t>
            </a:r>
            <a:r>
              <a:rPr lang="en-US" sz="2400" b="1" dirty="0">
                <a:solidFill>
                  <a:schemeClr val="dk1"/>
                </a:solidFill>
                <a:latin typeface="UTM Avo" panose="02040603050506020204" pitchFamily="18"/>
              </a:rPr>
              <a:t> 6.</a:t>
            </a:r>
            <a:endParaRPr b="1" dirty="0">
              <a:latin typeface="UTM Avo" panose="02040603050506020204" pitchFamily="18"/>
            </a:endParaRPr>
          </a:p>
        </p:txBody>
      </p:sp>
      <p:sp>
        <p:nvSpPr>
          <p:cNvPr id="339" name="Google Shape;339;p10"/>
          <p:cNvSpPr txBox="1"/>
          <p:nvPr/>
        </p:nvSpPr>
        <p:spPr>
          <a:xfrm>
            <a:off x="1485900" y="1178976"/>
            <a:ext cx="9220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HƯỚNG DẪN VỀ NHÀ</a:t>
            </a:r>
            <a:endParaRPr b="1" dirty="0">
              <a:latin typeface="UTM Avo" panose="02040603050506020204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7" descr="A screenshot of a qr code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"/>
          <p:cNvGrpSpPr/>
          <p:nvPr/>
        </p:nvGrpSpPr>
        <p:grpSpPr>
          <a:xfrm>
            <a:off x="4727728" y="2766743"/>
            <a:ext cx="2736543" cy="1674349"/>
            <a:chOff x="309542" y="852257"/>
            <a:chExt cx="2878585" cy="1674349"/>
          </a:xfrm>
        </p:grpSpPr>
        <p:pic>
          <p:nvPicPr>
            <p:cNvPr id="243" name="Google Shape;243;p2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2"/>
            <p:cNvSpPr txBox="1"/>
            <p:nvPr/>
          </p:nvSpPr>
          <p:spPr>
            <a:xfrm>
              <a:off x="309542" y="85225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b="1"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">
            <a:extLst>
              <a:ext uri="{FF2B5EF4-FFF2-40B4-BE49-F238E27FC236}">
                <a16:creationId xmlns="" xmlns:a16="http://schemas.microsoft.com/office/drawing/2014/main" id="{209FC8DF-089B-3D76-AB6C-AF6C218E558E}"/>
              </a:ext>
            </a:extLst>
          </p:cNvPr>
          <p:cNvSpPr/>
          <p:nvPr/>
        </p:nvSpPr>
        <p:spPr>
          <a:xfrm>
            <a:off x="7853083" y="3191481"/>
            <a:ext cx="4338918" cy="3666519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3" name="Google Shape;279;p5">
            <a:extLst>
              <a:ext uri="{FF2B5EF4-FFF2-40B4-BE49-F238E27FC236}">
                <a16:creationId xmlns="" xmlns:a16="http://schemas.microsoft.com/office/drawing/2014/main" id="{A1AE49D7-D7AE-DC13-A923-E4A68078CC6F}"/>
              </a:ext>
            </a:extLst>
          </p:cNvPr>
          <p:cNvSpPr txBox="1"/>
          <p:nvPr/>
        </p:nvSpPr>
        <p:spPr>
          <a:xfrm>
            <a:off x="58129" y="1587774"/>
            <a:ext cx="120757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2. </a:t>
            </a:r>
            <a:r>
              <a:rPr lang="en-US" sz="2400" b="1" dirty="0">
                <a:latin typeface="UTM Avo" panose="02040603050506020204" pitchFamily="18"/>
              </a:rPr>
              <a:t>Trang </a:t>
            </a:r>
            <a:r>
              <a:rPr lang="en-US" sz="2400" b="1" dirty="0" err="1">
                <a:latin typeface="UTM Avo" panose="02040603050506020204" pitchFamily="18"/>
              </a:rPr>
              <a:t>phục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phù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hợp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với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thời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tiết</a:t>
            </a:r>
            <a:endParaRPr lang="en-US" sz="2400" b="1" dirty="0">
              <a:latin typeface="UTM Avo" panose="02040603050506020204" pitchFamily="1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762309F-892B-69A7-432C-825E99845B7E}"/>
              </a:ext>
            </a:extLst>
          </p:cNvPr>
          <p:cNvGrpSpPr/>
          <p:nvPr/>
        </p:nvGrpSpPr>
        <p:grpSpPr>
          <a:xfrm>
            <a:off x="735004" y="2855546"/>
            <a:ext cx="10721992" cy="2471883"/>
            <a:chOff x="456109" y="2798343"/>
            <a:chExt cx="10721992" cy="2471883"/>
          </a:xfrm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ABF54C7C-585C-F4D6-6328-383C87521C58}"/>
                </a:ext>
              </a:extLst>
            </p:cNvPr>
            <p:cNvSpPr/>
            <p:nvPr/>
          </p:nvSpPr>
          <p:spPr>
            <a:xfrm>
              <a:off x="1013899" y="2798343"/>
              <a:ext cx="10164202" cy="247188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>
                <a:lnSpc>
                  <a:spcPct val="150000"/>
                </a:lnSpc>
              </a:pPr>
              <a:r>
                <a:rPr lang="vi-VN" sz="2400" dirty="0">
                  <a:solidFill>
                    <a:srgbClr val="231F20"/>
                  </a:solidFill>
                  <a:effectLst/>
                  <a:latin typeface="UTM Avo" panose="02040603050506020204" pitchFamily="18"/>
                </a:rPr>
                <a:t>Quan sát các hình vẽ ở trang 137 (SGK) và trả lời câu hỏi: </a:t>
              </a:r>
              <a:r>
                <a:rPr lang="vi-VN" sz="2400" i="1" dirty="0">
                  <a:solidFill>
                    <a:srgbClr val="231F20"/>
                  </a:solidFill>
                  <a:effectLst/>
                  <a:latin typeface="UTM Avo" panose="02040603050506020204" pitchFamily="18"/>
                </a:rPr>
                <a:t>Em sẽ sử dụng những đồ dùng nào dưới đây cho phù hợp với thời tiết nắng, mưa, nóng, lạnh?</a:t>
              </a: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2CA5D46C-BF42-982F-ED88-99D83CA44821}"/>
                </a:ext>
              </a:extLst>
            </p:cNvPr>
            <p:cNvSpPr/>
            <p:nvPr/>
          </p:nvSpPr>
          <p:spPr>
            <a:xfrm>
              <a:off x="456109" y="3526435"/>
              <a:ext cx="1225336" cy="1118119"/>
            </a:xfrm>
            <a:custGeom>
              <a:avLst/>
              <a:gdLst/>
              <a:ahLst/>
              <a:cxnLst/>
              <a:rect l="l" t="t" r="r" b="b"/>
              <a:pathLst>
                <a:path w="3403154" h="3105378">
                  <a:moveTo>
                    <a:pt x="0" y="0"/>
                  </a:moveTo>
                  <a:lnTo>
                    <a:pt x="3403154" y="0"/>
                  </a:lnTo>
                  <a:lnTo>
                    <a:pt x="3403154" y="3105378"/>
                  </a:lnTo>
                  <a:lnTo>
                    <a:pt x="0" y="31053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>
          <a:extLst>
            <a:ext uri="{FF2B5EF4-FFF2-40B4-BE49-F238E27FC236}">
              <a16:creationId xmlns="" xmlns:a16="http://schemas.microsoft.com/office/drawing/2014/main" id="{E1425129-E6D6-F34A-7867-8AE748401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">
            <a:extLst>
              <a:ext uri="{FF2B5EF4-FFF2-40B4-BE49-F238E27FC236}">
                <a16:creationId xmlns="" xmlns:a16="http://schemas.microsoft.com/office/drawing/2014/main" id="{7EB02DE6-ADCD-40F0-F301-AAB63C9F67D0}"/>
              </a:ext>
            </a:extLst>
          </p:cNvPr>
          <p:cNvSpPr/>
          <p:nvPr/>
        </p:nvSpPr>
        <p:spPr>
          <a:xfrm>
            <a:off x="7853083" y="3191481"/>
            <a:ext cx="4338918" cy="3666519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F173FE-B6DF-6DFD-4CCB-B4F3E6BAA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957" y="1497146"/>
            <a:ext cx="5858086" cy="55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>
          <a:extLst>
            <a:ext uri="{FF2B5EF4-FFF2-40B4-BE49-F238E27FC236}">
              <a16:creationId xmlns="" xmlns:a16="http://schemas.microsoft.com/office/drawing/2014/main" id="{6AC24C50-3347-E268-B405-35D5CFF7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">
            <a:extLst>
              <a:ext uri="{FF2B5EF4-FFF2-40B4-BE49-F238E27FC236}">
                <a16:creationId xmlns="" xmlns:a16="http://schemas.microsoft.com/office/drawing/2014/main" id="{D8A86638-0FD0-90E6-12F8-C0258D4025F6}"/>
              </a:ext>
            </a:extLst>
          </p:cNvPr>
          <p:cNvSpPr/>
          <p:nvPr/>
        </p:nvSpPr>
        <p:spPr>
          <a:xfrm>
            <a:off x="7853083" y="3191481"/>
            <a:ext cx="4338918" cy="3666519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F7DCC8E2-5C42-7CB0-406A-8A94B3499779}"/>
              </a:ext>
            </a:extLst>
          </p:cNvPr>
          <p:cNvSpPr/>
          <p:nvPr/>
        </p:nvSpPr>
        <p:spPr>
          <a:xfrm>
            <a:off x="4967011" y="2450531"/>
            <a:ext cx="4648329" cy="1956938"/>
          </a:xfrm>
          <a:prstGeom prst="wedgeRoundRectCallout">
            <a:avLst>
              <a:gd name="adj1" fmla="val -56844"/>
              <a:gd name="adj2" fmla="val 757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</a:rPr>
              <a:t> Hãy tự nhận xét hôm nay em đã sử dụng trang phục phù hợp với thời tiết chưa. 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cartoon of a child&#10;&#10;AI-generated content may be incorrect.">
            <a:extLst>
              <a:ext uri="{FF2B5EF4-FFF2-40B4-BE49-F238E27FC236}">
                <a16:creationId xmlns="" xmlns:a16="http://schemas.microsoft.com/office/drawing/2014/main" id="{47D4CF2D-61A1-CBE0-5BC5-AD5F871F3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83912" y="1903171"/>
            <a:ext cx="3229375" cy="5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>
          <a:extLst>
            <a:ext uri="{FF2B5EF4-FFF2-40B4-BE49-F238E27FC236}">
              <a16:creationId xmlns="" xmlns:a16="http://schemas.microsoft.com/office/drawing/2014/main" id="{2FC01CD7-DD10-9ABD-05CC-1F1E24569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">
            <a:extLst>
              <a:ext uri="{FF2B5EF4-FFF2-40B4-BE49-F238E27FC236}">
                <a16:creationId xmlns="" xmlns:a16="http://schemas.microsoft.com/office/drawing/2014/main" id="{F4260841-CDBB-96D9-11E0-D285FB25BF48}"/>
              </a:ext>
            </a:extLst>
          </p:cNvPr>
          <p:cNvSpPr/>
          <p:nvPr/>
        </p:nvSpPr>
        <p:spPr>
          <a:xfrm>
            <a:off x="7853083" y="3191481"/>
            <a:ext cx="4338918" cy="3666519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346FA2BC-99DC-3B5C-CEE4-716D6523973C}"/>
              </a:ext>
            </a:extLst>
          </p:cNvPr>
          <p:cNvSpPr/>
          <p:nvPr/>
        </p:nvSpPr>
        <p:spPr>
          <a:xfrm>
            <a:off x="2609087" y="2213012"/>
            <a:ext cx="4648329" cy="1956938"/>
          </a:xfrm>
          <a:prstGeom prst="wedgeRoundRectCallout">
            <a:avLst>
              <a:gd name="adj1" fmla="val -56844"/>
              <a:gd name="adj2" fmla="val 757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</a:rPr>
              <a:t>Hãy nói hoặc vẽ về thời tiết mà em thích nhất và chia sẻ với bạn vì sao em thích.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A cartoon of a child&#10;&#10;AI-generated content may be incorrect.">
            <a:extLst>
              <a:ext uri="{FF2B5EF4-FFF2-40B4-BE49-F238E27FC236}">
                <a16:creationId xmlns="" xmlns:a16="http://schemas.microsoft.com/office/drawing/2014/main" id="{E52D5497-8CFE-5401-18D2-12D3A0A01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10876" y="2043787"/>
            <a:ext cx="3229375" cy="5961905"/>
          </a:xfrm>
          <a:prstGeom prst="rect">
            <a:avLst/>
          </a:prstGeom>
        </p:spPr>
      </p:pic>
      <p:pic>
        <p:nvPicPr>
          <p:cNvPr id="6" name="Picture 5" descr="A set of weather icons&#10;&#10;AI-generated content may be incorrect.">
            <a:extLst>
              <a:ext uri="{FF2B5EF4-FFF2-40B4-BE49-F238E27FC236}">
                <a16:creationId xmlns="" xmlns:a16="http://schemas.microsoft.com/office/drawing/2014/main" id="{A45FBA03-3138-AEB0-3EE4-F39276839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416" y="1662490"/>
            <a:ext cx="4738036" cy="47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>
          <a:extLst>
            <a:ext uri="{FF2B5EF4-FFF2-40B4-BE49-F238E27FC236}">
              <a16:creationId xmlns="" xmlns:a16="http://schemas.microsoft.com/office/drawing/2014/main" id="{9CD58981-4789-5CDE-6F5F-808DBC88A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">
            <a:extLst>
              <a:ext uri="{FF2B5EF4-FFF2-40B4-BE49-F238E27FC236}">
                <a16:creationId xmlns="" xmlns:a16="http://schemas.microsoft.com/office/drawing/2014/main" id="{D8FCD34D-4D4F-9DD5-116B-4F6083E2A225}"/>
              </a:ext>
            </a:extLst>
          </p:cNvPr>
          <p:cNvSpPr/>
          <p:nvPr/>
        </p:nvSpPr>
        <p:spPr>
          <a:xfrm>
            <a:off x="7853083" y="3191481"/>
            <a:ext cx="4338918" cy="3666519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3" name="Google Shape;279;p5">
            <a:extLst>
              <a:ext uri="{FF2B5EF4-FFF2-40B4-BE49-F238E27FC236}">
                <a16:creationId xmlns="" xmlns:a16="http://schemas.microsoft.com/office/drawing/2014/main" id="{D7F4D7C4-4E32-5066-A197-A4FB49E4EA85}"/>
              </a:ext>
            </a:extLst>
          </p:cNvPr>
          <p:cNvSpPr txBox="1"/>
          <p:nvPr/>
        </p:nvSpPr>
        <p:spPr>
          <a:xfrm>
            <a:off x="58129" y="1720907"/>
            <a:ext cx="120757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/>
              </a:rPr>
              <a:t>3</a:t>
            </a:r>
            <a:r>
              <a:rPr lang="en-US" sz="2400" b="1" u="none" strike="noStrike" cap="none" dirty="0">
                <a:solidFill>
                  <a:schemeClr val="dk1"/>
                </a:solidFill>
                <a:latin typeface="UTM Avo" panose="02040603050506020204" pitchFamily="18"/>
                <a:sym typeface="Arial"/>
              </a:rPr>
              <a:t>. </a:t>
            </a:r>
            <a:r>
              <a:rPr lang="en-US" sz="2400" b="1" dirty="0" err="1">
                <a:latin typeface="UTM Avo" panose="02040603050506020204" pitchFamily="18"/>
              </a:rPr>
              <a:t>Sự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cần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thiết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phải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theo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dõi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dự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báo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thời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tiết</a:t>
            </a:r>
            <a:endParaRPr lang="en-US" sz="2400" b="1" dirty="0">
              <a:latin typeface="UTM Avo" panose="02040603050506020204" pitchFamily="1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1A5AAC-4F64-025A-8C69-71EBF84F1B26}"/>
              </a:ext>
            </a:extLst>
          </p:cNvPr>
          <p:cNvSpPr txBox="1"/>
          <p:nvPr/>
        </p:nvSpPr>
        <p:spPr>
          <a:xfrm>
            <a:off x="924553" y="2470458"/>
            <a:ext cx="10345003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231F20"/>
                </a:solidFill>
                <a:latin typeface="UTM Avo" panose="02040603050506020204" pitchFamily="18"/>
              </a:rPr>
              <a:t>Q</a:t>
            </a:r>
            <a:r>
              <a:rPr lang="vi-VN" sz="2400" dirty="0">
                <a:solidFill>
                  <a:srgbClr val="231F20"/>
                </a:solidFill>
                <a:effectLst/>
                <a:latin typeface="UTM Avo" panose="02040603050506020204" pitchFamily="18"/>
              </a:rPr>
              <a:t>uan sát tình huống thể hiện qua các hình và trả lời câu hỏi: </a:t>
            </a:r>
            <a:endParaRPr lang="vi-VN" sz="2400" dirty="0">
              <a:latin typeface="UTM Avo" panose="02040603050506020204" pitchFamily="1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55685A4-72E0-8143-22E0-2E86BC323956}"/>
              </a:ext>
            </a:extLst>
          </p:cNvPr>
          <p:cNvGrpSpPr/>
          <p:nvPr/>
        </p:nvGrpSpPr>
        <p:grpSpPr>
          <a:xfrm>
            <a:off x="330956" y="3614161"/>
            <a:ext cx="11221240" cy="1410579"/>
            <a:chOff x="283822" y="3509031"/>
            <a:chExt cx="11221240" cy="1410579"/>
          </a:xfrm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F0008D63-7370-C9AA-5D98-D8FEC4128CD8}"/>
                </a:ext>
              </a:extLst>
            </p:cNvPr>
            <p:cNvSpPr/>
            <p:nvPr/>
          </p:nvSpPr>
          <p:spPr>
            <a:xfrm>
              <a:off x="877419" y="3509031"/>
              <a:ext cx="10627643" cy="129332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720000" algn="just">
                <a:lnSpc>
                  <a:spcPct val="150000"/>
                </a:lnSpc>
              </a:pPr>
              <a:r>
                <a:rPr lang="vi-VN" sz="2400" dirty="0">
                  <a:solidFill>
                    <a:srgbClr val="231F20"/>
                  </a:solidFill>
                  <a:effectLst/>
                  <a:latin typeface="UTM Avo" panose="02040603050506020204" pitchFamily="18"/>
                </a:rPr>
                <a:t>Thời tiết vào lúc bạn An tan học so với lúc đi học thay đổi như thế nào? Nếu An không nghe lời mẹ thì điều gì sẽ xảy ra? </a:t>
              </a:r>
              <a:endParaRPr lang="vi-VN" sz="2400" dirty="0">
                <a:latin typeface="UTM Avo" panose="02040603050506020204" pitchFamily="18"/>
              </a:endParaRPr>
            </a:p>
          </p:txBody>
        </p:sp>
        <p:sp>
          <p:nvSpPr>
            <p:cNvPr id="14" name="Freeform 4">
              <a:extLst>
                <a:ext uri="{FF2B5EF4-FFF2-40B4-BE49-F238E27FC236}">
                  <a16:creationId xmlns="" xmlns:a16="http://schemas.microsoft.com/office/drawing/2014/main" id="{2748F2A1-C71C-87E3-37F2-864D774F5850}"/>
                </a:ext>
              </a:extLst>
            </p:cNvPr>
            <p:cNvSpPr/>
            <p:nvPr/>
          </p:nvSpPr>
          <p:spPr>
            <a:xfrm>
              <a:off x="283822" y="3731412"/>
              <a:ext cx="1279352" cy="1188198"/>
            </a:xfrm>
            <a:custGeom>
              <a:avLst/>
              <a:gdLst/>
              <a:ahLst/>
              <a:cxnLst/>
              <a:rect l="l" t="t" r="r" b="b"/>
              <a:pathLst>
                <a:path w="6593325" h="6123551">
                  <a:moveTo>
                    <a:pt x="0" y="0"/>
                  </a:moveTo>
                  <a:lnTo>
                    <a:pt x="6593325" y="0"/>
                  </a:lnTo>
                  <a:lnTo>
                    <a:pt x="6593325" y="6123551"/>
                  </a:lnTo>
                  <a:lnTo>
                    <a:pt x="0" y="612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788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>
          <a:extLst>
            <a:ext uri="{FF2B5EF4-FFF2-40B4-BE49-F238E27FC236}">
              <a16:creationId xmlns="" xmlns:a16="http://schemas.microsoft.com/office/drawing/2014/main" id="{2CBC7F64-2E42-002A-0EA6-5E90031B2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">
            <a:extLst>
              <a:ext uri="{FF2B5EF4-FFF2-40B4-BE49-F238E27FC236}">
                <a16:creationId xmlns="" xmlns:a16="http://schemas.microsoft.com/office/drawing/2014/main" id="{0BD95675-7122-E642-EA28-036F679CAE5E}"/>
              </a:ext>
            </a:extLst>
          </p:cNvPr>
          <p:cNvSpPr/>
          <p:nvPr/>
        </p:nvSpPr>
        <p:spPr>
          <a:xfrm>
            <a:off x="7853083" y="3191481"/>
            <a:ext cx="4338918" cy="3666519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294BE3-32EE-FC52-4C12-5A78DF2227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585" t="15772" r="8499" b="38308"/>
          <a:stretch/>
        </p:blipFill>
        <p:spPr>
          <a:xfrm>
            <a:off x="2391030" y="1803049"/>
            <a:ext cx="7409939" cy="48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>
          <a:extLst>
            <a:ext uri="{FF2B5EF4-FFF2-40B4-BE49-F238E27FC236}">
              <a16:creationId xmlns="" xmlns:a16="http://schemas.microsoft.com/office/drawing/2014/main" id="{474F1828-3F57-F9F5-E109-2EA842DDF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9;p3">
            <a:extLst>
              <a:ext uri="{FF2B5EF4-FFF2-40B4-BE49-F238E27FC236}">
                <a16:creationId xmlns="" xmlns:a16="http://schemas.microsoft.com/office/drawing/2014/main" id="{FCA5BD25-E13A-F57D-B6CA-BAD0290F22D2}"/>
              </a:ext>
            </a:extLst>
          </p:cNvPr>
          <p:cNvSpPr/>
          <p:nvPr/>
        </p:nvSpPr>
        <p:spPr>
          <a:xfrm>
            <a:off x="7853083" y="3191481"/>
            <a:ext cx="4338918" cy="3666519"/>
          </a:xfrm>
          <a:prstGeom prst="rect">
            <a:avLst/>
          </a:prstGeom>
          <a:solidFill>
            <a:srgbClr val="FFFAF7"/>
          </a:solidFill>
          <a:ln w="25400" cap="flat" cmpd="sng">
            <a:solidFill>
              <a:srgbClr val="FFFA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u="none" strike="noStrike" cap="none" dirty="0">
              <a:solidFill>
                <a:schemeClr val="lt1"/>
              </a:solidFill>
              <a:latin typeface="UTM Avo" panose="02040603050506020204" pitchFamily="18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14029B-B4D1-607E-AAC0-0754F7D4D8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585" t="62057" r="8499" b="3366"/>
          <a:stretch/>
        </p:blipFill>
        <p:spPr>
          <a:xfrm>
            <a:off x="1984525" y="2180120"/>
            <a:ext cx="8222949" cy="40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351</Words>
  <Application>Microsoft Office PowerPoint</Application>
  <PresentationFormat>Widescreen</PresentationFormat>
  <Paragraphs>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UTM Avo</vt:lpstr>
      <vt:lpstr>Noto Sans Symbols</vt:lpstr>
      <vt:lpstr>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lamqu</dc:creator>
  <cp:lastModifiedBy>Microsoft account</cp:lastModifiedBy>
  <cp:revision>72</cp:revision>
  <dcterms:created xsi:type="dcterms:W3CDTF">2023-04-10T09:01:57Z</dcterms:created>
  <dcterms:modified xsi:type="dcterms:W3CDTF">2026-05-15T23:52:15Z</dcterms:modified>
</cp:coreProperties>
</file>