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0"/>
  </p:notesMasterIdLst>
  <p:sldIdLst>
    <p:sldId id="370" r:id="rId3"/>
    <p:sldId id="347" r:id="rId4"/>
    <p:sldId id="323" r:id="rId5"/>
    <p:sldId id="418" r:id="rId6"/>
    <p:sldId id="307" r:id="rId7"/>
    <p:sldId id="425" r:id="rId8"/>
    <p:sldId id="426" r:id="rId9"/>
    <p:sldId id="427" r:id="rId10"/>
    <p:sldId id="428" r:id="rId11"/>
    <p:sldId id="429" r:id="rId12"/>
    <p:sldId id="412" r:id="rId13"/>
    <p:sldId id="314" r:id="rId14"/>
    <p:sldId id="413" r:id="rId15"/>
    <p:sldId id="420" r:id="rId16"/>
    <p:sldId id="320" r:id="rId17"/>
    <p:sldId id="365" r:id="rId18"/>
    <p:sldId id="4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66" d="100"/>
          <a:sy n="66" d="100"/>
        </p:scale>
        <p:origin x="954" y="66"/>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27478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5</a:t>
            </a:fld>
            <a:endParaRPr lang="zh-CN" altLang="en-US"/>
          </a:p>
        </p:txBody>
      </p:sp>
    </p:spTree>
    <p:extLst>
      <p:ext uri="{BB962C8B-B14F-4D97-AF65-F5344CB8AC3E}">
        <p14:creationId xmlns:p14="http://schemas.microsoft.com/office/powerpoint/2010/main" val="86915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12</a:t>
            </a:fld>
            <a:endParaRPr lang="zh-CN" altLang="en-US"/>
          </a:p>
        </p:txBody>
      </p:sp>
    </p:spTree>
    <p:extLst>
      <p:ext uri="{BB962C8B-B14F-4D97-AF65-F5344CB8AC3E}">
        <p14:creationId xmlns:p14="http://schemas.microsoft.com/office/powerpoint/2010/main" val="65806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15</a:t>
            </a:fld>
            <a:endParaRPr lang="zh-CN" altLang="en-US"/>
          </a:p>
        </p:txBody>
      </p:sp>
    </p:spTree>
    <p:extLst>
      <p:ext uri="{BB962C8B-B14F-4D97-AF65-F5344CB8AC3E}">
        <p14:creationId xmlns:p14="http://schemas.microsoft.com/office/powerpoint/2010/main" val="398789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17</a:t>
            </a:fld>
            <a:endParaRPr lang="zh-CN" altLang="en-US"/>
          </a:p>
        </p:txBody>
      </p:sp>
    </p:spTree>
    <p:extLst>
      <p:ext uri="{BB962C8B-B14F-4D97-AF65-F5344CB8AC3E}">
        <p14:creationId xmlns:p14="http://schemas.microsoft.com/office/powerpoint/2010/main" val="1720799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11/18/2024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620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6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8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11/18/2024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21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02"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vinpearl.com/vi/du-lich-quy-nhon-tron-bo-cam-nang-kham-pha"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1270564" y="1816364"/>
            <a:ext cx="8912772" cy="397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11</a:t>
            </a:r>
          </a:p>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p>
        </p:txBody>
      </p:sp>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xmlns=""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xmlns=""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xmlns=""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430352" y="1068585"/>
            <a:ext cx="10962861" cy="316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2: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Tra</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cứu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nhanh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kiến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thức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sau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trường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em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mang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cảnh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đẹp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ở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ta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0032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xmlns="" id="{8670B37D-9B90-1094-1F29-E19D2B999825}"/>
              </a:ext>
            </a:extLst>
          </p:cNvPr>
          <p:cNvSpPr/>
          <p:nvPr/>
        </p:nvSpPr>
        <p:spPr>
          <a:xfrm>
            <a:off x="1520686" y="1570382"/>
            <a:ext cx="8309113" cy="4234070"/>
          </a:xfrm>
          <a:prstGeom prst="cloud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5600" dirty="0" err="1">
                <a:ln w="0"/>
                <a:solidFill>
                  <a:srgbClr val="FFFF00"/>
                </a:solidFill>
                <a:effectLst>
                  <a:outerShdw blurRad="38100" dist="19050" dir="2700000" algn="tl" rotWithShape="0">
                    <a:schemeClr val="dk1">
                      <a:alpha val="40000"/>
                    </a:schemeClr>
                  </a:outerShdw>
                </a:effectLst>
              </a:rPr>
              <a:t>Thảo</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luận</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nhóm</a:t>
            </a:r>
            <a:r>
              <a:rPr lang="en-US" sz="5600" dirty="0">
                <a:ln w="0"/>
                <a:solidFill>
                  <a:srgbClr val="FFFF00"/>
                </a:solidFill>
                <a:effectLst>
                  <a:outerShdw blurRad="38100" dist="19050" dir="2700000" algn="tl" rotWithShape="0">
                    <a:schemeClr val="dk1">
                      <a:alpha val="40000"/>
                    </a:schemeClr>
                  </a:outerShdw>
                </a:effectLst>
              </a:rPr>
              <a:t> 4</a:t>
            </a:r>
          </a:p>
        </p:txBody>
      </p:sp>
    </p:spTree>
    <p:extLst>
      <p:ext uri="{BB962C8B-B14F-4D97-AF65-F5344CB8AC3E}">
        <p14:creationId xmlns:p14="http://schemas.microsoft.com/office/powerpoint/2010/main" val="12998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3">
            <a:extLst>
              <a:ext uri="{FF2B5EF4-FFF2-40B4-BE49-F238E27FC236}">
                <a16:creationId xmlns:a16="http://schemas.microsoft.com/office/drawing/2014/main" xmlns="" id="{2FDBAA3E-17BA-4791-8890-482AF178B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541999"/>
            <a:ext cx="12192000" cy="1316000"/>
          </a:xfrm>
          <a:prstGeom prst="rect">
            <a:avLst/>
          </a:prstGeom>
        </p:spPr>
      </p:pic>
      <p:grpSp>
        <p:nvGrpSpPr>
          <p:cNvPr id="19" name="Group 18">
            <a:extLst>
              <a:ext uri="{FF2B5EF4-FFF2-40B4-BE49-F238E27FC236}">
                <a16:creationId xmlns:a16="http://schemas.microsoft.com/office/drawing/2014/main" xmlns="" id="{8775B83F-B911-499B-A8FC-8D89E866654E}"/>
              </a:ext>
            </a:extLst>
          </p:cNvPr>
          <p:cNvGrpSpPr/>
          <p:nvPr/>
        </p:nvGrpSpPr>
        <p:grpSpPr>
          <a:xfrm>
            <a:off x="1462331" y="3275375"/>
            <a:ext cx="1271349" cy="2649552"/>
            <a:chOff x="1573955" y="457173"/>
            <a:chExt cx="685154" cy="1427894"/>
          </a:xfrm>
        </p:grpSpPr>
        <p:pic>
          <p:nvPicPr>
            <p:cNvPr id="20" name="Picture 19">
              <a:extLst>
                <a:ext uri="{FF2B5EF4-FFF2-40B4-BE49-F238E27FC236}">
                  <a16:creationId xmlns:a16="http://schemas.microsoft.com/office/drawing/2014/main" xmlns="" id="{02D7B4FC-2311-4935-81B7-D34073711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955" y="457173"/>
              <a:ext cx="685154" cy="685154"/>
            </a:xfrm>
            <a:prstGeom prst="rect">
              <a:avLst/>
            </a:prstGeom>
          </p:spPr>
        </p:pic>
        <p:sp>
          <p:nvSpPr>
            <p:cNvPr id="21" name="Oval 20">
              <a:extLst>
                <a:ext uri="{FF2B5EF4-FFF2-40B4-BE49-F238E27FC236}">
                  <a16:creationId xmlns:a16="http://schemas.microsoft.com/office/drawing/2014/main" xmlns="" id="{56338677-B76F-4643-9C29-4EC288337037}"/>
                </a:ext>
              </a:extLst>
            </p:cNvPr>
            <p:cNvSpPr/>
            <p:nvPr/>
          </p:nvSpPr>
          <p:spPr>
            <a:xfrm>
              <a:off x="1573955" y="1187762"/>
              <a:ext cx="674267" cy="697305"/>
            </a:xfrm>
            <a:prstGeom prst="ellipse">
              <a:avLst/>
            </a:prstGeom>
            <a:solidFill>
              <a:srgbClr val="F7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 name="Group 1">
            <a:extLst>
              <a:ext uri="{FF2B5EF4-FFF2-40B4-BE49-F238E27FC236}">
                <a16:creationId xmlns:a16="http://schemas.microsoft.com/office/drawing/2014/main" xmlns="" id="{664D83D3-B1A3-4BA1-8E4D-317BBF071E26}"/>
              </a:ext>
            </a:extLst>
          </p:cNvPr>
          <p:cNvGrpSpPr/>
          <p:nvPr/>
        </p:nvGrpSpPr>
        <p:grpSpPr>
          <a:xfrm>
            <a:off x="3205532" y="1058186"/>
            <a:ext cx="6422621" cy="3778641"/>
            <a:chOff x="1187092" y="868058"/>
            <a:chExt cx="4816966" cy="2833981"/>
          </a:xfrm>
        </p:grpSpPr>
        <p:pic>
          <p:nvPicPr>
            <p:cNvPr id="3" name="Picture 2">
              <a:extLst>
                <a:ext uri="{FF2B5EF4-FFF2-40B4-BE49-F238E27FC236}">
                  <a16:creationId xmlns:a16="http://schemas.microsoft.com/office/drawing/2014/main" xmlns="" id="{F56D593B-30B3-4478-B9FE-AF5E57590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092" y="868058"/>
              <a:ext cx="4816966" cy="2833981"/>
            </a:xfrm>
            <a:prstGeom prst="rect">
              <a:avLst/>
            </a:prstGeom>
          </p:spPr>
        </p:pic>
        <p:sp>
          <p:nvSpPr>
            <p:cNvPr id="22" name="TextBox 21">
              <a:extLst>
                <a:ext uri="{FF2B5EF4-FFF2-40B4-BE49-F238E27FC236}">
                  <a16:creationId xmlns:a16="http://schemas.microsoft.com/office/drawing/2014/main" xmlns="" id="{BAE09827-0571-4EFD-A11E-24B3CB687A29}"/>
                </a:ext>
              </a:extLst>
            </p:cNvPr>
            <p:cNvSpPr txBox="1"/>
            <p:nvPr/>
          </p:nvSpPr>
          <p:spPr>
            <a:xfrm>
              <a:off x="1314467" y="1731050"/>
              <a:ext cx="4562216" cy="1084913"/>
            </a:xfrm>
            <a:prstGeom prst="rect">
              <a:avLst/>
            </a:prstGeom>
            <a:noFill/>
          </p:spPr>
          <p:txBody>
            <a:bodyPr wrap="square" rtlCol="0">
              <a:spAutoFit/>
            </a:bodyPr>
            <a:lstStyle/>
            <a:p>
              <a:pPr algn="ctr"/>
              <a:r>
                <a:rPr lang="en-US" sz="8800" dirty="0">
                  <a:solidFill>
                    <a:schemeClr val="bg1"/>
                  </a:solidFill>
                  <a:latin typeface="UTM Avo"/>
                </a:rPr>
                <a:t>CHIA SẺ</a:t>
              </a:r>
            </a:p>
          </p:txBody>
        </p:sp>
      </p:grpSp>
      <p:pic>
        <p:nvPicPr>
          <p:cNvPr id="24" name="图片 6">
            <a:extLst>
              <a:ext uri="{FF2B5EF4-FFF2-40B4-BE49-F238E27FC236}">
                <a16:creationId xmlns:a16="http://schemas.microsoft.com/office/drawing/2014/main" xmlns="" id="{95F9A5E5-3F5C-4DD3-A6C6-5D1F347639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01" y="231323"/>
            <a:ext cx="1952204" cy="1820595"/>
          </a:xfrm>
          <a:prstGeom prst="rect">
            <a:avLst/>
          </a:prstGeom>
        </p:spPr>
      </p:pic>
      <p:pic>
        <p:nvPicPr>
          <p:cNvPr id="25" name="图片 28">
            <a:extLst>
              <a:ext uri="{FF2B5EF4-FFF2-40B4-BE49-F238E27FC236}">
                <a16:creationId xmlns:a16="http://schemas.microsoft.com/office/drawing/2014/main" xmlns="" id="{60BC8EEF-6EBE-4C33-B9AD-3FC49B52AD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37478" y="661555"/>
            <a:ext cx="2958423" cy="2097275"/>
          </a:xfrm>
          <a:prstGeom prst="rect">
            <a:avLst/>
          </a:prstGeom>
        </p:spPr>
      </p:pic>
    </p:spTree>
    <p:extLst>
      <p:ext uri="{BB962C8B-B14F-4D97-AF65-F5344CB8AC3E}">
        <p14:creationId xmlns:p14="http://schemas.microsoft.com/office/powerpoint/2010/main" val="39057210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308A20E-20D5-D876-C576-E5A85795C5CF}"/>
              </a:ext>
            </a:extLst>
          </p:cNvPr>
          <p:cNvSpPr txBox="1"/>
          <p:nvPr/>
        </p:nvSpPr>
        <p:spPr>
          <a:xfrm>
            <a:off x="2832653" y="35763"/>
            <a:ext cx="9163878" cy="6093976"/>
          </a:xfrm>
          <a:prstGeom prst="rect">
            <a:avLst/>
          </a:prstGeom>
          <a:noFill/>
        </p:spPr>
        <p:txBody>
          <a:bodyPr wrap="square">
            <a:spAutoFit/>
          </a:bodyPr>
          <a:lstStyle/>
          <a:p>
            <a:pPr algn="just"/>
            <a:r>
              <a:rPr lang="vi-VN" sz="1500" b="0" i="0" dirty="0">
                <a:solidFill>
                  <a:srgbClr val="000099"/>
                </a:solidFill>
                <a:effectLst/>
                <a:highlight>
                  <a:srgbClr val="FFFFFF"/>
                </a:highlight>
                <a:latin typeface="UTM Avo"/>
              </a:rPr>
              <a:t>Nguyễn Huệ sinh năm 1752 tại vùng Tây Sơn, phủ Quy Nhơn (Nay là huyện Tây Sơn, tỉnh Bình Định ) gốc người họ Hồ, thuở nhỏ tên là Thơm. Theo tác giả Hoa Bằng trong “Quang Trung anh hùng dân tộc” thì Nguyễn Huệ tóc quăn, da sần, mắt như chớp sáng, tiếng nói sang sảng như tiếng chuông, nhanh nhẹn, khỏe mạnh, can đảm. Sách Tây Sơn lược còn miêu tả đôi mắt Quang Trung “ ban đêm khi ngồi không có đèn thì ánh sáng từ đôi mắt soi sáng cả chiếu”.</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1771, ông cùng hai anh là Nguyễn Nhạc và Nguyễn Lữ phất cờ khởi nghĩa. Năm 1777, nghĩa quân Tây Sơn đánh chiếm thành Quy Nhơn làm căn cứ địa tiến công giải phóng Đàng Trong. Sau bốn lần giải phóng Gia Định, Nguyễn Huệ đã tiêu diệt hai vạn quân Xiêm do Nguyễn Ánh cầu viện tại Rạch Gầm, Xoài Mút ngày 18-01-1785 đập tan chính quyền phong kiến ở Đàng Trong.</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1786, Nguyễn Huệ đem quân ra đánh Bắc Hà và mau chóng lật đổ tập đoàn phong kiến họ Trịnh thống trị đã ba trăm năm, lập lại nhà Lê. Vì hèn kém, nhu nhược và để bảo vệ ngai vàng nên năm 1788, Lê Chiêu Thống “ cõng rắn cắn gà nhà” cầu viện quân Thanh. Vua Càn Long nhà Thanh lợi dụng cơ hội để xâm lược nước ta, cử Tôn Sĩ Nghị đem 20 vạn quân Thanh sang xâm chiếm nước ta. Được tin, Nguyễn Huệ làm lễ đăng quang tại Núi Bân, lấy niên hiệu là Quang Trung rồi thống lãnh mười vạn quân thủy bộ tiến ra Bắc Hà.</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xuân năm Kỉ Dậu 1789, với cuộc hành quân thần tốc, ông đập tan và quét sạch hai mươi vạn quân Thanh ra khỏi bờ cõi, giải phóng Miền Bắc ra khỏi ách xâm lược. Nguyễn Huệ đã phá tan mọi âm mưu câu kết của các thế lực phản động trong nước và nước ngoài, chuẩn bị kế hoạch tiến đánh Nguyễn Ánh đang quấy phá ở Gia Định.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Nguyễn Huệ là một anh hùng dân tộc, không những ông là một thiên tài quân sự mà còn xuất sắc về chính trị, ngoại giao, kinh tế...Là một vị tướng bách chiến bách thắng, trải qua hai mươi trận chiến đấu liên tục, Nguyễn Huệ đã đánh thắng hàng trăm trận và đánh đâu thắng đó, càng về cuối đời chiến đấu của ông, thắng lợi càng huy hoàng, chiến công càng hiển hách.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thu năm Nhâm Tí (16-9-1792) Nguyễn Huệ từ trần. Đây là một tổn thất lớn cho phong trào Tây Sơn nói riêng và cho dân tộc Việt Nam ở cuối thế kỉ XVIII. Hình ảnh và công lao của ông còn sáng mãi trong câu thơ của Ngọc Hân công chúa:</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Mà may áo vải cờ đào</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Giúp dân dựng nước xiết bao công trình</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(Ai tư vãn - Ngọc Hân công chúa).</a:t>
            </a:r>
            <a:endParaRPr lang="vi-VN" sz="1500" b="0" i="0" dirty="0">
              <a:solidFill>
                <a:srgbClr val="333333"/>
              </a:solidFill>
              <a:effectLst/>
              <a:highlight>
                <a:srgbClr val="FFFFFF"/>
              </a:highlight>
              <a:latin typeface="UTM Avo"/>
            </a:endParaRPr>
          </a:p>
        </p:txBody>
      </p:sp>
      <p:pic>
        <p:nvPicPr>
          <p:cNvPr id="8" name="Picture 7">
            <a:extLst>
              <a:ext uri="{FF2B5EF4-FFF2-40B4-BE49-F238E27FC236}">
                <a16:creationId xmlns:a16="http://schemas.microsoft.com/office/drawing/2014/main" xmlns="" id="{A1F1CA2F-EDC0-647D-FFB2-629C0AEF5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 y="362156"/>
            <a:ext cx="2753140" cy="5790166"/>
          </a:xfrm>
          <a:prstGeom prst="rect">
            <a:avLst/>
          </a:prstGeom>
        </p:spPr>
      </p:pic>
    </p:spTree>
    <p:extLst>
      <p:ext uri="{BB962C8B-B14F-4D97-AF65-F5344CB8AC3E}">
        <p14:creationId xmlns:p14="http://schemas.microsoft.com/office/powerpoint/2010/main" val="219199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7AF8177C-F88B-6CA1-176A-0E2DDB257E96}"/>
              </a:ext>
            </a:extLst>
          </p:cNvPr>
          <p:cNvSpPr txBox="1"/>
          <p:nvPr/>
        </p:nvSpPr>
        <p:spPr>
          <a:xfrm>
            <a:off x="576470" y="5324206"/>
            <a:ext cx="11698356" cy="1200329"/>
          </a:xfrm>
          <a:prstGeom prst="rect">
            <a:avLst/>
          </a:prstGeom>
          <a:noFill/>
        </p:spPr>
        <p:txBody>
          <a:bodyPr wrap="square">
            <a:spAutoFit/>
          </a:bodyPr>
          <a:lstStyle/>
          <a:p>
            <a:r>
              <a:rPr lang="vi-VN" b="1" i="0" dirty="0">
                <a:solidFill>
                  <a:srgbClr val="343A40"/>
                </a:solidFill>
                <a:effectLst/>
                <a:highlight>
                  <a:srgbClr val="FFFFFF"/>
                </a:highlight>
                <a:latin typeface="google sans"/>
              </a:rPr>
              <a:t>Eo Gió Quy Nhơn</a:t>
            </a:r>
            <a:r>
              <a:rPr lang="vi-VN" b="0" i="0" dirty="0">
                <a:solidFill>
                  <a:srgbClr val="343A40"/>
                </a:solidFill>
                <a:effectLst/>
                <a:highlight>
                  <a:srgbClr val="FFFFFF"/>
                </a:highlight>
                <a:latin typeface="google sans"/>
              </a:rPr>
              <a:t> là một trong những điểm tham quan nổi tiếng nhất nhì xứ Nẫu ở thời điểm hiện tại. Dừng chân tại đây trong chuyến </a:t>
            </a:r>
            <a:r>
              <a:rPr lang="vi-VN" i="0" strike="noStrike" dirty="0">
                <a:effectLst/>
                <a:highlight>
                  <a:srgbClr val="FFFFFF"/>
                </a:highlight>
                <a:latin typeface="google sans"/>
                <a:hlinkClick r:id="rId2">
                  <a:extLst>
                    <a:ext uri="{A12FA001-AC4F-418D-AE19-62706E023703}">
                      <ahyp:hlinkClr xmlns:ahyp="http://schemas.microsoft.com/office/drawing/2018/hyperlinkcolor" xmlns="" val="tx"/>
                    </a:ext>
                  </a:extLst>
                </a:hlinkClick>
              </a:rPr>
              <a:t>du lịch Quy Nhơn</a:t>
            </a:r>
            <a:r>
              <a:rPr lang="vi-VN" i="0" dirty="0">
                <a:effectLst/>
                <a:highlight>
                  <a:srgbClr val="FFFFFF"/>
                </a:highlight>
                <a:latin typeface="google sans"/>
              </a:rPr>
              <a:t>, </a:t>
            </a:r>
            <a:r>
              <a:rPr lang="vi-VN" b="0" i="0" dirty="0">
                <a:solidFill>
                  <a:srgbClr val="343A40"/>
                </a:solidFill>
                <a:effectLst/>
                <a:highlight>
                  <a:srgbClr val="FFFFFF"/>
                </a:highlight>
                <a:latin typeface="google sans"/>
              </a:rPr>
              <a:t>bạn sẽ cảm nhận được vẻ đẹp hoang sơ và hài hòa của mây trời, biển cả và núi non. Chắc chắn, điểm đến này sẽ khiến lòng người say đắm.</a:t>
            </a:r>
            <a:endParaRPr lang="en-US" b="0" i="0" dirty="0">
              <a:solidFill>
                <a:srgbClr val="343A40"/>
              </a:solidFill>
              <a:effectLst/>
              <a:highlight>
                <a:srgbClr val="FFFFFF"/>
              </a:highlight>
              <a:latin typeface="UTM Avo" panose="02040603050506020204"/>
            </a:endParaRPr>
          </a:p>
          <a:p>
            <a:r>
              <a:rPr lang="en-US" b="1" dirty="0">
                <a:solidFill>
                  <a:srgbClr val="343A40"/>
                </a:solidFill>
                <a:highlight>
                  <a:srgbClr val="FFFFFF"/>
                </a:highlight>
                <a:latin typeface="UTM Avo" panose="02040603050506020204"/>
              </a:rPr>
              <a:t>Đ</a:t>
            </a:r>
            <a:r>
              <a:rPr lang="vi-VN" b="1" i="0" dirty="0">
                <a:solidFill>
                  <a:srgbClr val="343A40"/>
                </a:solidFill>
                <a:effectLst/>
                <a:highlight>
                  <a:srgbClr val="FFFFFF"/>
                </a:highlight>
                <a:latin typeface="google sans"/>
              </a:rPr>
              <a:t>ịa chỉ: </a:t>
            </a:r>
            <a:r>
              <a:rPr lang="vi-VN" b="0" i="0" dirty="0">
                <a:solidFill>
                  <a:srgbClr val="343A40"/>
                </a:solidFill>
                <a:effectLst/>
                <a:highlight>
                  <a:srgbClr val="FFFFFF"/>
                </a:highlight>
                <a:latin typeface="google sans"/>
              </a:rPr>
              <a:t>Bán đảo Phương Mai, X. Nhơn Lý, TP. Quy Nhơn</a:t>
            </a:r>
            <a:endParaRPr lang="en-US" dirty="0">
              <a:latin typeface="UTM Avo" panose="02040603050506020204"/>
            </a:endParaRPr>
          </a:p>
        </p:txBody>
      </p:sp>
      <p:pic>
        <p:nvPicPr>
          <p:cNvPr id="12" name="Picture 11">
            <a:extLst>
              <a:ext uri="{FF2B5EF4-FFF2-40B4-BE49-F238E27FC236}">
                <a16:creationId xmlns:a16="http://schemas.microsoft.com/office/drawing/2014/main" xmlns="" id="{49C801BB-ADC2-7C2C-E7C8-EC253F275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 y="0"/>
            <a:ext cx="11569148" cy="5324206"/>
          </a:xfrm>
          <a:prstGeom prst="rect">
            <a:avLst/>
          </a:prstGeom>
        </p:spPr>
      </p:pic>
    </p:spTree>
    <p:extLst>
      <p:ext uri="{BB962C8B-B14F-4D97-AF65-F5344CB8AC3E}">
        <p14:creationId xmlns:p14="http://schemas.microsoft.com/office/powerpoint/2010/main" val="376472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xmlns=""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xmlns=""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xmlns=""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xmlns=""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xmlns=""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xmlns=""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xmlns=""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xmlns="" id="{C540D172-353C-4F66-BAF3-326D38CF9E07}"/>
              </a:ext>
            </a:extLst>
          </p:cNvPr>
          <p:cNvGrpSpPr/>
          <p:nvPr/>
        </p:nvGrpSpPr>
        <p:grpSpPr>
          <a:xfrm>
            <a:off x="3095562" y="2292955"/>
            <a:ext cx="5627487" cy="3026483"/>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xmlns="" id="{2A252598-7833-4063-A1C8-B02A92D653FF}"/>
                </a:ext>
              </a:extLst>
            </p:cNvPr>
            <p:cNvSpPr txBox="1"/>
            <p:nvPr/>
          </p:nvSpPr>
          <p:spPr>
            <a:xfrm>
              <a:off x="2458419" y="2793433"/>
              <a:ext cx="3947118" cy="900247"/>
            </a:xfrm>
            <a:prstGeom prst="rect">
              <a:avLst/>
            </a:prstGeom>
            <a:noFill/>
          </p:spPr>
          <p:txBody>
            <a:bodyPr wrap="square" rtlCol="0">
              <a:spAutoFit/>
            </a:bodyPr>
            <a:lstStyle/>
            <a:p>
              <a:pPr algn="ctr"/>
              <a:r>
                <a:rPr lang="en-US" sz="7200" dirty="0">
                  <a:solidFill>
                    <a:srgbClr val="C00000"/>
                  </a:solidFill>
                  <a:latin typeface="UTM Avo" panose="02040603050506020204"/>
                </a:rPr>
                <a:t>VẬN DỤNG</a:t>
              </a:r>
            </a:p>
          </p:txBody>
        </p:sp>
      </p:grpSp>
    </p:spTree>
    <p:extLst>
      <p:ext uri="{BB962C8B-B14F-4D97-AF65-F5344CB8AC3E}">
        <p14:creationId xmlns:p14="http://schemas.microsoft.com/office/powerpoint/2010/main" val="294569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26876"/>
            <a:ext cx="9320563" cy="1911708"/>
            <a:chOff x="108731" y="2335419"/>
            <a:chExt cx="5867300" cy="124977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363781" y="2433194"/>
              <a:ext cx="5488183" cy="865198"/>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latin typeface="UTM Avo" panose="02040603050506020204" pitchFamily="18" charset="0"/>
                  <a:cs typeface="Calibri" panose="020F0502020204030204" pitchFamily="34" charset="0"/>
                  <a:sym typeface="Arial"/>
                </a:rPr>
                <a:t>- Theo </a:t>
              </a:r>
              <a:r>
                <a:rPr lang="en-US" sz="4000" kern="0" dirty="0" err="1">
                  <a:latin typeface="UTM Avo" panose="02040603050506020204" pitchFamily="18" charset="0"/>
                  <a:cs typeface="Calibri" panose="020F0502020204030204" pitchFamily="34" charset="0"/>
                  <a:sym typeface="Arial"/>
                </a:rPr>
                <a:t>em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để</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thực</a:t>
              </a:r>
              <a:r>
                <a:rPr lang="en-US" sz="4000" kern="0" dirty="0">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hiện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tra</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cứu</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kiến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thức</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trên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mạng</a:t>
              </a:r>
              <a:r>
                <a:rPr lang="en-US" sz="4000" kern="0" dirty="0">
                  <a:solidFill>
                    <a:srgbClr val="000000"/>
                  </a:solidFill>
                  <a:latin typeface="UTM Avo" panose="02040603050506020204" pitchFamily="18" charset="0"/>
                  <a:cs typeface="Calibri" panose="020F0502020204030204" pitchFamily="34" charset="0"/>
                  <a:sym typeface="Arial"/>
                </a:rPr>
                <a:t> in-</a:t>
              </a:r>
              <a:r>
                <a:rPr lang="en-US" sz="4000" kern="0" dirty="0" err="1">
                  <a:solidFill>
                    <a:srgbClr val="000000"/>
                  </a:solidFill>
                  <a:latin typeface="UTM Avo" panose="02040603050506020204" pitchFamily="18" charset="0"/>
                  <a:cs typeface="Calibri" panose="020F0502020204030204" pitchFamily="34" charset="0"/>
                  <a:sym typeface="Arial"/>
                </a:rPr>
                <a:t>tơ</a:t>
              </a:r>
              <a:r>
                <a:rPr lang="en-US" sz="4000" kern="0" dirty="0">
                  <a:solidFill>
                    <a:srgbClr val="000000"/>
                  </a:solidFill>
                  <a:latin typeface="UTM Avo" panose="02040603050506020204" pitchFamily="18" charset="0"/>
                  <a:cs typeface="Calibri" panose="020F0502020204030204" pitchFamily="34" charset="0"/>
                  <a:sym typeface="Arial"/>
                </a:rPr>
                <a:t>-</a:t>
              </a:r>
              <a:r>
                <a:rPr lang="en-US" sz="4000" kern="0" dirty="0" err="1">
                  <a:solidFill>
                    <a:srgbClr val="000000"/>
                  </a:solidFill>
                  <a:latin typeface="UTM Avo" panose="02040603050506020204" pitchFamily="18" charset="0"/>
                  <a:cs typeface="Calibri" panose="020F0502020204030204" pitchFamily="34" charset="0"/>
                  <a:sym typeface="Arial"/>
                </a:rPr>
                <a:t>nét</a:t>
              </a:r>
              <a:r>
                <a:rPr lang="en-US" sz="4000" kern="0" dirty="0">
                  <a:solidFill>
                    <a:srgbClr val="000000"/>
                  </a:solidFill>
                  <a:latin typeface="UTM Avo" panose="02040603050506020204" pitchFamily="18" charset="0"/>
                  <a:cs typeface="Calibri" panose="020F0502020204030204" pitchFamily="34" charset="0"/>
                  <a:sym typeface="Arial"/>
                </a:rPr>
                <a:t>, ta </a:t>
              </a:r>
              <a:r>
                <a:rPr lang="en-US" sz="4000" kern="0" dirty="0" err="1">
                  <a:latin typeface="UTM Avo" panose="02040603050506020204" pitchFamily="18" charset="0"/>
                  <a:cs typeface="Calibri" panose="020F0502020204030204" pitchFamily="34" charset="0"/>
                  <a:sym typeface="Arial"/>
                </a:rPr>
                <a:t>cần</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làm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gì</a:t>
              </a:r>
              <a:r>
                <a:rPr lang="en-US" sz="4000" kern="0" dirty="0">
                  <a:latin typeface="UTM Avo" panose="02040603050506020204" pitchFamily="18" charset="0"/>
                  <a:cs typeface="Calibri" panose="020F0502020204030204" pitchFamily="34" charset="0"/>
                  <a:sym typeface="Arial"/>
                </a:rPr>
                <a:t>?</a:t>
              </a:r>
              <a:endParaRPr lang="vi-VN" sz="4000" kern="0" dirty="0">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1245477" y="2600901"/>
            <a:ext cx="10694732" cy="1464203"/>
          </a:xfrm>
          <a:custGeom>
            <a:avLst/>
            <a:gdLst>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1464203" fill="none" extrusionOk="0">
                <a:moveTo>
                  <a:pt x="0" y="244039"/>
                </a:moveTo>
                <a:cubicBezTo>
                  <a:pt x="8629" y="109327"/>
                  <a:pt x="174342" y="39178"/>
                  <a:pt x="401382" y="0"/>
                </a:cubicBezTo>
                <a:cubicBezTo>
                  <a:pt x="3097056" y="149748"/>
                  <a:pt x="3841969" y="371766"/>
                  <a:pt x="6238594" y="0"/>
                </a:cubicBezTo>
                <a:lnTo>
                  <a:pt x="6238594" y="0"/>
                </a:lnTo>
                <a:cubicBezTo>
                  <a:pt x="7187751" y="-39837"/>
                  <a:pt x="7602039" y="7263"/>
                  <a:pt x="8912276" y="0"/>
                </a:cubicBezTo>
                <a:cubicBezTo>
                  <a:pt x="9204669" y="-31895"/>
                  <a:pt x="9869316" y="-46774"/>
                  <a:pt x="10293349" y="0"/>
                </a:cubicBezTo>
                <a:cubicBezTo>
                  <a:pt x="10557434" y="5154"/>
                  <a:pt x="10690235" y="147005"/>
                  <a:pt x="10694732" y="244039"/>
                </a:cubicBezTo>
                <a:cubicBezTo>
                  <a:pt x="10646125" y="284469"/>
                  <a:pt x="10667057" y="770574"/>
                  <a:pt x="10694732" y="854118"/>
                </a:cubicBezTo>
                <a:lnTo>
                  <a:pt x="10694732" y="854118"/>
                </a:lnTo>
                <a:cubicBezTo>
                  <a:pt x="10698880" y="936525"/>
                  <a:pt x="10673920" y="1165660"/>
                  <a:pt x="10694732" y="1220169"/>
                </a:cubicBezTo>
                <a:cubicBezTo>
                  <a:pt x="10694731" y="1220166"/>
                  <a:pt x="10694732" y="1220163"/>
                  <a:pt x="10694732" y="1220163"/>
                </a:cubicBezTo>
                <a:cubicBezTo>
                  <a:pt x="10650184" y="1293702"/>
                  <a:pt x="10546732" y="1443853"/>
                  <a:pt x="10293349" y="1464203"/>
                </a:cubicBezTo>
                <a:cubicBezTo>
                  <a:pt x="9864779" y="1492161"/>
                  <a:pt x="9575166" y="1379244"/>
                  <a:pt x="8912276" y="1464203"/>
                </a:cubicBezTo>
                <a:cubicBezTo>
                  <a:pt x="8532977" y="1633559"/>
                  <a:pt x="7454963" y="2011613"/>
                  <a:pt x="7001840" y="1932454"/>
                </a:cubicBezTo>
                <a:cubicBezTo>
                  <a:pt x="6805141" y="1815228"/>
                  <a:pt x="6579218" y="1714553"/>
                  <a:pt x="6238594" y="1464203"/>
                </a:cubicBezTo>
                <a:cubicBezTo>
                  <a:pt x="4792160" y="1272552"/>
                  <a:pt x="2070453" y="1512069"/>
                  <a:pt x="401382" y="1464203"/>
                </a:cubicBezTo>
                <a:cubicBezTo>
                  <a:pt x="196606" y="1416911"/>
                  <a:pt x="-11742" y="1389487"/>
                  <a:pt x="0" y="1220163"/>
                </a:cubicBezTo>
                <a:cubicBezTo>
                  <a:pt x="2" y="1220163"/>
                  <a:pt x="0" y="1220166"/>
                  <a:pt x="0" y="1220169"/>
                </a:cubicBezTo>
                <a:cubicBezTo>
                  <a:pt x="-62612" y="1036740"/>
                  <a:pt x="-35017" y="957709"/>
                  <a:pt x="0" y="854118"/>
                </a:cubicBezTo>
                <a:lnTo>
                  <a:pt x="0" y="854118"/>
                </a:lnTo>
                <a:cubicBezTo>
                  <a:pt x="-86747" y="604234"/>
                  <a:pt x="77565" y="397998"/>
                  <a:pt x="0" y="244039"/>
                </a:cubicBezTo>
                <a:close/>
              </a:path>
              <a:path w="10694732" h="1464203" stroke="0" extrusionOk="0">
                <a:moveTo>
                  <a:pt x="0" y="244039"/>
                </a:moveTo>
                <a:cubicBezTo>
                  <a:pt x="37828" y="141900"/>
                  <a:pt x="165679" y="-20067"/>
                  <a:pt x="401382" y="0"/>
                </a:cubicBezTo>
                <a:cubicBezTo>
                  <a:pt x="2754590" y="268690"/>
                  <a:pt x="3574709" y="-150854"/>
                  <a:pt x="6238594" y="0"/>
                </a:cubicBezTo>
                <a:lnTo>
                  <a:pt x="6238594" y="0"/>
                </a:lnTo>
                <a:cubicBezTo>
                  <a:pt x="6812470" y="-117370"/>
                  <a:pt x="8473210" y="4542"/>
                  <a:pt x="8912276" y="0"/>
                </a:cubicBezTo>
                <a:cubicBezTo>
                  <a:pt x="9229707" y="-10810"/>
                  <a:pt x="9746515" y="82672"/>
                  <a:pt x="10293349" y="0"/>
                </a:cubicBezTo>
                <a:cubicBezTo>
                  <a:pt x="10519044" y="12442"/>
                  <a:pt x="10697841" y="93644"/>
                  <a:pt x="10694732" y="244039"/>
                </a:cubicBezTo>
                <a:cubicBezTo>
                  <a:pt x="10657317" y="327237"/>
                  <a:pt x="10699734" y="752925"/>
                  <a:pt x="10694732" y="854118"/>
                </a:cubicBezTo>
                <a:lnTo>
                  <a:pt x="10694732" y="854118"/>
                </a:lnTo>
                <a:cubicBezTo>
                  <a:pt x="10729482" y="991252"/>
                  <a:pt x="10607724" y="1081805"/>
                  <a:pt x="10694732" y="1220169"/>
                </a:cubicBezTo>
                <a:cubicBezTo>
                  <a:pt x="10694732" y="1220169"/>
                  <a:pt x="10694731" y="1220164"/>
                  <a:pt x="10694732" y="1220163"/>
                </a:cubicBezTo>
                <a:cubicBezTo>
                  <a:pt x="10705566" y="1359167"/>
                  <a:pt x="10496367" y="1456254"/>
                  <a:pt x="10293349" y="1464203"/>
                </a:cubicBezTo>
                <a:cubicBezTo>
                  <a:pt x="9641935" y="1564264"/>
                  <a:pt x="9215866" y="1468280"/>
                  <a:pt x="8912276" y="1464203"/>
                </a:cubicBezTo>
                <a:cubicBezTo>
                  <a:pt x="8158240" y="1736983"/>
                  <a:pt x="7927298" y="1838652"/>
                  <a:pt x="7001840" y="1932454"/>
                </a:cubicBezTo>
                <a:cubicBezTo>
                  <a:pt x="6651248" y="1816282"/>
                  <a:pt x="6535159" y="1653991"/>
                  <a:pt x="6238594" y="1464203"/>
                </a:cubicBezTo>
                <a:cubicBezTo>
                  <a:pt x="4420153" y="1253326"/>
                  <a:pt x="1757989" y="1402989"/>
                  <a:pt x="401382" y="1464203"/>
                </a:cubicBezTo>
                <a:cubicBezTo>
                  <a:pt x="140506" y="1471441"/>
                  <a:pt x="18883" y="1341696"/>
                  <a:pt x="0" y="1220163"/>
                </a:cubicBezTo>
                <a:lnTo>
                  <a:pt x="0" y="1220169"/>
                </a:lnTo>
                <a:cubicBezTo>
                  <a:pt x="39236" y="1070090"/>
                  <a:pt x="-4933" y="935048"/>
                  <a:pt x="0" y="854118"/>
                </a:cubicBezTo>
                <a:lnTo>
                  <a:pt x="0" y="854118"/>
                </a:lnTo>
                <a:cubicBezTo>
                  <a:pt x="64072" y="642133"/>
                  <a:pt x="-39922" y="343573"/>
                  <a:pt x="0" y="244039"/>
                </a:cubicBezTo>
                <a:close/>
              </a:path>
              <a:path w="10694732" h="1464203" fill="none" stroke="0" extrusionOk="0">
                <a:moveTo>
                  <a:pt x="0" y="244039"/>
                </a:moveTo>
                <a:cubicBezTo>
                  <a:pt x="9142" y="123969"/>
                  <a:pt x="156607" y="797"/>
                  <a:pt x="401382" y="0"/>
                </a:cubicBezTo>
                <a:cubicBezTo>
                  <a:pt x="3257469" y="107091"/>
                  <a:pt x="3927124" y="117930"/>
                  <a:pt x="6238594" y="0"/>
                </a:cubicBezTo>
                <a:lnTo>
                  <a:pt x="6238594" y="0"/>
                </a:lnTo>
                <a:cubicBezTo>
                  <a:pt x="7211095" y="-37880"/>
                  <a:pt x="7663367" y="-60221"/>
                  <a:pt x="8912276" y="0"/>
                </a:cubicBezTo>
                <a:cubicBezTo>
                  <a:pt x="9109086" y="-74909"/>
                  <a:pt x="9780353" y="103391"/>
                  <a:pt x="10293349" y="0"/>
                </a:cubicBezTo>
                <a:cubicBezTo>
                  <a:pt x="10526579" y="-10442"/>
                  <a:pt x="10725711" y="92444"/>
                  <a:pt x="10694732" y="244039"/>
                </a:cubicBezTo>
                <a:cubicBezTo>
                  <a:pt x="10680020" y="291461"/>
                  <a:pt x="10668110" y="769780"/>
                  <a:pt x="10694732" y="854118"/>
                </a:cubicBezTo>
                <a:lnTo>
                  <a:pt x="10694732" y="854118"/>
                </a:lnTo>
                <a:cubicBezTo>
                  <a:pt x="10722396" y="915500"/>
                  <a:pt x="10665688" y="1155184"/>
                  <a:pt x="10694732" y="1220169"/>
                </a:cubicBezTo>
                <a:lnTo>
                  <a:pt x="10694732" y="1220163"/>
                </a:lnTo>
                <a:cubicBezTo>
                  <a:pt x="10655547" y="1322966"/>
                  <a:pt x="10545854" y="1487751"/>
                  <a:pt x="10293349" y="1464203"/>
                </a:cubicBezTo>
                <a:cubicBezTo>
                  <a:pt x="9909176" y="1472267"/>
                  <a:pt x="9560481" y="1455895"/>
                  <a:pt x="8912276" y="1464203"/>
                </a:cubicBezTo>
                <a:cubicBezTo>
                  <a:pt x="8563247" y="1619986"/>
                  <a:pt x="7595612" y="1956405"/>
                  <a:pt x="7001840" y="1932454"/>
                </a:cubicBezTo>
                <a:cubicBezTo>
                  <a:pt x="6877267" y="1808490"/>
                  <a:pt x="6582614" y="1692828"/>
                  <a:pt x="6238594" y="1464203"/>
                </a:cubicBezTo>
                <a:cubicBezTo>
                  <a:pt x="4619650" y="1465297"/>
                  <a:pt x="1845574" y="1464343"/>
                  <a:pt x="401382" y="1464203"/>
                </a:cubicBezTo>
                <a:cubicBezTo>
                  <a:pt x="168881" y="1454114"/>
                  <a:pt x="-15068" y="1345885"/>
                  <a:pt x="0" y="1220163"/>
                </a:cubicBezTo>
                <a:cubicBezTo>
                  <a:pt x="-1" y="1220165"/>
                  <a:pt x="0" y="1220167"/>
                  <a:pt x="0" y="1220169"/>
                </a:cubicBezTo>
                <a:cubicBezTo>
                  <a:pt x="-39922" y="1038892"/>
                  <a:pt x="-26086" y="937606"/>
                  <a:pt x="0" y="854118"/>
                </a:cubicBezTo>
                <a:lnTo>
                  <a:pt x="0" y="854118"/>
                </a:lnTo>
                <a:cubicBezTo>
                  <a:pt x="-61620" y="631052"/>
                  <a:pt x="70213" y="414680"/>
                  <a:pt x="0" y="244039"/>
                </a:cubicBezTo>
                <a:close/>
              </a:path>
              <a:path w="10694732" h="1464203" fill="none" stroke="0" extrusionOk="0">
                <a:moveTo>
                  <a:pt x="0" y="244039"/>
                </a:moveTo>
                <a:cubicBezTo>
                  <a:pt x="16433" y="117921"/>
                  <a:pt x="181272" y="15935"/>
                  <a:pt x="401382" y="0"/>
                </a:cubicBezTo>
                <a:cubicBezTo>
                  <a:pt x="3132678" y="119136"/>
                  <a:pt x="3897711" y="362027"/>
                  <a:pt x="6238594" y="0"/>
                </a:cubicBezTo>
                <a:lnTo>
                  <a:pt x="6238594" y="0"/>
                </a:lnTo>
                <a:cubicBezTo>
                  <a:pt x="7179709" y="-36557"/>
                  <a:pt x="7618249" y="-62307"/>
                  <a:pt x="8912276" y="0"/>
                </a:cubicBezTo>
                <a:cubicBezTo>
                  <a:pt x="9189881" y="-33932"/>
                  <a:pt x="9780372" y="-9825"/>
                  <a:pt x="10293349" y="0"/>
                </a:cubicBezTo>
                <a:cubicBezTo>
                  <a:pt x="10535380" y="2733"/>
                  <a:pt x="10703799" y="121002"/>
                  <a:pt x="10694732" y="244039"/>
                </a:cubicBezTo>
                <a:cubicBezTo>
                  <a:pt x="10657533" y="283288"/>
                  <a:pt x="10666719" y="770522"/>
                  <a:pt x="10694732" y="854118"/>
                </a:cubicBezTo>
                <a:lnTo>
                  <a:pt x="10694732" y="854118"/>
                </a:lnTo>
                <a:cubicBezTo>
                  <a:pt x="10709730" y="921734"/>
                  <a:pt x="10674213" y="1170038"/>
                  <a:pt x="10694732" y="1220169"/>
                </a:cubicBezTo>
                <a:cubicBezTo>
                  <a:pt x="10694732" y="1220166"/>
                  <a:pt x="10694731" y="1220163"/>
                  <a:pt x="10694732" y="1220163"/>
                </a:cubicBezTo>
                <a:cubicBezTo>
                  <a:pt x="10662581" y="1313798"/>
                  <a:pt x="10554683" y="1463980"/>
                  <a:pt x="10293349" y="1464203"/>
                </a:cubicBezTo>
                <a:cubicBezTo>
                  <a:pt x="9862456" y="1475524"/>
                  <a:pt x="9542067" y="1397703"/>
                  <a:pt x="8912276" y="1464203"/>
                </a:cubicBezTo>
                <a:cubicBezTo>
                  <a:pt x="8618943" y="1604159"/>
                  <a:pt x="7452642" y="1937132"/>
                  <a:pt x="7001840" y="1932454"/>
                </a:cubicBezTo>
                <a:cubicBezTo>
                  <a:pt x="6829863" y="1790134"/>
                  <a:pt x="6539534" y="1689826"/>
                  <a:pt x="6238594" y="1464203"/>
                </a:cubicBezTo>
                <a:cubicBezTo>
                  <a:pt x="4938850" y="1473997"/>
                  <a:pt x="2048076" y="1508640"/>
                  <a:pt x="401382" y="1464203"/>
                </a:cubicBezTo>
                <a:cubicBezTo>
                  <a:pt x="185849" y="1437536"/>
                  <a:pt x="-11212" y="1355711"/>
                  <a:pt x="0" y="1220163"/>
                </a:cubicBezTo>
                <a:cubicBezTo>
                  <a:pt x="1" y="1220164"/>
                  <a:pt x="-1" y="1220165"/>
                  <a:pt x="0" y="1220169"/>
                </a:cubicBezTo>
                <a:cubicBezTo>
                  <a:pt x="-50455" y="1042085"/>
                  <a:pt x="-47033" y="959303"/>
                  <a:pt x="0" y="854118"/>
                </a:cubicBezTo>
                <a:lnTo>
                  <a:pt x="0" y="854118"/>
                </a:lnTo>
                <a:cubicBezTo>
                  <a:pt x="-84981" y="625443"/>
                  <a:pt x="79455" y="395940"/>
                  <a:pt x="0" y="244039"/>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2295939" y="2779788"/>
            <a:ext cx="931627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gõ</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kiếm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nếu</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không</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được</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thì</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nên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sửa</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và</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2847BCD-065B-452F-846A-B5A477540672}"/>
              </a:ext>
            </a:extLst>
          </p:cNvPr>
          <p:cNvPicPr>
            <a:picLocks noChangeAspect="1"/>
          </p:cNvPicPr>
          <p:nvPr/>
        </p:nvPicPr>
        <p:blipFill rotWithShape="1">
          <a:blip r:embed="rId3">
            <a:extLst>
              <a:ext uri="{28A0092B-C50C-407E-A947-70E740481C1C}">
                <a14:useLocalDpi xmlns:a14="http://schemas.microsoft.com/office/drawing/2010/main" val="0"/>
              </a:ext>
            </a:extLst>
          </a:blip>
          <a:srcRect t="6816" r="46995" b="68532"/>
          <a:stretch/>
        </p:blipFill>
        <p:spPr>
          <a:xfrm>
            <a:off x="-272417" y="742075"/>
            <a:ext cx="11446737" cy="4218876"/>
          </a:xfrm>
          <a:prstGeom prst="rect">
            <a:avLst/>
          </a:prstGeom>
        </p:spPr>
      </p:pic>
      <p:pic>
        <p:nvPicPr>
          <p:cNvPr id="14" name="图片 13">
            <a:extLst>
              <a:ext uri="{FF2B5EF4-FFF2-40B4-BE49-F238E27FC236}">
                <a16:creationId xmlns:a16="http://schemas.microsoft.com/office/drawing/2014/main" xmlns="" id="{2F9162C4-C651-4EE6-9331-43ACC6B1A9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7" name="图片 6">
            <a:extLst>
              <a:ext uri="{FF2B5EF4-FFF2-40B4-BE49-F238E27FC236}">
                <a16:creationId xmlns:a16="http://schemas.microsoft.com/office/drawing/2014/main" xmlns="" id="{CDCE7F16-F9E7-4167-868D-F73125A105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691" y="2016660"/>
            <a:ext cx="1952204" cy="1820595"/>
          </a:xfrm>
          <a:prstGeom prst="rect">
            <a:avLst/>
          </a:prstGeom>
        </p:spPr>
      </p:pic>
      <p:pic>
        <p:nvPicPr>
          <p:cNvPr id="29" name="图片 28">
            <a:extLst>
              <a:ext uri="{FF2B5EF4-FFF2-40B4-BE49-F238E27FC236}">
                <a16:creationId xmlns:a16="http://schemas.microsoft.com/office/drawing/2014/main" xmlns="" id="{877984A8-82DC-44F8-B578-8795C6842A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2417" y="3756759"/>
            <a:ext cx="2958423" cy="2097275"/>
          </a:xfrm>
          <a:prstGeom prst="rect">
            <a:avLst/>
          </a:prstGeom>
        </p:spPr>
      </p:pic>
      <p:sp>
        <p:nvSpPr>
          <p:cNvPr id="30" name="TextBox 8">
            <a:extLst>
              <a:ext uri="{FF2B5EF4-FFF2-40B4-BE49-F238E27FC236}">
                <a16:creationId xmlns:a16="http://schemas.microsoft.com/office/drawing/2014/main" xmlns="" id="{12A03EEE-7F50-4019-A710-DE763B526E58}"/>
              </a:ext>
            </a:extLst>
          </p:cNvPr>
          <p:cNvSpPr txBox="1"/>
          <p:nvPr/>
        </p:nvSpPr>
        <p:spPr>
          <a:xfrm>
            <a:off x="2882929" y="1994346"/>
            <a:ext cx="5484036" cy="2142125"/>
          </a:xfrm>
          <a:prstGeom prst="rect">
            <a:avLst/>
          </a:prstGeom>
        </p:spPr>
        <p:txBody>
          <a:bodyPr wrap="square" lIns="0" tIns="0" rIns="0" bIns="0" rtlCol="0" anchor="t">
            <a:spAutoFit/>
          </a:bodyPr>
          <a:lstStyle/>
          <a:p>
            <a:pPr algn="ctr">
              <a:lnSpc>
                <a:spcPct val="120000"/>
              </a:lnSpc>
            </a:pPr>
            <a:r>
              <a:rPr lang="en-US" sz="6000" b="1" dirty="0" err="1">
                <a:solidFill>
                  <a:srgbClr val="CB4D2F"/>
                </a:solidFill>
                <a:latin typeface="UTM Duepuntozero" panose="02040603050506020204" pitchFamily="18" charset="0"/>
              </a:rPr>
              <a:t>Chúc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các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em</a:t>
            </a:r>
            <a:r>
              <a:rPr lang="en-US" sz="6000" b="1" dirty="0">
                <a:solidFill>
                  <a:srgbClr val="CB4D2F"/>
                </a:solidFill>
                <a:latin typeface="UTM Duepuntozero" panose="02040603050506020204" pitchFamily="18" charset="0"/>
              </a:rPr>
              <a:t> </a:t>
            </a:r>
          </a:p>
          <a:p>
            <a:pPr algn="ctr">
              <a:lnSpc>
                <a:spcPct val="120000"/>
              </a:lnSpc>
            </a:pPr>
            <a:r>
              <a:rPr lang="en-US" sz="6000" b="1" dirty="0" err="1">
                <a:solidFill>
                  <a:srgbClr val="CB4D2F"/>
                </a:solidFill>
                <a:latin typeface="UTM Duepuntozero" panose="02040603050506020204" pitchFamily="18" charset="0"/>
              </a:rPr>
              <a:t>học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tốt</a:t>
            </a:r>
            <a:r>
              <a:rPr lang="en-US" sz="6000" b="1" dirty="0">
                <a:solidFill>
                  <a:srgbClr val="CB4D2F"/>
                </a:solidFill>
                <a:latin typeface="UTM Duepuntozero" panose="02040603050506020204" pitchFamily="18" charset="0"/>
              </a:rPr>
              <a:t>!</a:t>
            </a:r>
          </a:p>
        </p:txBody>
      </p:sp>
    </p:spTree>
    <p:extLst>
      <p:ext uri="{BB962C8B-B14F-4D97-AF65-F5344CB8AC3E}">
        <p14:creationId xmlns:p14="http://schemas.microsoft.com/office/powerpoint/2010/main" val="1168375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1">
            <a:extLst>
              <a:ext uri="{FF2B5EF4-FFF2-40B4-BE49-F238E27FC236}">
                <a16:creationId xmlns:a16="http://schemas.microsoft.com/office/drawing/2014/main" xmlns="" id="{C3A8D1F2-2815-0872-C837-C0A6C9B28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145" y="1304925"/>
            <a:ext cx="552451" cy="654979"/>
          </a:xfrm>
          <a:prstGeom prst="rect">
            <a:avLst/>
          </a:prstGeom>
        </p:spPr>
      </p:pic>
      <p:pic>
        <p:nvPicPr>
          <p:cNvPr id="5" name="图片 32">
            <a:extLst>
              <a:ext uri="{FF2B5EF4-FFF2-40B4-BE49-F238E27FC236}">
                <a16:creationId xmlns:a16="http://schemas.microsoft.com/office/drawing/2014/main" xmlns="" id="{10FA7493-3D83-A32B-AFFF-6CBCE6AD1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587" y="1281388"/>
            <a:ext cx="750231" cy="889465"/>
          </a:xfrm>
          <a:prstGeom prst="rect">
            <a:avLst/>
          </a:prstGeom>
        </p:spPr>
      </p:pic>
      <p:pic>
        <p:nvPicPr>
          <p:cNvPr id="2" name="Hát Mẫu - Lớp Chúng Ta Đoàn Kết - Nhạc Thiếu Nhi _ Lớp Nhạc Doremi (2)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219" y="75609"/>
            <a:ext cx="11906365" cy="6128488"/>
          </a:xfrm>
          <a:prstGeom prst="rect">
            <a:avLst/>
          </a:prstGeom>
        </p:spPr>
      </p:pic>
    </p:spTree>
    <p:extLst>
      <p:ext uri="{BB962C8B-B14F-4D97-AF65-F5344CB8AC3E}">
        <p14:creationId xmlns:p14="http://schemas.microsoft.com/office/powerpoint/2010/main" val="434098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4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48AF3BB5-00CA-BED1-11C3-3D307F23DC18}"/>
              </a:ext>
            </a:extLst>
          </p:cNvPr>
          <p:cNvSpPr txBox="1">
            <a:spLocks noChangeArrowheads="1"/>
          </p:cNvSpPr>
          <p:nvPr/>
        </p:nvSpPr>
        <p:spPr bwMode="auto">
          <a:xfrm>
            <a:off x="1462273" y="1498230"/>
            <a:ext cx="9419854" cy="27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từ</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câu</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p>
          <a:p>
            <a:pPr algn="ctr" eaLnBrk="1" hangingPunct="1">
              <a:spcBef>
                <a:spcPts val="1350"/>
              </a:spcBef>
              <a:defRPr/>
            </a:pP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p>
          <a:p>
            <a:pPr algn="ctr" eaLnBrk="1" hangingPunct="1">
              <a:spcBef>
                <a:spcPts val="1350"/>
              </a:spcBef>
              <a:defRPr/>
            </a:pP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xmlns=""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xmlns=""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xmlns=""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xmlns=""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xmlns=""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xmlns=""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xmlns=""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xmlns="" id="{3F2642CE-2D43-4CBF-A5CA-F27A1172FCDD}"/>
              </a:ext>
            </a:extLst>
          </p:cNvPr>
          <p:cNvGrpSpPr/>
          <p:nvPr/>
        </p:nvGrpSpPr>
        <p:grpSpPr>
          <a:xfrm>
            <a:off x="637961" y="302207"/>
            <a:ext cx="9621519" cy="5442484"/>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xmlns="" id="{2A252598-7833-4063-A1C8-B02A92D653FF}"/>
                </a:ext>
              </a:extLst>
            </p:cNvPr>
            <p:cNvSpPr txBox="1"/>
            <p:nvPr/>
          </p:nvSpPr>
          <p:spPr>
            <a:xfrm>
              <a:off x="2458419" y="2854647"/>
              <a:ext cx="3947118" cy="500614"/>
            </a:xfrm>
            <a:prstGeom prst="rect">
              <a:avLst/>
            </a:prstGeom>
            <a:noFill/>
          </p:spPr>
          <p:txBody>
            <a:bodyPr wrap="square" rtlCol="0">
              <a:spAutoFit/>
            </a:bodyPr>
            <a:lstStyle/>
            <a:p>
              <a:pPr algn="ctr"/>
              <a:r>
                <a:rPr lang="en-US" sz="7200" dirty="0" err="1">
                  <a:solidFill>
                    <a:srgbClr val="C00000"/>
                  </a:solidFill>
                  <a:latin typeface="UTM Avo"/>
                </a:rPr>
                <a:t>Luyện</a:t>
              </a:r>
              <a:r>
                <a:rPr lang="en-US" sz="7200" dirty="0">
                  <a:solidFill>
                    <a:srgbClr val="C00000"/>
                  </a:solidFill>
                  <a:latin typeface="UTM Avo"/>
                </a:rPr>
                <a:t> </a:t>
              </a:r>
              <a:r>
                <a:rPr lang="en-US" sz="7200" dirty="0" err="1">
                  <a:solidFill>
                    <a:srgbClr val="C00000"/>
                  </a:solidFill>
                  <a:latin typeface="UTM Avo"/>
                </a:rPr>
                <a:t>tập</a:t>
              </a:r>
              <a:r>
                <a:rPr lang="en-US" sz="7200" dirty="0">
                  <a:solidFill>
                    <a:srgbClr val="C00000"/>
                  </a:solidFill>
                  <a:latin typeface="UTM Avo"/>
                </a:rPr>
                <a:t> – </a:t>
              </a:r>
              <a:r>
                <a:rPr lang="en-US" sz="7200" dirty="0" err="1">
                  <a:solidFill>
                    <a:srgbClr val="C00000"/>
                  </a:solidFill>
                  <a:latin typeface="UTM Avo"/>
                </a:rPr>
                <a:t>Thực</a:t>
              </a:r>
              <a:r>
                <a:rPr lang="en-US" sz="7200" dirty="0">
                  <a:solidFill>
                    <a:srgbClr val="C00000"/>
                  </a:solidFill>
                  <a:latin typeface="UTM Avo"/>
                </a:rPr>
                <a:t> </a:t>
              </a:r>
              <a:r>
                <a:rPr lang="en-US" sz="7200" dirty="0" err="1">
                  <a:solidFill>
                    <a:srgbClr val="C00000"/>
                  </a:solidFill>
                  <a:latin typeface="UTM Avo"/>
                </a:rPr>
                <a:t>hành</a:t>
              </a:r>
              <a:endParaRPr lang="en-US" sz="7200" dirty="0">
                <a:solidFill>
                  <a:srgbClr val="C00000"/>
                </a:solidFill>
                <a:latin typeface="UTM Avo"/>
              </a:endParaRPr>
            </a:p>
          </p:txBody>
        </p:sp>
      </p:grpSp>
    </p:spTree>
    <p:extLst>
      <p:ext uri="{BB962C8B-B14F-4D97-AF65-F5344CB8AC3E}">
        <p14:creationId xmlns:p14="http://schemas.microsoft.com/office/powerpoint/2010/main" val="3033063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430352" y="1068585"/>
            <a:ext cx="10962861"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1: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xuất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bản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dưới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Hãy tìm hiểu trên mạng </a:t>
            </a:r>
            <a:r>
              <a:rPr lang="en-US" sz="3500" b="1" dirty="0" smtClean="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in-tơ-nét về </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 kiến thức em cần biết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1590261" y="3427707"/>
            <a:ext cx="940241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Gõ</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từ</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khoá</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Vàm</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Cỏ</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Đông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9864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5" name="Explosion: 14 Points 4">
            <a:extLst>
              <a:ext uri="{FF2B5EF4-FFF2-40B4-BE49-F238E27FC236}">
                <a16:creationId xmlns:a16="http://schemas.microsoft.com/office/drawing/2014/main" xmlns="" id="{C3721C27-9A2D-5110-2AFF-3EF417EEA42A}"/>
              </a:ext>
            </a:extLst>
          </p:cNvPr>
          <p:cNvSpPr/>
          <p:nvPr/>
        </p:nvSpPr>
        <p:spPr>
          <a:xfrm>
            <a:off x="447261" y="0"/>
            <a:ext cx="10495721" cy="6689035"/>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Cả</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lớp</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quan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sát</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cô</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thực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hiện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thao</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tác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tra</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cứu</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endParaRPr lang="en-US" sz="5500"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9303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FFFA9DEE-BEBA-D4DE-ED2A-EE19219771C2}"/>
              </a:ext>
            </a:extLst>
          </p:cNvPr>
          <p:cNvSpPr txBox="1"/>
          <p:nvPr/>
        </p:nvSpPr>
        <p:spPr>
          <a:xfrm>
            <a:off x="438178" y="1329355"/>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Muốn tra cứu kiến thức trên in-tơ-nét,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Em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gõ</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ngữ</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biểu</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thị</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kiến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thức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tra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cứu</a:t>
            </a:r>
            <a:r>
              <a:rPr lang="en-GB" altLang="en-US" sz="3200" dirty="0">
                <a:solidFill>
                  <a:srgbClr val="7030A0"/>
                </a:solidFill>
                <a:latin typeface="UTM Avo" panose="02040603050506020204" pitchFamily="18" charset="0"/>
                <a:cs typeface="Times New Roman" panose="02020603050405020304" pitchFamily="18" charset="0"/>
              </a:rPr>
              <a:t>)</a:t>
            </a:r>
          </a:p>
        </p:txBody>
      </p:sp>
      <p:sp>
        <p:nvSpPr>
          <p:cNvPr id="4" name="Text Box 4">
            <a:extLst>
              <a:ext uri="{FF2B5EF4-FFF2-40B4-BE49-F238E27FC236}">
                <a16:creationId xmlns:a16="http://schemas.microsoft.com/office/drawing/2014/main" xmlns="" id="{87E4DD3A-D46F-F3EF-5CAD-A8427DDD346B}"/>
              </a:ext>
            </a:extLst>
          </p:cNvPr>
          <p:cNvSpPr txBox="1"/>
          <p:nvPr/>
        </p:nvSpPr>
        <p:spPr>
          <a:xfrm>
            <a:off x="448117" y="2893112"/>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Nếu gõ từ khoá mà không tìm được tài liệu,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sửa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và</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tìm</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lại</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5264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ircle(in)">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circle(in)">
                                      <p:cBhvr>
                                        <p:cTn id="2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781502" y="38767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Ghi</a:t>
            </a: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nhớ</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xmlns=""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xmlns="" id="{DDE22D18-D7F0-6B4F-3D53-66B11D020E0D}"/>
              </a:ext>
            </a:extLst>
          </p:cNvPr>
          <p:cNvSpPr/>
          <p:nvPr/>
        </p:nvSpPr>
        <p:spPr>
          <a:xfrm>
            <a:off x="3600520" y="1431235"/>
            <a:ext cx="8328152" cy="4692728"/>
          </a:xfrm>
          <a:custGeom>
            <a:avLst/>
            <a:gdLst>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4087051 w 8328152"/>
              <a:gd name="connsiteY17" fmla="*/ 4692728 h 4692728"/>
              <a:gd name="connsiteX18" fmla="*/ 3615279 w 8328152"/>
              <a:gd name="connsiteY18" fmla="*/ 4692728 h 4692728"/>
              <a:gd name="connsiteX19" fmla="*/ 2719872 w 8328152"/>
              <a:gd name="connsiteY19" fmla="*/ 4692728 h 4692728"/>
              <a:gd name="connsiteX20" fmla="*/ 1824467 w 8328152"/>
              <a:gd name="connsiteY20" fmla="*/ 4692728 h 4692728"/>
              <a:gd name="connsiteX21" fmla="*/ 794270 w 8328152"/>
              <a:gd name="connsiteY21" fmla="*/ 4692728 h 4692728"/>
              <a:gd name="connsiteX22" fmla="*/ 0 w 8328152"/>
              <a:gd name="connsiteY22" fmla="*/ 3746109 h 4692728"/>
              <a:gd name="connsiteX23" fmla="*/ 0 w 8328152"/>
              <a:gd name="connsiteY23" fmla="*/ 2812945 h 4692728"/>
              <a:gd name="connsiteX24" fmla="*/ 0 w 8328152"/>
              <a:gd name="connsiteY24" fmla="*/ 1823790 h 4692728"/>
              <a:gd name="connsiteX25" fmla="*/ 0 w 8328152"/>
              <a:gd name="connsiteY25" fmla="*/ 946616 h 4692728"/>
              <a:gd name="connsiteX0" fmla="*/ 0 w 8328152"/>
              <a:gd name="connsiteY0" fmla="*/ 946616 h 4692728"/>
              <a:gd name="connsiteX1" fmla="*/ 794270 w 8328152"/>
              <a:gd name="connsiteY1" fmla="*/ 0 h 4692728"/>
              <a:gd name="connsiteX2" fmla="*/ 1824467 w 8328152"/>
              <a:gd name="connsiteY2" fmla="*/ 0 h 4692728"/>
              <a:gd name="connsiteX3" fmla="*/ 2652477 w 8328152"/>
              <a:gd name="connsiteY3" fmla="*/ 0 h 4692728"/>
              <a:gd name="connsiteX4" fmla="*/ 3480486 w 8328152"/>
              <a:gd name="connsiteY4" fmla="*/ 0 h 4692728"/>
              <a:gd name="connsiteX5" fmla="*/ 4510684 w 8328152"/>
              <a:gd name="connsiteY5" fmla="*/ 0 h 4692728"/>
              <a:gd name="connsiteX6" fmla="*/ 5406089 w 8328152"/>
              <a:gd name="connsiteY6" fmla="*/ 0 h 4692728"/>
              <a:gd name="connsiteX7" fmla="*/ 6503684 w 8328152"/>
              <a:gd name="connsiteY7" fmla="*/ 0 h 4692728"/>
              <a:gd name="connsiteX8" fmla="*/ 7533881 w 8328152"/>
              <a:gd name="connsiteY8" fmla="*/ 0 h 4692728"/>
              <a:gd name="connsiteX9" fmla="*/ 8328152 w 8328152"/>
              <a:gd name="connsiteY9" fmla="*/ 946616 h 4692728"/>
              <a:gd name="connsiteX10" fmla="*/ 8328152 w 8328152"/>
              <a:gd name="connsiteY10" fmla="*/ 1823790 h 4692728"/>
              <a:gd name="connsiteX11" fmla="*/ 8328152 w 8328152"/>
              <a:gd name="connsiteY11" fmla="*/ 2812945 h 4692728"/>
              <a:gd name="connsiteX12" fmla="*/ 8328152 w 8328152"/>
              <a:gd name="connsiteY12" fmla="*/ 3746109 h 4692728"/>
              <a:gd name="connsiteX13" fmla="*/ 7533881 w 8328152"/>
              <a:gd name="connsiteY13" fmla="*/ 4692728 h 4692728"/>
              <a:gd name="connsiteX14" fmla="*/ 6773267 w 8328152"/>
              <a:gd name="connsiteY14" fmla="*/ 4692728 h 4692728"/>
              <a:gd name="connsiteX15" fmla="*/ 5675674 w 8328152"/>
              <a:gd name="connsiteY15" fmla="*/ 4692728 h 4692728"/>
              <a:gd name="connsiteX16" fmla="*/ 4780269 w 8328152"/>
              <a:gd name="connsiteY16" fmla="*/ 4692728 h 4692728"/>
              <a:gd name="connsiteX17" fmla="*/ 3884863 w 8328152"/>
              <a:gd name="connsiteY17" fmla="*/ 4692728 h 4692728"/>
              <a:gd name="connsiteX18" fmla="*/ 2787269 w 8328152"/>
              <a:gd name="connsiteY18" fmla="*/ 4692728 h 4692728"/>
              <a:gd name="connsiteX19" fmla="*/ 1757072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907776 h 4692728"/>
              <a:gd name="connsiteX24" fmla="*/ 0 w 8328152"/>
              <a:gd name="connsiteY24" fmla="*/ 946616 h 4692728"/>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3615279 w 8328152"/>
              <a:gd name="connsiteY17" fmla="*/ 4692728 h 4692728"/>
              <a:gd name="connsiteX18" fmla="*/ 2719872 w 8328152"/>
              <a:gd name="connsiteY18" fmla="*/ 4692728 h 4692728"/>
              <a:gd name="connsiteX19" fmla="*/ 1824467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823790 h 4692728"/>
              <a:gd name="connsiteX24" fmla="*/ 0 w 8328152"/>
              <a:gd name="connsiteY24" fmla="*/ 946616 h 46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4692728" fill="none" extrusionOk="0">
                <a:moveTo>
                  <a:pt x="0" y="946616"/>
                </a:moveTo>
                <a:cubicBezTo>
                  <a:pt x="15860" y="403427"/>
                  <a:pt x="359287" y="-4794"/>
                  <a:pt x="794270" y="0"/>
                </a:cubicBezTo>
                <a:cubicBezTo>
                  <a:pt x="1058810" y="-12776"/>
                  <a:pt x="1484180" y="-31442"/>
                  <a:pt x="1757072" y="0"/>
                </a:cubicBezTo>
                <a:cubicBezTo>
                  <a:pt x="2114814" y="36953"/>
                  <a:pt x="2194584" y="35336"/>
                  <a:pt x="2585081" y="0"/>
                </a:cubicBezTo>
                <a:cubicBezTo>
                  <a:pt x="2977312" y="-54370"/>
                  <a:pt x="3131314" y="71729"/>
                  <a:pt x="3413091" y="0"/>
                </a:cubicBezTo>
                <a:cubicBezTo>
                  <a:pt x="3786792" y="-46300"/>
                  <a:pt x="4200766" y="80098"/>
                  <a:pt x="4443288" y="0"/>
                </a:cubicBezTo>
                <a:cubicBezTo>
                  <a:pt x="4659906" y="4847"/>
                  <a:pt x="5009248" y="-39835"/>
                  <a:pt x="5203901" y="0"/>
                </a:cubicBezTo>
                <a:cubicBezTo>
                  <a:pt x="5311732" y="38630"/>
                  <a:pt x="5773244" y="-83822"/>
                  <a:pt x="6031910" y="0"/>
                </a:cubicBezTo>
                <a:cubicBezTo>
                  <a:pt x="6292620" y="-98006"/>
                  <a:pt x="7185919" y="36378"/>
                  <a:pt x="7533881" y="0"/>
                </a:cubicBezTo>
                <a:cubicBezTo>
                  <a:pt x="7960235" y="-161411"/>
                  <a:pt x="8200111" y="400773"/>
                  <a:pt x="8328152" y="946616"/>
                </a:cubicBezTo>
                <a:cubicBezTo>
                  <a:pt x="8359911" y="1414700"/>
                  <a:pt x="8331456" y="1538193"/>
                  <a:pt x="8328152" y="1907776"/>
                </a:cubicBezTo>
                <a:cubicBezTo>
                  <a:pt x="8261316" y="2247354"/>
                  <a:pt x="8355629" y="2441727"/>
                  <a:pt x="8328152" y="2840940"/>
                </a:cubicBezTo>
                <a:cubicBezTo>
                  <a:pt x="8288917" y="3246288"/>
                  <a:pt x="8385929" y="3411463"/>
                  <a:pt x="8328152" y="3746109"/>
                </a:cubicBezTo>
                <a:cubicBezTo>
                  <a:pt x="8360792" y="4279279"/>
                  <a:pt x="7986770" y="4619461"/>
                  <a:pt x="7533881" y="4692728"/>
                </a:cubicBezTo>
                <a:cubicBezTo>
                  <a:pt x="7096138" y="4671593"/>
                  <a:pt x="6926967" y="4706567"/>
                  <a:pt x="6571079" y="4692728"/>
                </a:cubicBezTo>
                <a:cubicBezTo>
                  <a:pt x="6142985" y="4600556"/>
                  <a:pt x="5917338" y="4674255"/>
                  <a:pt x="5608279" y="4692728"/>
                </a:cubicBezTo>
                <a:cubicBezTo>
                  <a:pt x="5236292" y="4694010"/>
                  <a:pt x="5070648" y="4711195"/>
                  <a:pt x="4578079" y="4692728"/>
                </a:cubicBezTo>
                <a:cubicBezTo>
                  <a:pt x="4367870" y="4710021"/>
                  <a:pt x="4235937" y="4692439"/>
                  <a:pt x="4087051" y="4692728"/>
                </a:cubicBezTo>
                <a:cubicBezTo>
                  <a:pt x="3938165" y="4693017"/>
                  <a:pt x="3769784" y="4680115"/>
                  <a:pt x="3615279" y="4692728"/>
                </a:cubicBezTo>
                <a:cubicBezTo>
                  <a:pt x="3396123" y="4768341"/>
                  <a:pt x="2919674" y="4673069"/>
                  <a:pt x="2719872" y="4692728"/>
                </a:cubicBezTo>
                <a:cubicBezTo>
                  <a:pt x="2547599" y="4614980"/>
                  <a:pt x="2097759" y="4704390"/>
                  <a:pt x="1824467" y="4692728"/>
                </a:cubicBezTo>
                <a:cubicBezTo>
                  <a:pt x="1610052" y="4674983"/>
                  <a:pt x="1301752" y="4765423"/>
                  <a:pt x="794270" y="4692728"/>
                </a:cubicBezTo>
                <a:cubicBezTo>
                  <a:pt x="429381" y="4556928"/>
                  <a:pt x="144575" y="4291888"/>
                  <a:pt x="0" y="3746109"/>
                </a:cubicBezTo>
                <a:cubicBezTo>
                  <a:pt x="64966" y="3424080"/>
                  <a:pt x="-30142" y="3104118"/>
                  <a:pt x="0" y="2812945"/>
                </a:cubicBezTo>
                <a:cubicBezTo>
                  <a:pt x="55527" y="2507489"/>
                  <a:pt x="-214" y="2134768"/>
                  <a:pt x="0" y="1823790"/>
                </a:cubicBezTo>
                <a:cubicBezTo>
                  <a:pt x="3378" y="1420671"/>
                  <a:pt x="-92103" y="1165553"/>
                  <a:pt x="0" y="946616"/>
                </a:cubicBezTo>
                <a:close/>
              </a:path>
              <a:path w="8328152" h="4692728" stroke="0" extrusionOk="0">
                <a:moveTo>
                  <a:pt x="0" y="946616"/>
                </a:moveTo>
                <a:cubicBezTo>
                  <a:pt x="33414" y="421604"/>
                  <a:pt x="371875" y="-107923"/>
                  <a:pt x="794270" y="0"/>
                </a:cubicBezTo>
                <a:cubicBezTo>
                  <a:pt x="1072147" y="2326"/>
                  <a:pt x="1628961" y="-34060"/>
                  <a:pt x="1824467" y="0"/>
                </a:cubicBezTo>
                <a:cubicBezTo>
                  <a:pt x="2042655" y="-6977"/>
                  <a:pt x="2387148" y="-81610"/>
                  <a:pt x="2652477" y="0"/>
                </a:cubicBezTo>
                <a:cubicBezTo>
                  <a:pt x="2932198" y="85866"/>
                  <a:pt x="3289331" y="7328"/>
                  <a:pt x="3480486" y="0"/>
                </a:cubicBezTo>
                <a:cubicBezTo>
                  <a:pt x="3631952" y="-20827"/>
                  <a:pt x="4199805" y="123050"/>
                  <a:pt x="4510684" y="0"/>
                </a:cubicBezTo>
                <a:cubicBezTo>
                  <a:pt x="4823016" y="35631"/>
                  <a:pt x="5145208" y="37166"/>
                  <a:pt x="5406089" y="0"/>
                </a:cubicBezTo>
                <a:cubicBezTo>
                  <a:pt x="5687020" y="57871"/>
                  <a:pt x="6252910" y="-154"/>
                  <a:pt x="6503684" y="0"/>
                </a:cubicBezTo>
                <a:cubicBezTo>
                  <a:pt x="6787848" y="65571"/>
                  <a:pt x="7244053" y="31378"/>
                  <a:pt x="7533881" y="0"/>
                </a:cubicBezTo>
                <a:cubicBezTo>
                  <a:pt x="7899000" y="-37847"/>
                  <a:pt x="8404951" y="381052"/>
                  <a:pt x="8328152" y="946616"/>
                </a:cubicBezTo>
                <a:cubicBezTo>
                  <a:pt x="8342714" y="1200605"/>
                  <a:pt x="8288545" y="1559064"/>
                  <a:pt x="8328152" y="1823790"/>
                </a:cubicBezTo>
                <a:cubicBezTo>
                  <a:pt x="8362105" y="1937913"/>
                  <a:pt x="8258104" y="2526353"/>
                  <a:pt x="8328152" y="2812945"/>
                </a:cubicBezTo>
                <a:cubicBezTo>
                  <a:pt x="8374923" y="3205290"/>
                  <a:pt x="8302272" y="3311903"/>
                  <a:pt x="8328152" y="3746109"/>
                </a:cubicBezTo>
                <a:cubicBezTo>
                  <a:pt x="8252706" y="4145362"/>
                  <a:pt x="7857563" y="4664505"/>
                  <a:pt x="7533881" y="4692728"/>
                </a:cubicBezTo>
                <a:cubicBezTo>
                  <a:pt x="7420205" y="4619811"/>
                  <a:pt x="6946169" y="4684472"/>
                  <a:pt x="6773267" y="4692728"/>
                </a:cubicBezTo>
                <a:cubicBezTo>
                  <a:pt x="6483365" y="4698836"/>
                  <a:pt x="6102279" y="4873416"/>
                  <a:pt x="5675674" y="4692728"/>
                </a:cubicBezTo>
                <a:cubicBezTo>
                  <a:pt x="5277498" y="4638798"/>
                  <a:pt x="5131271" y="4630433"/>
                  <a:pt x="4780269" y="4692728"/>
                </a:cubicBezTo>
                <a:cubicBezTo>
                  <a:pt x="4458112" y="4729289"/>
                  <a:pt x="4124878" y="4758392"/>
                  <a:pt x="3884863" y="4692728"/>
                </a:cubicBezTo>
                <a:cubicBezTo>
                  <a:pt x="3687065" y="4634765"/>
                  <a:pt x="3360939" y="4693895"/>
                  <a:pt x="2787269" y="4692728"/>
                </a:cubicBezTo>
                <a:cubicBezTo>
                  <a:pt x="2256160" y="4692692"/>
                  <a:pt x="2259070" y="4744206"/>
                  <a:pt x="1757072" y="4692728"/>
                </a:cubicBezTo>
                <a:cubicBezTo>
                  <a:pt x="1258257" y="4629684"/>
                  <a:pt x="963208" y="4781478"/>
                  <a:pt x="794270" y="4692728"/>
                </a:cubicBezTo>
                <a:cubicBezTo>
                  <a:pt x="347046" y="4699889"/>
                  <a:pt x="82151" y="4365674"/>
                  <a:pt x="0" y="3746109"/>
                </a:cubicBezTo>
                <a:cubicBezTo>
                  <a:pt x="22080" y="3451073"/>
                  <a:pt x="-36866" y="3332445"/>
                  <a:pt x="0" y="2812945"/>
                </a:cubicBezTo>
                <a:cubicBezTo>
                  <a:pt x="20411" y="2352427"/>
                  <a:pt x="10753" y="2359123"/>
                  <a:pt x="0" y="1907776"/>
                </a:cubicBezTo>
                <a:cubicBezTo>
                  <a:pt x="55405" y="1452557"/>
                  <a:pt x="-26216" y="1184416"/>
                  <a:pt x="0" y="946616"/>
                </a:cubicBezTo>
                <a:close/>
              </a:path>
              <a:path w="8328152" h="4692728" fill="none" stroke="0" extrusionOk="0">
                <a:moveTo>
                  <a:pt x="0" y="946616"/>
                </a:moveTo>
                <a:cubicBezTo>
                  <a:pt x="-31386" y="335549"/>
                  <a:pt x="440968" y="107295"/>
                  <a:pt x="794270" y="0"/>
                </a:cubicBezTo>
                <a:cubicBezTo>
                  <a:pt x="956036" y="109295"/>
                  <a:pt x="1294724" y="69832"/>
                  <a:pt x="1757072" y="0"/>
                </a:cubicBezTo>
                <a:cubicBezTo>
                  <a:pt x="2132600" y="40659"/>
                  <a:pt x="2180662" y="27895"/>
                  <a:pt x="2585081" y="0"/>
                </a:cubicBezTo>
                <a:cubicBezTo>
                  <a:pt x="2968689" y="-74353"/>
                  <a:pt x="3158665" y="-22084"/>
                  <a:pt x="3413091" y="0"/>
                </a:cubicBezTo>
                <a:cubicBezTo>
                  <a:pt x="3717086" y="-47957"/>
                  <a:pt x="4206855" y="16224"/>
                  <a:pt x="4443288" y="0"/>
                </a:cubicBezTo>
                <a:cubicBezTo>
                  <a:pt x="4685318" y="-60596"/>
                  <a:pt x="4942998" y="27945"/>
                  <a:pt x="5203901" y="0"/>
                </a:cubicBezTo>
                <a:cubicBezTo>
                  <a:pt x="5413198" y="-66186"/>
                  <a:pt x="5655967" y="-4475"/>
                  <a:pt x="6031910" y="0"/>
                </a:cubicBezTo>
                <a:cubicBezTo>
                  <a:pt x="6398903" y="23573"/>
                  <a:pt x="7132715" y="53955"/>
                  <a:pt x="7533881" y="0"/>
                </a:cubicBezTo>
                <a:cubicBezTo>
                  <a:pt x="7833734" y="-149719"/>
                  <a:pt x="8371433" y="181229"/>
                  <a:pt x="8328152" y="946616"/>
                </a:cubicBezTo>
                <a:cubicBezTo>
                  <a:pt x="8394163" y="1359691"/>
                  <a:pt x="8360087" y="1600779"/>
                  <a:pt x="8328152" y="1907776"/>
                </a:cubicBezTo>
                <a:cubicBezTo>
                  <a:pt x="8308271" y="2294671"/>
                  <a:pt x="8332196" y="2444519"/>
                  <a:pt x="8328152" y="2840940"/>
                </a:cubicBezTo>
                <a:cubicBezTo>
                  <a:pt x="8316663" y="3179382"/>
                  <a:pt x="8338158" y="3416362"/>
                  <a:pt x="8328152" y="3746109"/>
                </a:cubicBezTo>
                <a:cubicBezTo>
                  <a:pt x="8404877" y="4344455"/>
                  <a:pt x="7961659" y="4658903"/>
                  <a:pt x="7533881" y="4692728"/>
                </a:cubicBezTo>
                <a:cubicBezTo>
                  <a:pt x="7107968" y="4658180"/>
                  <a:pt x="6951383" y="4731085"/>
                  <a:pt x="6571079" y="4692728"/>
                </a:cubicBezTo>
                <a:cubicBezTo>
                  <a:pt x="6244229" y="4675589"/>
                  <a:pt x="5977138" y="4674829"/>
                  <a:pt x="5608279" y="4692728"/>
                </a:cubicBezTo>
                <a:cubicBezTo>
                  <a:pt x="5247038" y="4649466"/>
                  <a:pt x="5075646" y="4605968"/>
                  <a:pt x="4578079" y="4692728"/>
                </a:cubicBezTo>
                <a:cubicBezTo>
                  <a:pt x="4070665" y="4725593"/>
                  <a:pt x="3874823" y="4629502"/>
                  <a:pt x="3615279" y="4692728"/>
                </a:cubicBezTo>
                <a:cubicBezTo>
                  <a:pt x="3420188" y="4759379"/>
                  <a:pt x="2916524" y="4686733"/>
                  <a:pt x="2719872" y="4692728"/>
                </a:cubicBezTo>
                <a:cubicBezTo>
                  <a:pt x="2546794" y="4742355"/>
                  <a:pt x="2042760" y="4692645"/>
                  <a:pt x="1824467" y="4692728"/>
                </a:cubicBezTo>
                <a:cubicBezTo>
                  <a:pt x="1579795" y="4685312"/>
                  <a:pt x="1269953" y="4682259"/>
                  <a:pt x="794270" y="4692728"/>
                </a:cubicBezTo>
                <a:cubicBezTo>
                  <a:pt x="366425" y="4712290"/>
                  <a:pt x="173301" y="4271644"/>
                  <a:pt x="0" y="3746109"/>
                </a:cubicBezTo>
                <a:cubicBezTo>
                  <a:pt x="55593" y="3364148"/>
                  <a:pt x="22813" y="3076647"/>
                  <a:pt x="0" y="2812945"/>
                </a:cubicBezTo>
                <a:cubicBezTo>
                  <a:pt x="17041" y="2565523"/>
                  <a:pt x="27387" y="2168371"/>
                  <a:pt x="0" y="1823790"/>
                </a:cubicBezTo>
                <a:cubicBezTo>
                  <a:pt x="1141" y="1453647"/>
                  <a:pt x="-72944" y="1188266"/>
                  <a:pt x="0" y="946616"/>
                </a:cubicBezTo>
                <a:close/>
              </a:path>
              <a:path w="8328152" h="4692728" fill="none" stroke="0" extrusionOk="0">
                <a:moveTo>
                  <a:pt x="0" y="946616"/>
                </a:moveTo>
                <a:cubicBezTo>
                  <a:pt x="-19366" y="467302"/>
                  <a:pt x="404077" y="80913"/>
                  <a:pt x="794270" y="0"/>
                </a:cubicBezTo>
                <a:cubicBezTo>
                  <a:pt x="1009720" y="18253"/>
                  <a:pt x="1401215" y="7712"/>
                  <a:pt x="1757072" y="0"/>
                </a:cubicBezTo>
                <a:cubicBezTo>
                  <a:pt x="2125819" y="39514"/>
                  <a:pt x="2191241" y="28725"/>
                  <a:pt x="2585081" y="0"/>
                </a:cubicBezTo>
                <a:cubicBezTo>
                  <a:pt x="2954880" y="-45508"/>
                  <a:pt x="3141142" y="61694"/>
                  <a:pt x="3413091" y="0"/>
                </a:cubicBezTo>
                <a:cubicBezTo>
                  <a:pt x="3745358" y="-79248"/>
                  <a:pt x="4227351" y="44450"/>
                  <a:pt x="4443288" y="0"/>
                </a:cubicBezTo>
                <a:cubicBezTo>
                  <a:pt x="4687419" y="-21016"/>
                  <a:pt x="4997390" y="-5835"/>
                  <a:pt x="5203901" y="0"/>
                </a:cubicBezTo>
                <a:cubicBezTo>
                  <a:pt x="5386019" y="34208"/>
                  <a:pt x="5711135" y="-55929"/>
                  <a:pt x="6031910" y="0"/>
                </a:cubicBezTo>
                <a:cubicBezTo>
                  <a:pt x="6257971" y="-84726"/>
                  <a:pt x="7137276" y="-10815"/>
                  <a:pt x="7533881" y="0"/>
                </a:cubicBezTo>
                <a:cubicBezTo>
                  <a:pt x="7877957" y="-201514"/>
                  <a:pt x="8349821" y="316856"/>
                  <a:pt x="8328152" y="946616"/>
                </a:cubicBezTo>
                <a:cubicBezTo>
                  <a:pt x="8370361" y="1421030"/>
                  <a:pt x="8365106" y="1571966"/>
                  <a:pt x="8328152" y="1907776"/>
                </a:cubicBezTo>
                <a:cubicBezTo>
                  <a:pt x="8236973" y="2246584"/>
                  <a:pt x="8339385" y="2415626"/>
                  <a:pt x="8328152" y="2840940"/>
                </a:cubicBezTo>
                <a:cubicBezTo>
                  <a:pt x="8286518" y="3219218"/>
                  <a:pt x="8338448" y="3452674"/>
                  <a:pt x="8328152" y="3746109"/>
                </a:cubicBezTo>
                <a:cubicBezTo>
                  <a:pt x="8414859" y="4247290"/>
                  <a:pt x="7966850" y="4736154"/>
                  <a:pt x="7533881" y="4692728"/>
                </a:cubicBezTo>
                <a:cubicBezTo>
                  <a:pt x="7097497" y="4695596"/>
                  <a:pt x="6961129" y="4690049"/>
                  <a:pt x="6571079" y="4692728"/>
                </a:cubicBezTo>
                <a:cubicBezTo>
                  <a:pt x="6225364" y="4629916"/>
                  <a:pt x="5851562" y="4656288"/>
                  <a:pt x="5608279" y="4692728"/>
                </a:cubicBezTo>
                <a:cubicBezTo>
                  <a:pt x="5227214" y="4673118"/>
                  <a:pt x="5077267" y="4672213"/>
                  <a:pt x="4578079" y="4692728"/>
                </a:cubicBezTo>
                <a:cubicBezTo>
                  <a:pt x="4439762" y="4684960"/>
                  <a:pt x="4334447" y="4696798"/>
                  <a:pt x="4096679" y="4692728"/>
                </a:cubicBezTo>
                <a:cubicBezTo>
                  <a:pt x="3858911" y="4688658"/>
                  <a:pt x="3854107" y="4691754"/>
                  <a:pt x="3615279" y="4692728"/>
                </a:cubicBezTo>
                <a:cubicBezTo>
                  <a:pt x="3415384" y="4795310"/>
                  <a:pt x="2870050" y="4636200"/>
                  <a:pt x="2719872" y="4692728"/>
                </a:cubicBezTo>
                <a:cubicBezTo>
                  <a:pt x="2501279" y="4704342"/>
                  <a:pt x="2088544" y="4719478"/>
                  <a:pt x="1824467" y="4692728"/>
                </a:cubicBezTo>
                <a:cubicBezTo>
                  <a:pt x="1574949" y="4674550"/>
                  <a:pt x="1339368" y="4733930"/>
                  <a:pt x="794270" y="4692728"/>
                </a:cubicBezTo>
                <a:cubicBezTo>
                  <a:pt x="390211" y="4568900"/>
                  <a:pt x="192419" y="4298757"/>
                  <a:pt x="0" y="3746109"/>
                </a:cubicBezTo>
                <a:cubicBezTo>
                  <a:pt x="11241" y="3440228"/>
                  <a:pt x="-92881" y="3084713"/>
                  <a:pt x="0" y="2812945"/>
                </a:cubicBezTo>
                <a:cubicBezTo>
                  <a:pt x="18483" y="2554758"/>
                  <a:pt x="-25468" y="2244441"/>
                  <a:pt x="0" y="1823790"/>
                </a:cubicBezTo>
                <a:cubicBezTo>
                  <a:pt x="-28785" y="1514766"/>
                  <a:pt x="-44554" y="1175696"/>
                  <a:pt x="0" y="946616"/>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Khi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cứu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kiến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thức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mạng</a:t>
            </a:r>
            <a:r>
              <a:rPr lang="en-US" sz="3200" kern="0" dirty="0">
                <a:solidFill>
                  <a:srgbClr val="000000"/>
                </a:solidFill>
                <a:latin typeface="UTM Avo" panose="02040603050506020204" pitchFamily="18" charset="0"/>
                <a:cs typeface="Calibri" panose="020F0502020204030204" pitchFamily="34" charset="0"/>
                <a:sym typeface="Arial"/>
              </a:rPr>
              <a:t> in-</a:t>
            </a:r>
            <a:r>
              <a:rPr lang="en-US" sz="3200" kern="0" dirty="0" err="1">
                <a:solidFill>
                  <a:srgbClr val="000000"/>
                </a:solidFill>
                <a:latin typeface="UTM Avo" panose="02040603050506020204" pitchFamily="18" charset="0"/>
                <a:cs typeface="Calibri" panose="020F0502020204030204" pitchFamily="34" charset="0"/>
                <a:sym typeface="Arial"/>
              </a:rPr>
              <a:t>tơ</a:t>
            </a:r>
            <a:r>
              <a:rPr lang="en-US" sz="3200" kern="0" dirty="0">
                <a:solidFill>
                  <a:srgbClr val="000000"/>
                </a:solidFill>
                <a:latin typeface="UTM Avo" panose="02040603050506020204" pitchFamily="18" charset="0"/>
                <a:cs typeface="Calibri" panose="020F0502020204030204" pitchFamily="34" charset="0"/>
                <a:sym typeface="Arial"/>
              </a:rPr>
              <a:t>-</a:t>
            </a:r>
            <a:r>
              <a:rPr lang="en-US" sz="3200" kern="0" dirty="0" err="1">
                <a:solidFill>
                  <a:srgbClr val="000000"/>
                </a:solidFill>
                <a:latin typeface="UTM Avo" panose="02040603050506020204" pitchFamily="18" charset="0"/>
                <a:cs typeface="Calibri" panose="020F0502020204030204" pitchFamily="34" charset="0"/>
                <a:sym typeface="Arial"/>
              </a:rPr>
              <a:t>nét</a:t>
            </a:r>
            <a:r>
              <a:rPr lang="en-US" sz="3200" kern="0" dirty="0">
                <a:solidFill>
                  <a:srgbClr val="000000"/>
                </a:solidFill>
                <a:latin typeface="UTM Avo" panose="02040603050506020204" pitchFamily="18" charset="0"/>
                <a:cs typeface="Calibri" panose="020F0502020204030204" pitchFamily="34" charset="0"/>
                <a:sym typeface="Arial"/>
              </a:rPr>
              <a:t>, ta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GB" sz="3200" kern="0" dirty="0" err="1">
                <a:solidFill>
                  <a:schemeClr val="tx1"/>
                </a:solidFill>
                <a:latin typeface="UTM Avo" panose="02040603050506020204" pitchFamily="18" charset="0"/>
                <a:cs typeface="Times New Roman" panose="02020603050405020304" pitchFamily="18" charset="0"/>
                <a:sym typeface="Arial"/>
              </a:rPr>
              <a:t>G</a:t>
            </a:r>
            <a:r>
              <a:rPr lang="en-GB" altLang="en-US" sz="3200" dirty="0" err="1">
                <a:solidFill>
                  <a:schemeClr val="tx1"/>
                </a:solidFill>
                <a:latin typeface="UTM Avo" panose="02040603050506020204" pitchFamily="18" charset="0"/>
                <a:cs typeface="Times New Roman" panose="02020603050405020304" pitchFamily="18" charset="0"/>
              </a:rPr>
              <a:t>õ</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khoá</a:t>
            </a:r>
            <a:r>
              <a:rPr lang="en-GB" altLang="en-US" sz="3200" dirty="0">
                <a:solidFill>
                  <a:schemeClr val="tx1"/>
                </a:solidFill>
                <a:latin typeface="UTM Avo" panose="02040603050506020204" pitchFamily="18" charset="0"/>
                <a:cs typeface="Times New Roman" panose="02020603050405020304" pitchFamily="18" charset="0"/>
              </a:rPr>
              <a:t> (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ngữ</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biểu</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thị</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kiến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thức</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cần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tra</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cứu</a:t>
            </a:r>
            <a:r>
              <a:rPr lang="en-GB" altLang="en-US" sz="3200" dirty="0">
                <a:solidFill>
                  <a:schemeClr val="tx1"/>
                </a:solidFill>
                <a:latin typeface="UTM Avo" panose="02040603050506020204" pitchFamily="18" charset="0"/>
                <a:cs typeface="Times New Roman" panose="02020603050405020304" pitchFamily="18" charset="0"/>
              </a:rPr>
              <a:t>)</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Nếu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gõ</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được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tài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liệu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thì</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sửa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3337890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552</TotalTime>
  <Words>890</Words>
  <Application>Microsoft Office PowerPoint</Application>
  <PresentationFormat>Widescreen</PresentationFormat>
  <Paragraphs>45</Paragraphs>
  <Slides>17</Slides>
  <Notes>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Arial</vt:lpstr>
      <vt:lpstr>Calibri</vt:lpstr>
      <vt:lpstr>Calibri Light</vt:lpstr>
      <vt:lpstr>google sans</vt:lpstr>
      <vt:lpstr>Times New Roman</vt:lpstr>
      <vt:lpstr>UTM Avo</vt:lpstr>
      <vt:lpstr>UTM Azuki</vt:lpstr>
      <vt:lpstr>UTM Bebas</vt:lpstr>
      <vt:lpstr>UTM Duepuntozero</vt:lpstr>
      <vt:lpstr>UTM Guanine</vt:lpstr>
      <vt:lpstr>UTM Ong Do Tre</vt:lpstr>
      <vt:lpstr>UTM Showcard</vt:lpstr>
      <vt:lpstr>等线</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104</cp:revision>
  <dcterms:created xsi:type="dcterms:W3CDTF">2023-03-05T01:12:00Z</dcterms:created>
  <dcterms:modified xsi:type="dcterms:W3CDTF">2024-11-18T08:06:54Z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