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9" r:id="rId2"/>
  </p:sldMasterIdLst>
  <p:notesMasterIdLst>
    <p:notesMasterId r:id="rId10"/>
  </p:notesMasterIdLst>
  <p:sldIdLst>
    <p:sldId id="262" r:id="rId3"/>
    <p:sldId id="287" r:id="rId4"/>
    <p:sldId id="264" r:id="rId5"/>
    <p:sldId id="265" r:id="rId6"/>
    <p:sldId id="266" r:id="rId7"/>
    <p:sldId id="267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7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12: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trừ (qua 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1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598" y="53429"/>
            <a:ext cx="1729740" cy="716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175" y="1139190"/>
            <a:ext cx="7938770" cy="33826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061575" y="3124200"/>
            <a:ext cx="354965" cy="294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81895" y="3529965"/>
            <a:ext cx="354965" cy="294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061575" y="3966210"/>
            <a:ext cx="354965" cy="294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pic>
        <p:nvPicPr>
          <p:cNvPr id="9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1002645" y="0"/>
            <a:ext cx="1189355" cy="1189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870" y="229870"/>
            <a:ext cx="8986520" cy="60585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843655" y="2971800"/>
            <a:ext cx="22288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64555" y="363093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94980" y="5031105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24770" y="572135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46765" y="0"/>
            <a:ext cx="1169670" cy="1169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" y="167640"/>
            <a:ext cx="2176145" cy="929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60" y="1874520"/>
            <a:ext cx="8422640" cy="21336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334635" y="273812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44795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16825" y="274828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37145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39655" y="273812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959340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  <p:pic>
        <p:nvPicPr>
          <p:cNvPr id="2" name="Content Placeholder 1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946765" y="0"/>
            <a:ext cx="1169670" cy="1169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440" y="709295"/>
            <a:ext cx="8329930" cy="46323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08090" y="1643380"/>
            <a:ext cx="1704340" cy="16122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37145" y="1217295"/>
            <a:ext cx="9023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4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46765" y="0"/>
            <a:ext cx="1169670" cy="1169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74955"/>
            <a:ext cx="9455785" cy="55352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69050" y="112585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20990" y="251523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21220" y="473646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91025" y="5020310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03245" y="309308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46765" y="0"/>
            <a:ext cx="1169670" cy="1169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Custom</PresentationFormat>
  <Paragraphs>24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Le Hoa</dc:creator>
  <cp:lastModifiedBy>Admin</cp:lastModifiedBy>
  <cp:revision>6</cp:revision>
  <dcterms:created xsi:type="dcterms:W3CDTF">2021-05-12T04:39:00Z</dcterms:created>
  <dcterms:modified xsi:type="dcterms:W3CDTF">2024-10-23T08:23:51Z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